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1"/>
  </p:sldMasterIdLst>
  <p:notesMasterIdLst>
    <p:notesMasterId r:id="rId21"/>
  </p:notesMasterIdLst>
  <p:sldIdLst>
    <p:sldId id="256" r:id="rId2"/>
    <p:sldId id="307" r:id="rId3"/>
    <p:sldId id="273" r:id="rId4"/>
    <p:sldId id="261" r:id="rId5"/>
    <p:sldId id="275" r:id="rId6"/>
    <p:sldId id="272" r:id="rId7"/>
    <p:sldId id="274" r:id="rId8"/>
    <p:sldId id="267" r:id="rId9"/>
    <p:sldId id="306" r:id="rId10"/>
    <p:sldId id="278" r:id="rId11"/>
    <p:sldId id="276" r:id="rId12"/>
    <p:sldId id="280" r:id="rId13"/>
    <p:sldId id="279" r:id="rId14"/>
    <p:sldId id="271" r:id="rId15"/>
    <p:sldId id="266" r:id="rId16"/>
    <p:sldId id="309" r:id="rId17"/>
    <p:sldId id="310" r:id="rId18"/>
    <p:sldId id="269" r:id="rId19"/>
    <p:sldId id="282" r:id="rId20"/>
  </p:sldIdLst>
  <p:sldSz cx="9144000" cy="5143500" type="screen16x9"/>
  <p:notesSz cx="6858000" cy="9144000"/>
  <p:embeddedFontLst>
    <p:embeddedFont>
      <p:font typeface="Mongolian Baiti" panose="03000500000000000000" pitchFamily="66" charset="0"/>
      <p:regular r:id="rId22"/>
    </p:embeddedFont>
    <p:embeddedFont>
      <p:font typeface="Oswald" panose="020B0604020202020204" charset="-52"/>
      <p:regular r:id="rId23"/>
      <p:bold r:id="rId24"/>
    </p:embeddedFont>
    <p:embeddedFont>
      <p:font typeface="Encode Sans Semi Condensed" panose="020B0604020202020204" charset="0"/>
      <p:regular r:id="rId25"/>
      <p:bold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FDDA"/>
    <a:srgbClr val="339966"/>
    <a:srgbClr val="39EDB2"/>
    <a:srgbClr val="82FA9F"/>
    <a:srgbClr val="99FF66"/>
    <a:srgbClr val="B4F16B"/>
    <a:srgbClr val="7BE1B3"/>
    <a:srgbClr val="4BA386"/>
    <a:srgbClr val="67974F"/>
    <a:srgbClr val="CBCC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DBFBD5E-4047-4ADC-93A4-82141524AB6E}">
  <a:tblStyle styleId="{FDBFBD5E-4047-4ADC-93A4-82141524AB6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97" autoAdjust="0"/>
    <p:restoredTop sz="89781" autoAdjust="0"/>
  </p:normalViewPr>
  <p:slideViewPr>
    <p:cSldViewPr snapToGrid="0">
      <p:cViewPr varScale="1">
        <p:scale>
          <a:sx n="104" d="100"/>
          <a:sy n="104" d="100"/>
        </p:scale>
        <p:origin x="677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2540718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g107481e59cd_4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6" name="Google Shape;776;g107481e59cd_4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70923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0" name="Google Shape;2070;g1083023109f_0_303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1" name="Google Shape;2071;g1083023109f_0_303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667949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7" name="Google Shape;2377;g1083023109f_0_306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8" name="Google Shape;2378;g1083023109f_0_306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11782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5" name="Google Shape;2265;g1083023109f_0_303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6" name="Google Shape;2266;g1083023109f_0_303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97435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4" name="Google Shape;1864;g1083023109f_0_303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5" name="Google Shape;1865;g1083023109f_0_303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587603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1" name="Google Shape;1551;g107481e59cd_2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2" name="Google Shape;1552;g107481e59cd_2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661409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1490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1" name="Google Shape;1671;g1083023109f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2" name="Google Shape;1672;g1083023109f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652977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1" name="Google Shape;2591;g107481e59cd_2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2" name="Google Shape;2592;g107481e59cd_2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66354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5125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" name="Google Shape;1945;g1083023109f_0_303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6" name="Google Shape;1946;g1083023109f_0_303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33482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1" name="Google Shape;1281;g107481e59cd_2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2" name="Google Shape;1282;g107481e59cd_2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2395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Google Shape;2053;g1083023109f_0_303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4" name="Google Shape;2054;g1083023109f_0_303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682810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7" name="Google Shape;1887;g1083023109f_0_306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8" name="Google Shape;1888;g1083023109f_0_306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935589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1" name="Google Shape;1991;g1083023109f_0_303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2" name="Google Shape;1992;g1083023109f_0_303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63714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0" name="Google Shape;1590;g1083023109f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1" name="Google Shape;1591;g1083023109f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445245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7" name="Google Shape;2227;g1083023109f_0_303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8" name="Google Shape;2228;g1083023109f_0_303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770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nxth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 amt="52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oogle Shape;10;p2"/>
          <p:cNvGrpSpPr/>
          <p:nvPr/>
        </p:nvGrpSpPr>
        <p:grpSpPr>
          <a:xfrm flipH="1">
            <a:off x="-629775" y="3482825"/>
            <a:ext cx="1282921" cy="1187087"/>
            <a:chOff x="-655375" y="2510075"/>
            <a:chExt cx="1282921" cy="1187087"/>
          </a:xfrm>
        </p:grpSpPr>
        <p:sp>
          <p:nvSpPr>
            <p:cNvPr id="11" name="Google Shape;11;p2"/>
            <p:cNvSpPr/>
            <p:nvPr/>
          </p:nvSpPr>
          <p:spPr>
            <a:xfrm>
              <a:off x="406637" y="3010089"/>
              <a:ext cx="220909" cy="213420"/>
            </a:xfrm>
            <a:custGeom>
              <a:avLst/>
              <a:gdLst/>
              <a:ahLst/>
              <a:cxnLst/>
              <a:rect l="l" t="t" r="r" b="b"/>
              <a:pathLst>
                <a:path w="4366" h="4218" extrusionOk="0">
                  <a:moveTo>
                    <a:pt x="1982" y="504"/>
                  </a:moveTo>
                  <a:cubicBezTo>
                    <a:pt x="2567" y="504"/>
                    <a:pt x="3130" y="830"/>
                    <a:pt x="3404" y="1392"/>
                  </a:cubicBezTo>
                  <a:cubicBezTo>
                    <a:pt x="3786" y="2177"/>
                    <a:pt x="3461" y="3123"/>
                    <a:pt x="2678" y="3509"/>
                  </a:cubicBezTo>
                  <a:lnTo>
                    <a:pt x="2345" y="3669"/>
                  </a:lnTo>
                  <a:cubicBezTo>
                    <a:pt x="2227" y="3699"/>
                    <a:pt x="2104" y="3713"/>
                    <a:pt x="1981" y="3713"/>
                  </a:cubicBezTo>
                  <a:cubicBezTo>
                    <a:pt x="1980" y="3713"/>
                    <a:pt x="1978" y="3713"/>
                    <a:pt x="1977" y="3713"/>
                  </a:cubicBezTo>
                  <a:cubicBezTo>
                    <a:pt x="1266" y="3713"/>
                    <a:pt x="640" y="3244"/>
                    <a:pt x="438" y="2563"/>
                  </a:cubicBezTo>
                  <a:cubicBezTo>
                    <a:pt x="234" y="1880"/>
                    <a:pt x="505" y="1144"/>
                    <a:pt x="1103" y="757"/>
                  </a:cubicBezTo>
                  <a:lnTo>
                    <a:pt x="1289" y="666"/>
                  </a:lnTo>
                  <a:cubicBezTo>
                    <a:pt x="1512" y="556"/>
                    <a:pt x="1749" y="504"/>
                    <a:pt x="1982" y="504"/>
                  </a:cubicBezTo>
                  <a:close/>
                  <a:moveTo>
                    <a:pt x="1981" y="1"/>
                  </a:moveTo>
                  <a:cubicBezTo>
                    <a:pt x="1674" y="1"/>
                    <a:pt x="1362" y="69"/>
                    <a:pt x="1067" y="213"/>
                  </a:cubicBezTo>
                  <a:lnTo>
                    <a:pt x="867" y="310"/>
                  </a:lnTo>
                  <a:lnTo>
                    <a:pt x="844" y="323"/>
                  </a:lnTo>
                  <a:cubicBezTo>
                    <a:pt x="676" y="432"/>
                    <a:pt x="523" y="563"/>
                    <a:pt x="391" y="713"/>
                  </a:cubicBezTo>
                  <a:cubicBezTo>
                    <a:pt x="403" y="719"/>
                    <a:pt x="410" y="729"/>
                    <a:pt x="418" y="739"/>
                  </a:cubicBezTo>
                  <a:cubicBezTo>
                    <a:pt x="496" y="826"/>
                    <a:pt x="501" y="953"/>
                    <a:pt x="436" y="1048"/>
                  </a:cubicBezTo>
                  <a:cubicBezTo>
                    <a:pt x="54" y="1603"/>
                    <a:pt x="1" y="2322"/>
                    <a:pt x="298" y="2927"/>
                  </a:cubicBezTo>
                  <a:cubicBezTo>
                    <a:pt x="438" y="3218"/>
                    <a:pt x="652" y="3467"/>
                    <a:pt x="919" y="3649"/>
                  </a:cubicBezTo>
                  <a:cubicBezTo>
                    <a:pt x="1186" y="3831"/>
                    <a:pt x="1497" y="3942"/>
                    <a:pt x="1821" y="3970"/>
                  </a:cubicBezTo>
                  <a:cubicBezTo>
                    <a:pt x="1934" y="3980"/>
                    <a:pt x="2027" y="4063"/>
                    <a:pt x="2049" y="4176"/>
                  </a:cubicBezTo>
                  <a:cubicBezTo>
                    <a:pt x="2051" y="4189"/>
                    <a:pt x="2053" y="4203"/>
                    <a:pt x="2055" y="4217"/>
                  </a:cubicBezTo>
                  <a:cubicBezTo>
                    <a:pt x="2203" y="4215"/>
                    <a:pt x="2349" y="4195"/>
                    <a:pt x="2494" y="4158"/>
                  </a:cubicBezTo>
                  <a:cubicBezTo>
                    <a:pt x="2512" y="4152"/>
                    <a:pt x="2527" y="4146"/>
                    <a:pt x="2543" y="4138"/>
                  </a:cubicBezTo>
                  <a:lnTo>
                    <a:pt x="2901" y="3964"/>
                  </a:lnTo>
                  <a:cubicBezTo>
                    <a:pt x="3936" y="3457"/>
                    <a:pt x="4365" y="2205"/>
                    <a:pt x="3859" y="1170"/>
                  </a:cubicBezTo>
                  <a:cubicBezTo>
                    <a:pt x="3495" y="430"/>
                    <a:pt x="2753" y="1"/>
                    <a:pt x="19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145751" y="3043029"/>
              <a:ext cx="364757" cy="306570"/>
            </a:xfrm>
            <a:custGeom>
              <a:avLst/>
              <a:gdLst/>
              <a:ahLst/>
              <a:cxnLst/>
              <a:rect l="l" t="t" r="r" b="b"/>
              <a:pathLst>
                <a:path w="7209" h="6059" extrusionOk="0">
                  <a:moveTo>
                    <a:pt x="4852" y="792"/>
                  </a:moveTo>
                  <a:cubicBezTo>
                    <a:pt x="4510" y="1954"/>
                    <a:pt x="5101" y="3184"/>
                    <a:pt x="6221" y="3643"/>
                  </a:cubicBezTo>
                  <a:lnTo>
                    <a:pt x="2646" y="5392"/>
                  </a:lnTo>
                  <a:cubicBezTo>
                    <a:pt x="2408" y="5520"/>
                    <a:pt x="2153" y="5580"/>
                    <a:pt x="1901" y="5580"/>
                  </a:cubicBezTo>
                  <a:cubicBezTo>
                    <a:pt x="1316" y="5580"/>
                    <a:pt x="753" y="5255"/>
                    <a:pt x="478" y="4692"/>
                  </a:cubicBezTo>
                  <a:cubicBezTo>
                    <a:pt x="84" y="3887"/>
                    <a:pt x="436" y="2915"/>
                    <a:pt x="1255" y="2551"/>
                  </a:cubicBezTo>
                  <a:lnTo>
                    <a:pt x="4852" y="792"/>
                  </a:lnTo>
                  <a:close/>
                  <a:moveTo>
                    <a:pt x="5380" y="0"/>
                  </a:moveTo>
                  <a:cubicBezTo>
                    <a:pt x="5344" y="0"/>
                    <a:pt x="5307" y="8"/>
                    <a:pt x="5274" y="25"/>
                  </a:cubicBezTo>
                  <a:lnTo>
                    <a:pt x="1034" y="2096"/>
                  </a:lnTo>
                  <a:cubicBezTo>
                    <a:pt x="790" y="2215"/>
                    <a:pt x="573" y="2381"/>
                    <a:pt x="393" y="2583"/>
                  </a:cubicBezTo>
                  <a:cubicBezTo>
                    <a:pt x="403" y="2591"/>
                    <a:pt x="410" y="2599"/>
                    <a:pt x="418" y="2608"/>
                  </a:cubicBezTo>
                  <a:cubicBezTo>
                    <a:pt x="492" y="2696"/>
                    <a:pt x="500" y="2822"/>
                    <a:pt x="434" y="2917"/>
                  </a:cubicBezTo>
                  <a:cubicBezTo>
                    <a:pt x="54" y="3473"/>
                    <a:pt x="1" y="4189"/>
                    <a:pt x="294" y="4797"/>
                  </a:cubicBezTo>
                  <a:cubicBezTo>
                    <a:pt x="583" y="5386"/>
                    <a:pt x="1162" y="5784"/>
                    <a:pt x="1817" y="5839"/>
                  </a:cubicBezTo>
                  <a:cubicBezTo>
                    <a:pt x="1932" y="5847"/>
                    <a:pt x="2025" y="5930"/>
                    <a:pt x="2047" y="6043"/>
                  </a:cubicBezTo>
                  <a:cubicBezTo>
                    <a:pt x="2047" y="6049"/>
                    <a:pt x="2049" y="6053"/>
                    <a:pt x="2049" y="6059"/>
                  </a:cubicBezTo>
                  <a:cubicBezTo>
                    <a:pt x="2334" y="6045"/>
                    <a:pt x="2613" y="5974"/>
                    <a:pt x="2868" y="5849"/>
                  </a:cubicBezTo>
                  <a:lnTo>
                    <a:pt x="7064" y="3796"/>
                  </a:lnTo>
                  <a:cubicBezTo>
                    <a:pt x="7153" y="3754"/>
                    <a:pt x="7209" y="3663"/>
                    <a:pt x="7209" y="3566"/>
                  </a:cubicBezTo>
                  <a:lnTo>
                    <a:pt x="7209" y="3566"/>
                  </a:lnTo>
                  <a:cubicBezTo>
                    <a:pt x="7185" y="3568"/>
                    <a:pt x="7161" y="3570"/>
                    <a:pt x="7137" y="3570"/>
                  </a:cubicBezTo>
                  <a:cubicBezTo>
                    <a:pt x="7136" y="3570"/>
                    <a:pt x="7134" y="3570"/>
                    <a:pt x="7132" y="3570"/>
                  </a:cubicBezTo>
                  <a:cubicBezTo>
                    <a:pt x="6303" y="3570"/>
                    <a:pt x="5552" y="3084"/>
                    <a:pt x="5208" y="2330"/>
                  </a:cubicBezTo>
                  <a:cubicBezTo>
                    <a:pt x="4866" y="1574"/>
                    <a:pt x="4997" y="687"/>
                    <a:pt x="5545" y="62"/>
                  </a:cubicBezTo>
                  <a:cubicBezTo>
                    <a:pt x="5498" y="22"/>
                    <a:pt x="5439" y="0"/>
                    <a:pt x="53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391963" y="3046065"/>
              <a:ext cx="118550" cy="177547"/>
            </a:xfrm>
            <a:custGeom>
              <a:avLst/>
              <a:gdLst/>
              <a:ahLst/>
              <a:cxnLst/>
              <a:rect l="l" t="t" r="r" b="b"/>
              <a:pathLst>
                <a:path w="2343" h="3509" extrusionOk="0">
                  <a:moveTo>
                    <a:pt x="681" y="0"/>
                  </a:moveTo>
                  <a:cubicBezTo>
                    <a:pt x="133" y="625"/>
                    <a:pt x="0" y="1512"/>
                    <a:pt x="344" y="2268"/>
                  </a:cubicBezTo>
                  <a:cubicBezTo>
                    <a:pt x="686" y="3022"/>
                    <a:pt x="1437" y="3508"/>
                    <a:pt x="2266" y="3508"/>
                  </a:cubicBezTo>
                  <a:cubicBezTo>
                    <a:pt x="2268" y="3508"/>
                    <a:pt x="2270" y="3508"/>
                    <a:pt x="2271" y="3508"/>
                  </a:cubicBezTo>
                  <a:cubicBezTo>
                    <a:pt x="2295" y="3508"/>
                    <a:pt x="2319" y="3508"/>
                    <a:pt x="2343" y="3506"/>
                  </a:cubicBezTo>
                  <a:cubicBezTo>
                    <a:pt x="2343" y="3490"/>
                    <a:pt x="2341" y="3476"/>
                    <a:pt x="2337" y="3463"/>
                  </a:cubicBezTo>
                  <a:cubicBezTo>
                    <a:pt x="2317" y="3350"/>
                    <a:pt x="2224" y="3265"/>
                    <a:pt x="2109" y="3257"/>
                  </a:cubicBezTo>
                  <a:cubicBezTo>
                    <a:pt x="1787" y="3229"/>
                    <a:pt x="1476" y="3118"/>
                    <a:pt x="1209" y="2934"/>
                  </a:cubicBezTo>
                  <a:cubicBezTo>
                    <a:pt x="942" y="2752"/>
                    <a:pt x="726" y="2505"/>
                    <a:pt x="586" y="2212"/>
                  </a:cubicBezTo>
                  <a:cubicBezTo>
                    <a:pt x="291" y="1607"/>
                    <a:pt x="344" y="889"/>
                    <a:pt x="726" y="333"/>
                  </a:cubicBezTo>
                  <a:cubicBezTo>
                    <a:pt x="791" y="240"/>
                    <a:pt x="784" y="111"/>
                    <a:pt x="708" y="24"/>
                  </a:cubicBezTo>
                  <a:cubicBezTo>
                    <a:pt x="700" y="14"/>
                    <a:pt x="691" y="6"/>
                    <a:pt x="6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511220" y="3170436"/>
              <a:ext cx="761239" cy="498942"/>
            </a:xfrm>
            <a:custGeom>
              <a:avLst/>
              <a:gdLst/>
              <a:ahLst/>
              <a:cxnLst/>
              <a:rect l="l" t="t" r="r" b="b"/>
              <a:pathLst>
                <a:path w="15045" h="9861" extrusionOk="0">
                  <a:moveTo>
                    <a:pt x="12678" y="795"/>
                  </a:moveTo>
                  <a:lnTo>
                    <a:pt x="12678" y="795"/>
                  </a:lnTo>
                  <a:cubicBezTo>
                    <a:pt x="12342" y="1956"/>
                    <a:pt x="12932" y="3183"/>
                    <a:pt x="14047" y="3650"/>
                  </a:cubicBezTo>
                  <a:lnTo>
                    <a:pt x="2641" y="9225"/>
                  </a:lnTo>
                  <a:cubicBezTo>
                    <a:pt x="2463" y="9311"/>
                    <a:pt x="2266" y="9354"/>
                    <a:pt x="2095" y="9354"/>
                  </a:cubicBezTo>
                  <a:cubicBezTo>
                    <a:pt x="1916" y="9354"/>
                    <a:pt x="1765" y="9307"/>
                    <a:pt x="1694" y="9213"/>
                  </a:cubicBezTo>
                  <a:cubicBezTo>
                    <a:pt x="1632" y="9138"/>
                    <a:pt x="1595" y="9033"/>
                    <a:pt x="1551" y="8917"/>
                  </a:cubicBezTo>
                  <a:cubicBezTo>
                    <a:pt x="1458" y="8667"/>
                    <a:pt x="1345" y="8353"/>
                    <a:pt x="950" y="8149"/>
                  </a:cubicBezTo>
                  <a:cubicBezTo>
                    <a:pt x="653" y="7995"/>
                    <a:pt x="499" y="7753"/>
                    <a:pt x="501" y="7456"/>
                  </a:cubicBezTo>
                  <a:cubicBezTo>
                    <a:pt x="509" y="7035"/>
                    <a:pt x="815" y="6596"/>
                    <a:pt x="1252" y="6380"/>
                  </a:cubicBezTo>
                  <a:lnTo>
                    <a:pt x="12678" y="795"/>
                  </a:lnTo>
                  <a:close/>
                  <a:moveTo>
                    <a:pt x="13211" y="1"/>
                  </a:moveTo>
                  <a:cubicBezTo>
                    <a:pt x="13173" y="1"/>
                    <a:pt x="13134" y="9"/>
                    <a:pt x="13098" y="27"/>
                  </a:cubicBezTo>
                  <a:lnTo>
                    <a:pt x="1029" y="5927"/>
                  </a:lnTo>
                  <a:cubicBezTo>
                    <a:pt x="782" y="6050"/>
                    <a:pt x="564" y="6222"/>
                    <a:pt x="386" y="6436"/>
                  </a:cubicBezTo>
                  <a:cubicBezTo>
                    <a:pt x="406" y="6453"/>
                    <a:pt x="421" y="6475"/>
                    <a:pt x="435" y="6499"/>
                  </a:cubicBezTo>
                  <a:cubicBezTo>
                    <a:pt x="487" y="6612"/>
                    <a:pt x="459" y="6764"/>
                    <a:pt x="356" y="6835"/>
                  </a:cubicBezTo>
                  <a:cubicBezTo>
                    <a:pt x="154" y="6972"/>
                    <a:pt x="36" y="7152"/>
                    <a:pt x="6" y="7346"/>
                  </a:cubicBezTo>
                  <a:cubicBezTo>
                    <a:pt x="2" y="7387"/>
                    <a:pt x="0" y="7427"/>
                    <a:pt x="2" y="7468"/>
                  </a:cubicBezTo>
                  <a:cubicBezTo>
                    <a:pt x="20" y="7779"/>
                    <a:pt x="263" y="8084"/>
                    <a:pt x="657" y="8289"/>
                  </a:cubicBezTo>
                  <a:cubicBezTo>
                    <a:pt x="1053" y="8497"/>
                    <a:pt x="1165" y="8810"/>
                    <a:pt x="1260" y="9059"/>
                  </a:cubicBezTo>
                  <a:cubicBezTo>
                    <a:pt x="1302" y="9180"/>
                    <a:pt x="1341" y="9281"/>
                    <a:pt x="1401" y="9356"/>
                  </a:cubicBezTo>
                  <a:cubicBezTo>
                    <a:pt x="1434" y="9401"/>
                    <a:pt x="1468" y="9445"/>
                    <a:pt x="1496" y="9484"/>
                  </a:cubicBezTo>
                  <a:cubicBezTo>
                    <a:pt x="1592" y="9621"/>
                    <a:pt x="1621" y="9658"/>
                    <a:pt x="1669" y="9658"/>
                  </a:cubicBezTo>
                  <a:cubicBezTo>
                    <a:pt x="1688" y="9658"/>
                    <a:pt x="1710" y="9652"/>
                    <a:pt x="1741" y="9645"/>
                  </a:cubicBezTo>
                  <a:cubicBezTo>
                    <a:pt x="1764" y="9638"/>
                    <a:pt x="1787" y="9635"/>
                    <a:pt x="1810" y="9635"/>
                  </a:cubicBezTo>
                  <a:cubicBezTo>
                    <a:pt x="1903" y="9635"/>
                    <a:pt x="1991" y="9688"/>
                    <a:pt x="2034" y="9777"/>
                  </a:cubicBezTo>
                  <a:lnTo>
                    <a:pt x="2044" y="9797"/>
                  </a:lnTo>
                  <a:cubicBezTo>
                    <a:pt x="2056" y="9817"/>
                    <a:pt x="2062" y="9839"/>
                    <a:pt x="2066" y="9860"/>
                  </a:cubicBezTo>
                  <a:lnTo>
                    <a:pt x="2091" y="9860"/>
                  </a:lnTo>
                  <a:cubicBezTo>
                    <a:pt x="2358" y="9856"/>
                    <a:pt x="2624" y="9795"/>
                    <a:pt x="2863" y="9678"/>
                  </a:cubicBezTo>
                  <a:lnTo>
                    <a:pt x="14892" y="3798"/>
                  </a:lnTo>
                  <a:cubicBezTo>
                    <a:pt x="14989" y="3751"/>
                    <a:pt x="15045" y="3648"/>
                    <a:pt x="15033" y="3541"/>
                  </a:cubicBezTo>
                  <a:lnTo>
                    <a:pt x="15033" y="3541"/>
                  </a:lnTo>
                  <a:cubicBezTo>
                    <a:pt x="15001" y="3543"/>
                    <a:pt x="14969" y="3543"/>
                    <a:pt x="14936" y="3543"/>
                  </a:cubicBezTo>
                  <a:cubicBezTo>
                    <a:pt x="13501" y="3541"/>
                    <a:pt x="12494" y="2130"/>
                    <a:pt x="12959" y="773"/>
                  </a:cubicBezTo>
                  <a:cubicBezTo>
                    <a:pt x="13048" y="510"/>
                    <a:pt x="13191" y="269"/>
                    <a:pt x="13377" y="63"/>
                  </a:cubicBezTo>
                  <a:cubicBezTo>
                    <a:pt x="13330" y="22"/>
                    <a:pt x="13271" y="1"/>
                    <a:pt x="132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20857" y="3173573"/>
              <a:ext cx="128568" cy="176130"/>
            </a:xfrm>
            <a:custGeom>
              <a:avLst/>
              <a:gdLst/>
              <a:ahLst/>
              <a:cxnLst/>
              <a:rect l="l" t="t" r="r" b="b"/>
              <a:pathLst>
                <a:path w="2541" h="3481" extrusionOk="0">
                  <a:moveTo>
                    <a:pt x="885" y="1"/>
                  </a:moveTo>
                  <a:cubicBezTo>
                    <a:pt x="699" y="207"/>
                    <a:pt x="556" y="448"/>
                    <a:pt x="467" y="711"/>
                  </a:cubicBezTo>
                  <a:cubicBezTo>
                    <a:pt x="0" y="2068"/>
                    <a:pt x="1009" y="3481"/>
                    <a:pt x="2444" y="3481"/>
                  </a:cubicBezTo>
                  <a:cubicBezTo>
                    <a:pt x="2477" y="3481"/>
                    <a:pt x="2509" y="3481"/>
                    <a:pt x="2541" y="3479"/>
                  </a:cubicBezTo>
                  <a:cubicBezTo>
                    <a:pt x="2541" y="3473"/>
                    <a:pt x="2539" y="3469"/>
                    <a:pt x="2539" y="3463"/>
                  </a:cubicBezTo>
                  <a:cubicBezTo>
                    <a:pt x="2519" y="3350"/>
                    <a:pt x="2424" y="3265"/>
                    <a:pt x="2309" y="3257"/>
                  </a:cubicBezTo>
                  <a:cubicBezTo>
                    <a:pt x="1654" y="3202"/>
                    <a:pt x="1075" y="2804"/>
                    <a:pt x="786" y="2213"/>
                  </a:cubicBezTo>
                  <a:cubicBezTo>
                    <a:pt x="493" y="1607"/>
                    <a:pt x="546" y="891"/>
                    <a:pt x="924" y="333"/>
                  </a:cubicBezTo>
                  <a:cubicBezTo>
                    <a:pt x="990" y="240"/>
                    <a:pt x="984" y="114"/>
                    <a:pt x="910" y="27"/>
                  </a:cubicBezTo>
                  <a:cubicBezTo>
                    <a:pt x="902" y="17"/>
                    <a:pt x="895" y="9"/>
                    <a:pt x="8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-636957" y="2510075"/>
              <a:ext cx="364606" cy="769537"/>
            </a:xfrm>
            <a:custGeom>
              <a:avLst/>
              <a:gdLst/>
              <a:ahLst/>
              <a:cxnLst/>
              <a:rect l="l" t="t" r="r" b="b"/>
              <a:pathLst>
                <a:path w="7206" h="15209" extrusionOk="0">
                  <a:moveTo>
                    <a:pt x="2724" y="2359"/>
                  </a:moveTo>
                  <a:cubicBezTo>
                    <a:pt x="2643" y="3896"/>
                    <a:pt x="3366" y="5194"/>
                    <a:pt x="4070" y="6462"/>
                  </a:cubicBezTo>
                  <a:cubicBezTo>
                    <a:pt x="5194" y="8474"/>
                    <a:pt x="6256" y="10393"/>
                    <a:pt x="4533" y="13317"/>
                  </a:cubicBezTo>
                  <a:lnTo>
                    <a:pt x="4533" y="13317"/>
                  </a:lnTo>
                  <a:cubicBezTo>
                    <a:pt x="4720" y="11904"/>
                    <a:pt x="4032" y="10816"/>
                    <a:pt x="3314" y="9683"/>
                  </a:cubicBezTo>
                  <a:cubicBezTo>
                    <a:pt x="2224" y="7954"/>
                    <a:pt x="1005" y="6029"/>
                    <a:pt x="2724" y="2359"/>
                  </a:cubicBezTo>
                  <a:close/>
                  <a:moveTo>
                    <a:pt x="3615" y="0"/>
                  </a:moveTo>
                  <a:cubicBezTo>
                    <a:pt x="3533" y="0"/>
                    <a:pt x="3453" y="40"/>
                    <a:pt x="3405" y="113"/>
                  </a:cubicBezTo>
                  <a:cubicBezTo>
                    <a:pt x="0" y="5380"/>
                    <a:pt x="1533" y="7807"/>
                    <a:pt x="2885" y="9952"/>
                  </a:cubicBezTo>
                  <a:cubicBezTo>
                    <a:pt x="3832" y="11444"/>
                    <a:pt x="4648" y="12736"/>
                    <a:pt x="3462" y="14831"/>
                  </a:cubicBezTo>
                  <a:cubicBezTo>
                    <a:pt x="3399" y="14946"/>
                    <a:pt x="3433" y="15090"/>
                    <a:pt x="3542" y="15165"/>
                  </a:cubicBezTo>
                  <a:cubicBezTo>
                    <a:pt x="3583" y="15193"/>
                    <a:pt x="3633" y="15209"/>
                    <a:pt x="3682" y="15209"/>
                  </a:cubicBezTo>
                  <a:cubicBezTo>
                    <a:pt x="3759" y="15209"/>
                    <a:pt x="3832" y="15175"/>
                    <a:pt x="3880" y="15118"/>
                  </a:cubicBezTo>
                  <a:cubicBezTo>
                    <a:pt x="7206" y="11056"/>
                    <a:pt x="5777" y="8484"/>
                    <a:pt x="4513" y="6215"/>
                  </a:cubicBezTo>
                  <a:cubicBezTo>
                    <a:pt x="3514" y="4418"/>
                    <a:pt x="2568" y="2719"/>
                    <a:pt x="3840" y="372"/>
                  </a:cubicBezTo>
                  <a:cubicBezTo>
                    <a:pt x="3904" y="252"/>
                    <a:pt x="3862" y="105"/>
                    <a:pt x="3745" y="36"/>
                  </a:cubicBezTo>
                  <a:cubicBezTo>
                    <a:pt x="3704" y="12"/>
                    <a:pt x="3659" y="0"/>
                    <a:pt x="36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-587118" y="3492141"/>
              <a:ext cx="181645" cy="205021"/>
            </a:xfrm>
            <a:custGeom>
              <a:avLst/>
              <a:gdLst/>
              <a:ahLst/>
              <a:cxnLst/>
              <a:rect l="l" t="t" r="r" b="b"/>
              <a:pathLst>
                <a:path w="3590" h="4052" extrusionOk="0">
                  <a:moveTo>
                    <a:pt x="1003" y="1217"/>
                  </a:moveTo>
                  <a:cubicBezTo>
                    <a:pt x="1059" y="1682"/>
                    <a:pt x="1391" y="2105"/>
                    <a:pt x="1921" y="2380"/>
                  </a:cubicBezTo>
                  <a:cubicBezTo>
                    <a:pt x="2145" y="2497"/>
                    <a:pt x="2206" y="2667"/>
                    <a:pt x="2284" y="2879"/>
                  </a:cubicBezTo>
                  <a:cubicBezTo>
                    <a:pt x="2335" y="3016"/>
                    <a:pt x="2392" y="3170"/>
                    <a:pt x="2501" y="3310"/>
                  </a:cubicBezTo>
                  <a:cubicBezTo>
                    <a:pt x="2533" y="3348"/>
                    <a:pt x="2559" y="3386"/>
                    <a:pt x="2582" y="3423"/>
                  </a:cubicBezTo>
                  <a:cubicBezTo>
                    <a:pt x="2606" y="3453"/>
                    <a:pt x="2630" y="3484"/>
                    <a:pt x="2654" y="3516"/>
                  </a:cubicBezTo>
                  <a:cubicBezTo>
                    <a:pt x="2570" y="3530"/>
                    <a:pt x="2486" y="3536"/>
                    <a:pt x="2402" y="3536"/>
                  </a:cubicBezTo>
                  <a:cubicBezTo>
                    <a:pt x="1898" y="3536"/>
                    <a:pt x="1417" y="3295"/>
                    <a:pt x="1118" y="2877"/>
                  </a:cubicBezTo>
                  <a:cubicBezTo>
                    <a:pt x="768" y="2390"/>
                    <a:pt x="725" y="1747"/>
                    <a:pt x="1003" y="1217"/>
                  </a:cubicBezTo>
                  <a:close/>
                  <a:moveTo>
                    <a:pt x="1705" y="0"/>
                  </a:moveTo>
                  <a:cubicBezTo>
                    <a:pt x="1668" y="0"/>
                    <a:pt x="1630" y="8"/>
                    <a:pt x="1595" y="24"/>
                  </a:cubicBezTo>
                  <a:lnTo>
                    <a:pt x="1484" y="79"/>
                  </a:lnTo>
                  <a:cubicBezTo>
                    <a:pt x="438" y="582"/>
                    <a:pt x="0" y="1838"/>
                    <a:pt x="511" y="2881"/>
                  </a:cubicBezTo>
                  <a:cubicBezTo>
                    <a:pt x="872" y="3622"/>
                    <a:pt x="1615" y="4052"/>
                    <a:pt x="2386" y="4052"/>
                  </a:cubicBezTo>
                  <a:cubicBezTo>
                    <a:pt x="2700" y="4052"/>
                    <a:pt x="3019" y="3981"/>
                    <a:pt x="3318" y="3831"/>
                  </a:cubicBezTo>
                  <a:lnTo>
                    <a:pt x="3427" y="3777"/>
                  </a:lnTo>
                  <a:cubicBezTo>
                    <a:pt x="3532" y="3730"/>
                    <a:pt x="3589" y="3615"/>
                    <a:pt x="3566" y="3502"/>
                  </a:cubicBezTo>
                  <a:cubicBezTo>
                    <a:pt x="3257" y="3496"/>
                    <a:pt x="2970" y="3395"/>
                    <a:pt x="2794" y="3168"/>
                  </a:cubicBezTo>
                  <a:cubicBezTo>
                    <a:pt x="2685" y="3029"/>
                    <a:pt x="2628" y="2871"/>
                    <a:pt x="2578" y="2735"/>
                  </a:cubicBezTo>
                  <a:cubicBezTo>
                    <a:pt x="2499" y="2523"/>
                    <a:pt x="2436" y="2355"/>
                    <a:pt x="2214" y="2240"/>
                  </a:cubicBezTo>
                  <a:cubicBezTo>
                    <a:pt x="1749" y="1997"/>
                    <a:pt x="1490" y="1579"/>
                    <a:pt x="1494" y="1090"/>
                  </a:cubicBezTo>
                  <a:cubicBezTo>
                    <a:pt x="1494" y="1057"/>
                    <a:pt x="1498" y="1023"/>
                    <a:pt x="1502" y="990"/>
                  </a:cubicBezTo>
                  <a:cubicBezTo>
                    <a:pt x="1530" y="665"/>
                    <a:pt x="1670" y="347"/>
                    <a:pt x="1888" y="78"/>
                  </a:cubicBezTo>
                  <a:cubicBezTo>
                    <a:pt x="1860" y="48"/>
                    <a:pt x="1827" y="26"/>
                    <a:pt x="1789" y="14"/>
                  </a:cubicBezTo>
                  <a:cubicBezTo>
                    <a:pt x="1762" y="5"/>
                    <a:pt x="1733" y="0"/>
                    <a:pt x="17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-511119" y="3496037"/>
              <a:ext cx="24540" cy="46196"/>
            </a:xfrm>
            <a:custGeom>
              <a:avLst/>
              <a:gdLst/>
              <a:ahLst/>
              <a:cxnLst/>
              <a:rect l="l" t="t" r="r" b="b"/>
              <a:pathLst>
                <a:path w="485" h="913" extrusionOk="0">
                  <a:moveTo>
                    <a:pt x="384" y="1"/>
                  </a:moveTo>
                  <a:cubicBezTo>
                    <a:pt x="166" y="270"/>
                    <a:pt x="28" y="588"/>
                    <a:pt x="0" y="913"/>
                  </a:cubicBezTo>
                  <a:lnTo>
                    <a:pt x="4" y="913"/>
                  </a:lnTo>
                  <a:cubicBezTo>
                    <a:pt x="32" y="717"/>
                    <a:pt x="150" y="537"/>
                    <a:pt x="354" y="400"/>
                  </a:cubicBezTo>
                  <a:cubicBezTo>
                    <a:pt x="457" y="329"/>
                    <a:pt x="485" y="179"/>
                    <a:pt x="431" y="64"/>
                  </a:cubicBezTo>
                  <a:cubicBezTo>
                    <a:pt x="419" y="40"/>
                    <a:pt x="404" y="18"/>
                    <a:pt x="3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-655375" y="2985802"/>
              <a:ext cx="242109" cy="496564"/>
            </a:xfrm>
            <a:custGeom>
              <a:avLst/>
              <a:gdLst/>
              <a:ahLst/>
              <a:cxnLst/>
              <a:rect l="l" t="t" r="r" b="b"/>
              <a:pathLst>
                <a:path w="4785" h="9814" extrusionOk="0">
                  <a:moveTo>
                    <a:pt x="3037" y="2008"/>
                  </a:moveTo>
                  <a:cubicBezTo>
                    <a:pt x="3854" y="4026"/>
                    <a:pt x="3168" y="5115"/>
                    <a:pt x="2497" y="6171"/>
                  </a:cubicBezTo>
                  <a:cubicBezTo>
                    <a:pt x="2119" y="6773"/>
                    <a:pt x="1731" y="7384"/>
                    <a:pt x="1696" y="8128"/>
                  </a:cubicBezTo>
                  <a:cubicBezTo>
                    <a:pt x="908" y="6511"/>
                    <a:pt x="1529" y="5395"/>
                    <a:pt x="2180" y="4228"/>
                  </a:cubicBezTo>
                  <a:cubicBezTo>
                    <a:pt x="2568" y="3530"/>
                    <a:pt x="2962" y="2819"/>
                    <a:pt x="3037" y="2008"/>
                  </a:cubicBezTo>
                  <a:close/>
                  <a:moveTo>
                    <a:pt x="2384" y="0"/>
                  </a:moveTo>
                  <a:cubicBezTo>
                    <a:pt x="2340" y="0"/>
                    <a:pt x="2296" y="12"/>
                    <a:pt x="2256" y="36"/>
                  </a:cubicBezTo>
                  <a:cubicBezTo>
                    <a:pt x="2139" y="105"/>
                    <a:pt x="2097" y="253"/>
                    <a:pt x="2163" y="374"/>
                  </a:cubicBezTo>
                  <a:cubicBezTo>
                    <a:pt x="2942" y="1814"/>
                    <a:pt x="2384" y="2819"/>
                    <a:pt x="1737" y="3983"/>
                  </a:cubicBezTo>
                  <a:cubicBezTo>
                    <a:pt x="922" y="5445"/>
                    <a:pt x="0" y="7103"/>
                    <a:pt x="2147" y="9722"/>
                  </a:cubicBezTo>
                  <a:cubicBezTo>
                    <a:pt x="2193" y="9780"/>
                    <a:pt x="2261" y="9814"/>
                    <a:pt x="2334" y="9814"/>
                  </a:cubicBezTo>
                  <a:cubicBezTo>
                    <a:pt x="2336" y="9814"/>
                    <a:pt x="2339" y="9814"/>
                    <a:pt x="2341" y="9813"/>
                  </a:cubicBezTo>
                  <a:cubicBezTo>
                    <a:pt x="2343" y="9814"/>
                    <a:pt x="2346" y="9814"/>
                    <a:pt x="2349" y="9814"/>
                  </a:cubicBezTo>
                  <a:cubicBezTo>
                    <a:pt x="2398" y="9814"/>
                    <a:pt x="2444" y="9798"/>
                    <a:pt x="2483" y="9770"/>
                  </a:cubicBezTo>
                  <a:cubicBezTo>
                    <a:pt x="2592" y="9697"/>
                    <a:pt x="2627" y="9552"/>
                    <a:pt x="2562" y="9438"/>
                  </a:cubicBezTo>
                  <a:cubicBezTo>
                    <a:pt x="1840" y="8159"/>
                    <a:pt x="2319" y="7402"/>
                    <a:pt x="2924" y="6442"/>
                  </a:cubicBezTo>
                  <a:cubicBezTo>
                    <a:pt x="3753" y="5132"/>
                    <a:pt x="4784" y="3500"/>
                    <a:pt x="2598" y="115"/>
                  </a:cubicBezTo>
                  <a:cubicBezTo>
                    <a:pt x="2549" y="41"/>
                    <a:pt x="2467" y="0"/>
                    <a:pt x="23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" name="Google Shape;20;p2"/>
          <p:cNvGrpSpPr/>
          <p:nvPr/>
        </p:nvGrpSpPr>
        <p:grpSpPr>
          <a:xfrm>
            <a:off x="-471527" y="230695"/>
            <a:ext cx="2170885" cy="1867793"/>
            <a:chOff x="721053" y="1967498"/>
            <a:chExt cx="677978" cy="583321"/>
          </a:xfrm>
        </p:grpSpPr>
        <p:sp>
          <p:nvSpPr>
            <p:cNvPr id="21" name="Google Shape;21;p2"/>
            <p:cNvSpPr/>
            <p:nvPr/>
          </p:nvSpPr>
          <p:spPr>
            <a:xfrm>
              <a:off x="1221446" y="1967498"/>
              <a:ext cx="177585" cy="159352"/>
            </a:xfrm>
            <a:custGeom>
              <a:avLst/>
              <a:gdLst/>
              <a:ahLst/>
              <a:cxnLst/>
              <a:rect l="l" t="t" r="r" b="b"/>
              <a:pathLst>
                <a:path w="5844" h="5244" extrusionOk="0">
                  <a:moveTo>
                    <a:pt x="5513" y="491"/>
                  </a:moveTo>
                  <a:lnTo>
                    <a:pt x="5433" y="1130"/>
                  </a:lnTo>
                  <a:lnTo>
                    <a:pt x="663" y="4908"/>
                  </a:lnTo>
                  <a:lnTo>
                    <a:pt x="377" y="4542"/>
                  </a:lnTo>
                  <a:lnTo>
                    <a:pt x="5513" y="491"/>
                  </a:lnTo>
                  <a:close/>
                  <a:moveTo>
                    <a:pt x="5695" y="0"/>
                  </a:moveTo>
                  <a:cubicBezTo>
                    <a:pt x="5661" y="0"/>
                    <a:pt x="5627" y="12"/>
                    <a:pt x="5604" y="35"/>
                  </a:cubicBezTo>
                  <a:lnTo>
                    <a:pt x="81" y="4394"/>
                  </a:lnTo>
                  <a:cubicBezTo>
                    <a:pt x="12" y="4451"/>
                    <a:pt x="1" y="4542"/>
                    <a:pt x="58" y="4600"/>
                  </a:cubicBezTo>
                  <a:lnTo>
                    <a:pt x="526" y="5193"/>
                  </a:lnTo>
                  <a:cubicBezTo>
                    <a:pt x="549" y="5216"/>
                    <a:pt x="583" y="5239"/>
                    <a:pt x="617" y="5239"/>
                  </a:cubicBezTo>
                  <a:cubicBezTo>
                    <a:pt x="629" y="5242"/>
                    <a:pt x="641" y="5243"/>
                    <a:pt x="652" y="5243"/>
                  </a:cubicBezTo>
                  <a:cubicBezTo>
                    <a:pt x="681" y="5243"/>
                    <a:pt x="706" y="5233"/>
                    <a:pt x="731" y="5216"/>
                  </a:cubicBezTo>
                  <a:lnTo>
                    <a:pt x="5661" y="1313"/>
                  </a:lnTo>
                  <a:cubicBezTo>
                    <a:pt x="5695" y="1290"/>
                    <a:pt x="5707" y="1256"/>
                    <a:pt x="5718" y="1222"/>
                  </a:cubicBezTo>
                  <a:lnTo>
                    <a:pt x="5844" y="160"/>
                  </a:lnTo>
                  <a:cubicBezTo>
                    <a:pt x="5844" y="103"/>
                    <a:pt x="5821" y="58"/>
                    <a:pt x="5764" y="23"/>
                  </a:cubicBezTo>
                  <a:cubicBezTo>
                    <a:pt x="5741" y="12"/>
                    <a:pt x="5718" y="0"/>
                    <a:pt x="56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03920" y="2116611"/>
              <a:ext cx="405764" cy="352465"/>
            </a:xfrm>
            <a:custGeom>
              <a:avLst/>
              <a:gdLst/>
              <a:ahLst/>
              <a:cxnLst/>
              <a:rect l="l" t="t" r="r" b="b"/>
              <a:pathLst>
                <a:path w="13353" h="11599" extrusionOk="0">
                  <a:moveTo>
                    <a:pt x="10799" y="294"/>
                  </a:moveTo>
                  <a:cubicBezTo>
                    <a:pt x="10810" y="294"/>
                    <a:pt x="10821" y="295"/>
                    <a:pt x="10831" y="297"/>
                  </a:cubicBezTo>
                  <a:cubicBezTo>
                    <a:pt x="10888" y="297"/>
                    <a:pt x="10945" y="332"/>
                    <a:pt x="10990" y="377"/>
                  </a:cubicBezTo>
                  <a:lnTo>
                    <a:pt x="12942" y="2854"/>
                  </a:lnTo>
                  <a:cubicBezTo>
                    <a:pt x="13022" y="2956"/>
                    <a:pt x="13010" y="3105"/>
                    <a:pt x="12908" y="3196"/>
                  </a:cubicBezTo>
                  <a:lnTo>
                    <a:pt x="10865" y="4794"/>
                  </a:lnTo>
                  <a:lnTo>
                    <a:pt x="9336" y="2865"/>
                  </a:lnTo>
                  <a:cubicBezTo>
                    <a:pt x="9276" y="2785"/>
                    <a:pt x="9181" y="2744"/>
                    <a:pt x="9085" y="2744"/>
                  </a:cubicBezTo>
                  <a:cubicBezTo>
                    <a:pt x="9017" y="2744"/>
                    <a:pt x="8948" y="2765"/>
                    <a:pt x="8891" y="2808"/>
                  </a:cubicBezTo>
                  <a:cubicBezTo>
                    <a:pt x="8822" y="2865"/>
                    <a:pt x="8776" y="2945"/>
                    <a:pt x="8765" y="3025"/>
                  </a:cubicBezTo>
                  <a:cubicBezTo>
                    <a:pt x="8754" y="3116"/>
                    <a:pt x="8776" y="3196"/>
                    <a:pt x="8834" y="3265"/>
                  </a:cubicBezTo>
                  <a:lnTo>
                    <a:pt x="10363" y="5205"/>
                  </a:lnTo>
                  <a:lnTo>
                    <a:pt x="8229" y="6894"/>
                  </a:lnTo>
                  <a:lnTo>
                    <a:pt x="6688" y="4954"/>
                  </a:lnTo>
                  <a:cubicBezTo>
                    <a:pt x="6623" y="4876"/>
                    <a:pt x="6533" y="4835"/>
                    <a:pt x="6439" y="4835"/>
                  </a:cubicBezTo>
                  <a:cubicBezTo>
                    <a:pt x="6368" y="4835"/>
                    <a:pt x="6296" y="4859"/>
                    <a:pt x="6232" y="4908"/>
                  </a:cubicBezTo>
                  <a:cubicBezTo>
                    <a:pt x="6163" y="4954"/>
                    <a:pt x="6129" y="5033"/>
                    <a:pt x="6117" y="5113"/>
                  </a:cubicBezTo>
                  <a:cubicBezTo>
                    <a:pt x="6106" y="5205"/>
                    <a:pt x="6129" y="5284"/>
                    <a:pt x="6186" y="5353"/>
                  </a:cubicBezTo>
                  <a:lnTo>
                    <a:pt x="7715" y="7293"/>
                  </a:lnTo>
                  <a:lnTo>
                    <a:pt x="5570" y="8982"/>
                  </a:lnTo>
                  <a:lnTo>
                    <a:pt x="4040" y="7042"/>
                  </a:lnTo>
                  <a:cubicBezTo>
                    <a:pt x="3971" y="6954"/>
                    <a:pt x="3884" y="6918"/>
                    <a:pt x="3798" y="6918"/>
                  </a:cubicBezTo>
                  <a:cubicBezTo>
                    <a:pt x="3561" y="6918"/>
                    <a:pt x="3337" y="7198"/>
                    <a:pt x="3538" y="7441"/>
                  </a:cubicBezTo>
                  <a:lnTo>
                    <a:pt x="5068" y="9381"/>
                  </a:lnTo>
                  <a:lnTo>
                    <a:pt x="2694" y="11253"/>
                  </a:lnTo>
                  <a:cubicBezTo>
                    <a:pt x="2649" y="11288"/>
                    <a:pt x="2595" y="11305"/>
                    <a:pt x="2542" y="11305"/>
                  </a:cubicBezTo>
                  <a:cubicBezTo>
                    <a:pt x="2474" y="11305"/>
                    <a:pt x="2408" y="11277"/>
                    <a:pt x="2363" y="11219"/>
                  </a:cubicBezTo>
                  <a:lnTo>
                    <a:pt x="400" y="8742"/>
                  </a:lnTo>
                  <a:cubicBezTo>
                    <a:pt x="366" y="8685"/>
                    <a:pt x="343" y="8628"/>
                    <a:pt x="354" y="8560"/>
                  </a:cubicBezTo>
                  <a:cubicBezTo>
                    <a:pt x="366" y="8503"/>
                    <a:pt x="389" y="8446"/>
                    <a:pt x="446" y="8411"/>
                  </a:cubicBezTo>
                  <a:lnTo>
                    <a:pt x="10660" y="343"/>
                  </a:lnTo>
                  <a:cubicBezTo>
                    <a:pt x="10697" y="315"/>
                    <a:pt x="10750" y="294"/>
                    <a:pt x="10799" y="294"/>
                  </a:cubicBezTo>
                  <a:close/>
                  <a:moveTo>
                    <a:pt x="10819" y="1"/>
                  </a:moveTo>
                  <a:cubicBezTo>
                    <a:pt x="10694" y="1"/>
                    <a:pt x="10568" y="35"/>
                    <a:pt x="10477" y="115"/>
                  </a:cubicBezTo>
                  <a:lnTo>
                    <a:pt x="274" y="8183"/>
                  </a:lnTo>
                  <a:cubicBezTo>
                    <a:pt x="35" y="8354"/>
                    <a:pt x="1" y="8697"/>
                    <a:pt x="183" y="8914"/>
                  </a:cubicBezTo>
                  <a:lnTo>
                    <a:pt x="2135" y="11401"/>
                  </a:lnTo>
                  <a:cubicBezTo>
                    <a:pt x="2239" y="11531"/>
                    <a:pt x="2391" y="11598"/>
                    <a:pt x="2544" y="11598"/>
                  </a:cubicBezTo>
                  <a:cubicBezTo>
                    <a:pt x="2661" y="11598"/>
                    <a:pt x="2778" y="11560"/>
                    <a:pt x="2876" y="11481"/>
                  </a:cubicBezTo>
                  <a:lnTo>
                    <a:pt x="5364" y="9518"/>
                  </a:lnTo>
                  <a:cubicBezTo>
                    <a:pt x="5433" y="9473"/>
                    <a:pt x="5444" y="9381"/>
                    <a:pt x="5387" y="9313"/>
                  </a:cubicBezTo>
                  <a:lnTo>
                    <a:pt x="3767" y="7270"/>
                  </a:lnTo>
                  <a:cubicBezTo>
                    <a:pt x="3755" y="7259"/>
                    <a:pt x="3755" y="7236"/>
                    <a:pt x="3767" y="7225"/>
                  </a:cubicBezTo>
                  <a:cubicBezTo>
                    <a:pt x="3772" y="7219"/>
                    <a:pt x="3781" y="7216"/>
                    <a:pt x="3789" y="7216"/>
                  </a:cubicBezTo>
                  <a:cubicBezTo>
                    <a:pt x="3798" y="7216"/>
                    <a:pt x="3806" y="7219"/>
                    <a:pt x="3812" y="7225"/>
                  </a:cubicBezTo>
                  <a:lnTo>
                    <a:pt x="5433" y="9279"/>
                  </a:lnTo>
                  <a:cubicBezTo>
                    <a:pt x="5456" y="9313"/>
                    <a:pt x="5490" y="9324"/>
                    <a:pt x="5524" y="9336"/>
                  </a:cubicBezTo>
                  <a:cubicBezTo>
                    <a:pt x="5558" y="9336"/>
                    <a:pt x="5604" y="9324"/>
                    <a:pt x="5627" y="9302"/>
                  </a:cubicBezTo>
                  <a:lnTo>
                    <a:pt x="8000" y="7430"/>
                  </a:lnTo>
                  <a:cubicBezTo>
                    <a:pt x="8069" y="7384"/>
                    <a:pt x="8080" y="7282"/>
                    <a:pt x="8023" y="7225"/>
                  </a:cubicBezTo>
                  <a:lnTo>
                    <a:pt x="6414" y="5170"/>
                  </a:lnTo>
                  <a:lnTo>
                    <a:pt x="6414" y="5136"/>
                  </a:lnTo>
                  <a:cubicBezTo>
                    <a:pt x="6420" y="5130"/>
                    <a:pt x="6428" y="5128"/>
                    <a:pt x="6437" y="5128"/>
                  </a:cubicBezTo>
                  <a:cubicBezTo>
                    <a:pt x="6446" y="5128"/>
                    <a:pt x="6454" y="5130"/>
                    <a:pt x="6460" y="5136"/>
                  </a:cubicBezTo>
                  <a:lnTo>
                    <a:pt x="8080" y="7179"/>
                  </a:lnTo>
                  <a:cubicBezTo>
                    <a:pt x="8103" y="7213"/>
                    <a:pt x="8137" y="7236"/>
                    <a:pt x="8172" y="7236"/>
                  </a:cubicBezTo>
                  <a:cubicBezTo>
                    <a:pt x="8217" y="7236"/>
                    <a:pt x="8252" y="7225"/>
                    <a:pt x="8286" y="7202"/>
                  </a:cubicBezTo>
                  <a:lnTo>
                    <a:pt x="10648" y="5330"/>
                  </a:lnTo>
                  <a:cubicBezTo>
                    <a:pt x="10717" y="5284"/>
                    <a:pt x="10728" y="5193"/>
                    <a:pt x="10682" y="5136"/>
                  </a:cubicBezTo>
                  <a:lnTo>
                    <a:pt x="9062" y="3082"/>
                  </a:lnTo>
                  <a:cubicBezTo>
                    <a:pt x="9050" y="3071"/>
                    <a:pt x="9050" y="3048"/>
                    <a:pt x="9062" y="3036"/>
                  </a:cubicBezTo>
                  <a:cubicBezTo>
                    <a:pt x="9067" y="3032"/>
                    <a:pt x="9075" y="3029"/>
                    <a:pt x="9084" y="3029"/>
                  </a:cubicBezTo>
                  <a:cubicBezTo>
                    <a:pt x="9098" y="3029"/>
                    <a:pt x="9112" y="3034"/>
                    <a:pt x="9119" y="3048"/>
                  </a:cubicBezTo>
                  <a:lnTo>
                    <a:pt x="10728" y="5090"/>
                  </a:lnTo>
                  <a:cubicBezTo>
                    <a:pt x="10751" y="5125"/>
                    <a:pt x="10785" y="5148"/>
                    <a:pt x="10831" y="5148"/>
                  </a:cubicBezTo>
                  <a:cubicBezTo>
                    <a:pt x="10839" y="5150"/>
                    <a:pt x="10849" y="5152"/>
                    <a:pt x="10858" y="5152"/>
                  </a:cubicBezTo>
                  <a:cubicBezTo>
                    <a:pt x="10886" y="5152"/>
                    <a:pt x="10916" y="5139"/>
                    <a:pt x="10933" y="5113"/>
                  </a:cubicBezTo>
                  <a:lnTo>
                    <a:pt x="13090" y="3424"/>
                  </a:lnTo>
                  <a:cubicBezTo>
                    <a:pt x="13319" y="3242"/>
                    <a:pt x="13353" y="2911"/>
                    <a:pt x="13170" y="2683"/>
                  </a:cubicBezTo>
                  <a:lnTo>
                    <a:pt x="11219" y="206"/>
                  </a:lnTo>
                  <a:cubicBezTo>
                    <a:pt x="11127" y="92"/>
                    <a:pt x="11002" y="23"/>
                    <a:pt x="108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161127" y="2100657"/>
              <a:ext cx="80466" cy="77792"/>
            </a:xfrm>
            <a:custGeom>
              <a:avLst/>
              <a:gdLst/>
              <a:ahLst/>
              <a:cxnLst/>
              <a:rect l="l" t="t" r="r" b="b"/>
              <a:pathLst>
                <a:path w="2648" h="2560" extrusionOk="0">
                  <a:moveTo>
                    <a:pt x="1541" y="297"/>
                  </a:moveTo>
                  <a:lnTo>
                    <a:pt x="2317" y="1290"/>
                  </a:lnTo>
                  <a:lnTo>
                    <a:pt x="1164" y="2203"/>
                  </a:lnTo>
                  <a:lnTo>
                    <a:pt x="377" y="1210"/>
                  </a:lnTo>
                  <a:lnTo>
                    <a:pt x="1541" y="297"/>
                  </a:lnTo>
                  <a:close/>
                  <a:moveTo>
                    <a:pt x="1541" y="1"/>
                  </a:moveTo>
                  <a:cubicBezTo>
                    <a:pt x="1472" y="1"/>
                    <a:pt x="1404" y="24"/>
                    <a:pt x="1347" y="69"/>
                  </a:cubicBezTo>
                  <a:lnTo>
                    <a:pt x="80" y="1073"/>
                  </a:lnTo>
                  <a:cubicBezTo>
                    <a:pt x="11" y="1119"/>
                    <a:pt x="0" y="1210"/>
                    <a:pt x="57" y="1267"/>
                  </a:cubicBezTo>
                  <a:lnTo>
                    <a:pt x="1027" y="2500"/>
                  </a:lnTo>
                  <a:cubicBezTo>
                    <a:pt x="1053" y="2539"/>
                    <a:pt x="1094" y="2559"/>
                    <a:pt x="1137" y="2559"/>
                  </a:cubicBezTo>
                  <a:cubicBezTo>
                    <a:pt x="1169" y="2559"/>
                    <a:pt x="1203" y="2547"/>
                    <a:pt x="1233" y="2523"/>
                  </a:cubicBezTo>
                  <a:lnTo>
                    <a:pt x="2499" y="1530"/>
                  </a:lnTo>
                  <a:cubicBezTo>
                    <a:pt x="2625" y="1427"/>
                    <a:pt x="2648" y="1233"/>
                    <a:pt x="2545" y="1108"/>
                  </a:cubicBezTo>
                  <a:lnTo>
                    <a:pt x="1769" y="115"/>
                  </a:lnTo>
                  <a:cubicBezTo>
                    <a:pt x="1712" y="58"/>
                    <a:pt x="1643" y="12"/>
                    <a:pt x="15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53294" y="2350322"/>
              <a:ext cx="148960" cy="172723"/>
            </a:xfrm>
            <a:custGeom>
              <a:avLst/>
              <a:gdLst/>
              <a:ahLst/>
              <a:cxnLst/>
              <a:rect l="l" t="t" r="r" b="b"/>
              <a:pathLst>
                <a:path w="4902" h="5684" extrusionOk="0">
                  <a:moveTo>
                    <a:pt x="514" y="287"/>
                  </a:moveTo>
                  <a:cubicBezTo>
                    <a:pt x="571" y="287"/>
                    <a:pt x="628" y="321"/>
                    <a:pt x="662" y="367"/>
                  </a:cubicBezTo>
                  <a:lnTo>
                    <a:pt x="4371" y="5057"/>
                  </a:lnTo>
                  <a:cubicBezTo>
                    <a:pt x="4405" y="5091"/>
                    <a:pt x="4417" y="5148"/>
                    <a:pt x="4417" y="5194"/>
                  </a:cubicBezTo>
                  <a:cubicBezTo>
                    <a:pt x="4405" y="5251"/>
                    <a:pt x="4383" y="5308"/>
                    <a:pt x="4337" y="5342"/>
                  </a:cubicBezTo>
                  <a:cubicBezTo>
                    <a:pt x="4303" y="5365"/>
                    <a:pt x="4257" y="5388"/>
                    <a:pt x="4200" y="5388"/>
                  </a:cubicBezTo>
                  <a:cubicBezTo>
                    <a:pt x="4143" y="5388"/>
                    <a:pt x="4086" y="5354"/>
                    <a:pt x="4052" y="5308"/>
                  </a:cubicBezTo>
                  <a:lnTo>
                    <a:pt x="343" y="618"/>
                  </a:lnTo>
                  <a:cubicBezTo>
                    <a:pt x="274" y="526"/>
                    <a:pt x="286" y="401"/>
                    <a:pt x="377" y="332"/>
                  </a:cubicBezTo>
                  <a:cubicBezTo>
                    <a:pt x="411" y="298"/>
                    <a:pt x="468" y="287"/>
                    <a:pt x="514" y="287"/>
                  </a:cubicBezTo>
                  <a:close/>
                  <a:moveTo>
                    <a:pt x="492" y="1"/>
                  </a:moveTo>
                  <a:cubicBezTo>
                    <a:pt x="240" y="1"/>
                    <a:pt x="45" y="191"/>
                    <a:pt x="12" y="435"/>
                  </a:cubicBezTo>
                  <a:cubicBezTo>
                    <a:pt x="0" y="561"/>
                    <a:pt x="35" y="698"/>
                    <a:pt x="114" y="800"/>
                  </a:cubicBezTo>
                  <a:lnTo>
                    <a:pt x="3823" y="5491"/>
                  </a:lnTo>
                  <a:cubicBezTo>
                    <a:pt x="3930" y="5627"/>
                    <a:pt x="4063" y="5684"/>
                    <a:pt x="4194" y="5684"/>
                  </a:cubicBezTo>
                  <a:cubicBezTo>
                    <a:pt x="4557" y="5684"/>
                    <a:pt x="4901" y="5251"/>
                    <a:pt x="4599" y="4874"/>
                  </a:cubicBezTo>
                  <a:lnTo>
                    <a:pt x="890" y="184"/>
                  </a:lnTo>
                  <a:cubicBezTo>
                    <a:pt x="811" y="81"/>
                    <a:pt x="685" y="13"/>
                    <a:pt x="560" y="1"/>
                  </a:cubicBezTo>
                  <a:lnTo>
                    <a:pt x="514" y="1"/>
                  </a:lnTo>
                  <a:cubicBezTo>
                    <a:pt x="507" y="1"/>
                    <a:pt x="499" y="1"/>
                    <a:pt x="4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721053" y="2428023"/>
              <a:ext cx="106144" cy="122796"/>
            </a:xfrm>
            <a:custGeom>
              <a:avLst/>
              <a:gdLst/>
              <a:ahLst/>
              <a:cxnLst/>
              <a:rect l="l" t="t" r="r" b="b"/>
              <a:pathLst>
                <a:path w="3493" h="4041" extrusionOk="0">
                  <a:moveTo>
                    <a:pt x="2476" y="1"/>
                  </a:moveTo>
                  <a:cubicBezTo>
                    <a:pt x="2442" y="1"/>
                    <a:pt x="2408" y="12"/>
                    <a:pt x="2385" y="35"/>
                  </a:cubicBezTo>
                  <a:lnTo>
                    <a:pt x="0" y="1918"/>
                  </a:lnTo>
                  <a:lnTo>
                    <a:pt x="0" y="2283"/>
                  </a:lnTo>
                  <a:lnTo>
                    <a:pt x="2454" y="355"/>
                  </a:lnTo>
                  <a:lnTo>
                    <a:pt x="2625" y="583"/>
                  </a:lnTo>
                  <a:lnTo>
                    <a:pt x="0" y="2648"/>
                  </a:lnTo>
                  <a:lnTo>
                    <a:pt x="0" y="3299"/>
                  </a:lnTo>
                  <a:lnTo>
                    <a:pt x="2944" y="982"/>
                  </a:lnTo>
                  <a:lnTo>
                    <a:pt x="3116" y="1199"/>
                  </a:lnTo>
                  <a:lnTo>
                    <a:pt x="0" y="3664"/>
                  </a:lnTo>
                  <a:lnTo>
                    <a:pt x="0" y="4041"/>
                  </a:lnTo>
                  <a:lnTo>
                    <a:pt x="3412" y="1336"/>
                  </a:lnTo>
                  <a:cubicBezTo>
                    <a:pt x="3481" y="1290"/>
                    <a:pt x="3492" y="1199"/>
                    <a:pt x="3435" y="1131"/>
                  </a:cubicBezTo>
                  <a:lnTo>
                    <a:pt x="3081" y="685"/>
                  </a:lnTo>
                  <a:cubicBezTo>
                    <a:pt x="3058" y="651"/>
                    <a:pt x="3024" y="628"/>
                    <a:pt x="2979" y="628"/>
                  </a:cubicBezTo>
                  <a:lnTo>
                    <a:pt x="2979" y="617"/>
                  </a:lnTo>
                  <a:cubicBezTo>
                    <a:pt x="2979" y="583"/>
                    <a:pt x="2967" y="537"/>
                    <a:pt x="2944" y="514"/>
                  </a:cubicBezTo>
                  <a:lnTo>
                    <a:pt x="2591" y="58"/>
                  </a:lnTo>
                  <a:cubicBezTo>
                    <a:pt x="2556" y="24"/>
                    <a:pt x="2522" y="1"/>
                    <a:pt x="24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Google Shape;26;p2"/>
          <p:cNvSpPr/>
          <p:nvPr/>
        </p:nvSpPr>
        <p:spPr>
          <a:xfrm rot="1239951">
            <a:off x="7387911" y="3946517"/>
            <a:ext cx="1610610" cy="1436038"/>
          </a:xfrm>
          <a:custGeom>
            <a:avLst/>
            <a:gdLst/>
            <a:ahLst/>
            <a:cxnLst/>
            <a:rect l="l" t="t" r="r" b="b"/>
            <a:pathLst>
              <a:path w="26774" h="23872" extrusionOk="0">
                <a:moveTo>
                  <a:pt x="19927" y="3159"/>
                </a:moveTo>
                <a:cubicBezTo>
                  <a:pt x="20748" y="3216"/>
                  <a:pt x="21399" y="3866"/>
                  <a:pt x="21456" y="4688"/>
                </a:cubicBezTo>
                <a:cubicBezTo>
                  <a:pt x="21456" y="4916"/>
                  <a:pt x="21376" y="5144"/>
                  <a:pt x="21216" y="5304"/>
                </a:cubicBezTo>
                <a:cubicBezTo>
                  <a:pt x="21054" y="5466"/>
                  <a:pt x="20834" y="5543"/>
                  <a:pt x="20596" y="5543"/>
                </a:cubicBezTo>
                <a:cubicBezTo>
                  <a:pt x="20246" y="5543"/>
                  <a:pt x="19855" y="5377"/>
                  <a:pt x="19550" y="5064"/>
                </a:cubicBezTo>
                <a:cubicBezTo>
                  <a:pt x="19253" y="4790"/>
                  <a:pt x="19082" y="4414"/>
                  <a:pt x="19071" y="4014"/>
                </a:cubicBezTo>
                <a:cubicBezTo>
                  <a:pt x="19071" y="3786"/>
                  <a:pt x="19151" y="3558"/>
                  <a:pt x="19310" y="3398"/>
                </a:cubicBezTo>
                <a:cubicBezTo>
                  <a:pt x="19482" y="3238"/>
                  <a:pt x="19698" y="3159"/>
                  <a:pt x="19927" y="3159"/>
                </a:cubicBezTo>
                <a:close/>
                <a:moveTo>
                  <a:pt x="19920" y="2719"/>
                </a:moveTo>
                <a:cubicBezTo>
                  <a:pt x="19572" y="2719"/>
                  <a:pt x="19245" y="2835"/>
                  <a:pt x="19002" y="3079"/>
                </a:cubicBezTo>
                <a:cubicBezTo>
                  <a:pt x="18763" y="3330"/>
                  <a:pt x="18626" y="3661"/>
                  <a:pt x="18637" y="4014"/>
                </a:cubicBezTo>
                <a:cubicBezTo>
                  <a:pt x="18683" y="5076"/>
                  <a:pt x="19527" y="5932"/>
                  <a:pt x="20600" y="5977"/>
                </a:cubicBezTo>
                <a:cubicBezTo>
                  <a:pt x="20620" y="5978"/>
                  <a:pt x="20639" y="5979"/>
                  <a:pt x="20659" y="5979"/>
                </a:cubicBezTo>
                <a:cubicBezTo>
                  <a:pt x="21351" y="5979"/>
                  <a:pt x="21912" y="5398"/>
                  <a:pt x="21889" y="4699"/>
                </a:cubicBezTo>
                <a:cubicBezTo>
                  <a:pt x="21878" y="4174"/>
                  <a:pt x="21661" y="3683"/>
                  <a:pt x="21296" y="3330"/>
                </a:cubicBezTo>
                <a:cubicBezTo>
                  <a:pt x="20897" y="2930"/>
                  <a:pt x="20388" y="2719"/>
                  <a:pt x="19920" y="2719"/>
                </a:cubicBezTo>
                <a:close/>
                <a:moveTo>
                  <a:pt x="22335" y="7838"/>
                </a:moveTo>
                <a:cubicBezTo>
                  <a:pt x="22494" y="7838"/>
                  <a:pt x="22643" y="7860"/>
                  <a:pt x="22791" y="7906"/>
                </a:cubicBezTo>
                <a:cubicBezTo>
                  <a:pt x="23145" y="7986"/>
                  <a:pt x="23453" y="8214"/>
                  <a:pt x="23647" y="8522"/>
                </a:cubicBezTo>
                <a:cubicBezTo>
                  <a:pt x="23727" y="8671"/>
                  <a:pt x="23750" y="8853"/>
                  <a:pt x="23693" y="9024"/>
                </a:cubicBezTo>
                <a:cubicBezTo>
                  <a:pt x="23580" y="9362"/>
                  <a:pt x="23165" y="9568"/>
                  <a:pt x="22692" y="9568"/>
                </a:cubicBezTo>
                <a:cubicBezTo>
                  <a:pt x="22542" y="9568"/>
                  <a:pt x="22386" y="9548"/>
                  <a:pt x="22232" y="9504"/>
                </a:cubicBezTo>
                <a:cubicBezTo>
                  <a:pt x="21867" y="9412"/>
                  <a:pt x="21570" y="9196"/>
                  <a:pt x="21376" y="8887"/>
                </a:cubicBezTo>
                <a:cubicBezTo>
                  <a:pt x="21285" y="8728"/>
                  <a:pt x="21273" y="8545"/>
                  <a:pt x="21319" y="8374"/>
                </a:cubicBezTo>
                <a:cubicBezTo>
                  <a:pt x="21433" y="8043"/>
                  <a:pt x="21855" y="7838"/>
                  <a:pt x="22335" y="7838"/>
                </a:cubicBezTo>
                <a:close/>
                <a:moveTo>
                  <a:pt x="16415" y="7448"/>
                </a:moveTo>
                <a:cubicBezTo>
                  <a:pt x="16631" y="7448"/>
                  <a:pt x="16844" y="7494"/>
                  <a:pt x="17039" y="7586"/>
                </a:cubicBezTo>
                <a:cubicBezTo>
                  <a:pt x="17176" y="7643"/>
                  <a:pt x="17290" y="7769"/>
                  <a:pt x="17336" y="7906"/>
                </a:cubicBezTo>
                <a:cubicBezTo>
                  <a:pt x="17473" y="8351"/>
                  <a:pt x="16902" y="9093"/>
                  <a:pt x="15841" y="9469"/>
                </a:cubicBezTo>
                <a:cubicBezTo>
                  <a:pt x="15478" y="9599"/>
                  <a:pt x="15118" y="9662"/>
                  <a:pt x="14801" y="9662"/>
                </a:cubicBezTo>
                <a:cubicBezTo>
                  <a:pt x="14530" y="9662"/>
                  <a:pt x="14290" y="9616"/>
                  <a:pt x="14106" y="9526"/>
                </a:cubicBezTo>
                <a:cubicBezTo>
                  <a:pt x="13958" y="9458"/>
                  <a:pt x="13855" y="9344"/>
                  <a:pt x="13798" y="9196"/>
                </a:cubicBezTo>
                <a:cubicBezTo>
                  <a:pt x="13661" y="8750"/>
                  <a:pt x="14243" y="8020"/>
                  <a:pt x="15305" y="7643"/>
                </a:cubicBezTo>
                <a:cubicBezTo>
                  <a:pt x="15636" y="7518"/>
                  <a:pt x="15989" y="7449"/>
                  <a:pt x="16343" y="7449"/>
                </a:cubicBezTo>
                <a:cubicBezTo>
                  <a:pt x="16367" y="7448"/>
                  <a:pt x="16391" y="7448"/>
                  <a:pt x="16415" y="7448"/>
                </a:cubicBezTo>
                <a:close/>
                <a:moveTo>
                  <a:pt x="22317" y="7389"/>
                </a:moveTo>
                <a:cubicBezTo>
                  <a:pt x="21652" y="7389"/>
                  <a:pt x="21085" y="7707"/>
                  <a:pt x="20908" y="8237"/>
                </a:cubicBezTo>
                <a:cubicBezTo>
                  <a:pt x="20817" y="8511"/>
                  <a:pt x="20840" y="8830"/>
                  <a:pt x="20988" y="9093"/>
                </a:cubicBezTo>
                <a:cubicBezTo>
                  <a:pt x="21228" y="9504"/>
                  <a:pt x="21638" y="9812"/>
                  <a:pt x="22106" y="9926"/>
                </a:cubicBezTo>
                <a:cubicBezTo>
                  <a:pt x="22300" y="9983"/>
                  <a:pt x="22494" y="10006"/>
                  <a:pt x="22688" y="10006"/>
                </a:cubicBezTo>
                <a:lnTo>
                  <a:pt x="22700" y="10006"/>
                </a:lnTo>
                <a:cubicBezTo>
                  <a:pt x="23362" y="10006"/>
                  <a:pt x="23944" y="9686"/>
                  <a:pt x="24115" y="9161"/>
                </a:cubicBezTo>
                <a:cubicBezTo>
                  <a:pt x="24206" y="8876"/>
                  <a:pt x="24172" y="8568"/>
                  <a:pt x="24035" y="8305"/>
                </a:cubicBezTo>
                <a:cubicBezTo>
                  <a:pt x="23784" y="7895"/>
                  <a:pt x="23384" y="7586"/>
                  <a:pt x="22917" y="7472"/>
                </a:cubicBezTo>
                <a:cubicBezTo>
                  <a:pt x="22713" y="7416"/>
                  <a:pt x="22511" y="7389"/>
                  <a:pt x="22317" y="7389"/>
                </a:cubicBezTo>
                <a:close/>
                <a:moveTo>
                  <a:pt x="16320" y="7004"/>
                </a:moveTo>
                <a:cubicBezTo>
                  <a:pt x="15957" y="7004"/>
                  <a:pt x="15558" y="7076"/>
                  <a:pt x="15156" y="7221"/>
                </a:cubicBezTo>
                <a:cubicBezTo>
                  <a:pt x="13935" y="7666"/>
                  <a:pt x="13148" y="8579"/>
                  <a:pt x="13376" y="9321"/>
                </a:cubicBezTo>
                <a:cubicBezTo>
                  <a:pt x="13467" y="9584"/>
                  <a:pt x="13650" y="9800"/>
                  <a:pt x="13901" y="9915"/>
                </a:cubicBezTo>
                <a:cubicBezTo>
                  <a:pt x="14186" y="10051"/>
                  <a:pt x="14494" y="10109"/>
                  <a:pt x="14803" y="10109"/>
                </a:cubicBezTo>
                <a:lnTo>
                  <a:pt x="14814" y="10097"/>
                </a:lnTo>
                <a:cubicBezTo>
                  <a:pt x="15213" y="10097"/>
                  <a:pt x="15601" y="10017"/>
                  <a:pt x="15989" y="9880"/>
                </a:cubicBezTo>
                <a:cubicBezTo>
                  <a:pt x="17210" y="9447"/>
                  <a:pt x="17987" y="8522"/>
                  <a:pt x="17758" y="7780"/>
                </a:cubicBezTo>
                <a:cubicBezTo>
                  <a:pt x="17678" y="7518"/>
                  <a:pt x="17484" y="7313"/>
                  <a:pt x="17233" y="7198"/>
                </a:cubicBezTo>
                <a:cubicBezTo>
                  <a:pt x="16982" y="7070"/>
                  <a:pt x="16668" y="7004"/>
                  <a:pt x="16320" y="7004"/>
                </a:cubicBezTo>
                <a:close/>
                <a:moveTo>
                  <a:pt x="5581" y="9845"/>
                </a:moveTo>
                <a:cubicBezTo>
                  <a:pt x="5593" y="9845"/>
                  <a:pt x="5604" y="9845"/>
                  <a:pt x="5616" y="9846"/>
                </a:cubicBezTo>
                <a:lnTo>
                  <a:pt x="5627" y="9846"/>
                </a:lnTo>
                <a:cubicBezTo>
                  <a:pt x="5833" y="9857"/>
                  <a:pt x="6038" y="9915"/>
                  <a:pt x="6221" y="10029"/>
                </a:cubicBezTo>
                <a:cubicBezTo>
                  <a:pt x="6437" y="10154"/>
                  <a:pt x="6597" y="10337"/>
                  <a:pt x="6700" y="10554"/>
                </a:cubicBezTo>
                <a:cubicBezTo>
                  <a:pt x="6882" y="10885"/>
                  <a:pt x="6643" y="11284"/>
                  <a:pt x="6278" y="11284"/>
                </a:cubicBezTo>
                <a:cubicBezTo>
                  <a:pt x="6257" y="11285"/>
                  <a:pt x="6236" y="11285"/>
                  <a:pt x="6215" y="11285"/>
                </a:cubicBezTo>
                <a:cubicBezTo>
                  <a:pt x="5987" y="11285"/>
                  <a:pt x="5770" y="11228"/>
                  <a:pt x="5581" y="11113"/>
                </a:cubicBezTo>
                <a:cubicBezTo>
                  <a:pt x="5365" y="10987"/>
                  <a:pt x="5205" y="10805"/>
                  <a:pt x="5102" y="10576"/>
                </a:cubicBezTo>
                <a:cubicBezTo>
                  <a:pt x="5022" y="10428"/>
                  <a:pt x="5022" y="10245"/>
                  <a:pt x="5102" y="10086"/>
                </a:cubicBezTo>
                <a:cubicBezTo>
                  <a:pt x="5210" y="9935"/>
                  <a:pt x="5389" y="9845"/>
                  <a:pt x="5581" y="9845"/>
                </a:cubicBezTo>
                <a:close/>
                <a:moveTo>
                  <a:pt x="5624" y="9412"/>
                </a:moveTo>
                <a:cubicBezTo>
                  <a:pt x="5244" y="9412"/>
                  <a:pt x="4905" y="9565"/>
                  <a:pt x="4726" y="9857"/>
                </a:cubicBezTo>
                <a:cubicBezTo>
                  <a:pt x="4566" y="10131"/>
                  <a:pt x="4554" y="10462"/>
                  <a:pt x="4691" y="10748"/>
                </a:cubicBezTo>
                <a:cubicBezTo>
                  <a:pt x="4828" y="11056"/>
                  <a:pt x="5056" y="11318"/>
                  <a:pt x="5353" y="11489"/>
                </a:cubicBezTo>
                <a:cubicBezTo>
                  <a:pt x="5604" y="11638"/>
                  <a:pt x="5890" y="11729"/>
                  <a:pt x="6186" y="11729"/>
                </a:cubicBezTo>
                <a:cubicBezTo>
                  <a:pt x="6232" y="11729"/>
                  <a:pt x="6266" y="11729"/>
                  <a:pt x="6312" y="11718"/>
                </a:cubicBezTo>
                <a:cubicBezTo>
                  <a:pt x="6985" y="11706"/>
                  <a:pt x="7419" y="10987"/>
                  <a:pt x="7111" y="10382"/>
                </a:cubicBezTo>
                <a:cubicBezTo>
                  <a:pt x="6974" y="10074"/>
                  <a:pt x="6746" y="9823"/>
                  <a:pt x="6460" y="9652"/>
                </a:cubicBezTo>
                <a:cubicBezTo>
                  <a:pt x="6189" y="9490"/>
                  <a:pt x="5896" y="9412"/>
                  <a:pt x="5624" y="9412"/>
                </a:cubicBezTo>
                <a:close/>
                <a:moveTo>
                  <a:pt x="17780" y="447"/>
                </a:moveTo>
                <a:cubicBezTo>
                  <a:pt x="17819" y="447"/>
                  <a:pt x="17857" y="450"/>
                  <a:pt x="17895" y="454"/>
                </a:cubicBezTo>
                <a:cubicBezTo>
                  <a:pt x="20372" y="705"/>
                  <a:pt x="26306" y="8305"/>
                  <a:pt x="26146" y="11010"/>
                </a:cubicBezTo>
                <a:cubicBezTo>
                  <a:pt x="26101" y="11740"/>
                  <a:pt x="25918" y="12231"/>
                  <a:pt x="25576" y="12505"/>
                </a:cubicBezTo>
                <a:cubicBezTo>
                  <a:pt x="25284" y="12734"/>
                  <a:pt x="24874" y="12818"/>
                  <a:pt x="24370" y="12818"/>
                </a:cubicBezTo>
                <a:cubicBezTo>
                  <a:pt x="23769" y="12818"/>
                  <a:pt x="23034" y="12699"/>
                  <a:pt x="22209" y="12562"/>
                </a:cubicBezTo>
                <a:cubicBezTo>
                  <a:pt x="21125" y="12391"/>
                  <a:pt x="19904" y="12186"/>
                  <a:pt x="18580" y="12186"/>
                </a:cubicBezTo>
                <a:cubicBezTo>
                  <a:pt x="17245" y="12186"/>
                  <a:pt x="16001" y="12391"/>
                  <a:pt x="14894" y="12562"/>
                </a:cubicBezTo>
                <a:cubicBezTo>
                  <a:pt x="14050" y="12699"/>
                  <a:pt x="13300" y="12818"/>
                  <a:pt x="12702" y="12818"/>
                </a:cubicBezTo>
                <a:cubicBezTo>
                  <a:pt x="12200" y="12818"/>
                  <a:pt x="11805" y="12734"/>
                  <a:pt x="11550" y="12505"/>
                </a:cubicBezTo>
                <a:cubicBezTo>
                  <a:pt x="11253" y="12231"/>
                  <a:pt x="11128" y="11752"/>
                  <a:pt x="11173" y="11044"/>
                </a:cubicBezTo>
                <a:cubicBezTo>
                  <a:pt x="11276" y="9435"/>
                  <a:pt x="12497" y="8157"/>
                  <a:pt x="13775" y="6799"/>
                </a:cubicBezTo>
                <a:cubicBezTo>
                  <a:pt x="15179" y="5304"/>
                  <a:pt x="16777" y="3626"/>
                  <a:pt x="17119" y="1241"/>
                </a:cubicBezTo>
                <a:lnTo>
                  <a:pt x="17119" y="1241"/>
                </a:lnTo>
                <a:lnTo>
                  <a:pt x="17108" y="1253"/>
                </a:lnTo>
                <a:cubicBezTo>
                  <a:pt x="17208" y="582"/>
                  <a:pt x="17501" y="447"/>
                  <a:pt x="17780" y="447"/>
                </a:cubicBezTo>
                <a:close/>
                <a:moveTo>
                  <a:pt x="8343" y="12676"/>
                </a:moveTo>
                <a:cubicBezTo>
                  <a:pt x="8788" y="12699"/>
                  <a:pt x="9165" y="12962"/>
                  <a:pt x="9142" y="13247"/>
                </a:cubicBezTo>
                <a:cubicBezTo>
                  <a:pt x="9131" y="13519"/>
                  <a:pt x="8767" y="13739"/>
                  <a:pt x="8348" y="13739"/>
                </a:cubicBezTo>
                <a:cubicBezTo>
                  <a:pt x="8327" y="13739"/>
                  <a:pt x="8307" y="13739"/>
                  <a:pt x="8286" y="13738"/>
                </a:cubicBezTo>
                <a:cubicBezTo>
                  <a:pt x="7841" y="13703"/>
                  <a:pt x="7476" y="13429"/>
                  <a:pt x="7487" y="13167"/>
                </a:cubicBezTo>
                <a:cubicBezTo>
                  <a:pt x="7499" y="12893"/>
                  <a:pt x="7864" y="12676"/>
                  <a:pt x="8275" y="12676"/>
                </a:cubicBezTo>
                <a:close/>
                <a:moveTo>
                  <a:pt x="8256" y="12239"/>
                </a:moveTo>
                <a:cubicBezTo>
                  <a:pt x="7599" y="12239"/>
                  <a:pt x="7075" y="12625"/>
                  <a:pt x="7054" y="13144"/>
                </a:cubicBezTo>
                <a:cubicBezTo>
                  <a:pt x="7019" y="13681"/>
                  <a:pt x="7556" y="14137"/>
                  <a:pt x="8263" y="14171"/>
                </a:cubicBezTo>
                <a:lnTo>
                  <a:pt x="8366" y="14171"/>
                </a:lnTo>
                <a:cubicBezTo>
                  <a:pt x="9028" y="14171"/>
                  <a:pt x="9553" y="13783"/>
                  <a:pt x="9587" y="13281"/>
                </a:cubicBezTo>
                <a:cubicBezTo>
                  <a:pt x="9610" y="12733"/>
                  <a:pt x="9074" y="12277"/>
                  <a:pt x="8366" y="12243"/>
                </a:cubicBezTo>
                <a:cubicBezTo>
                  <a:pt x="8329" y="12240"/>
                  <a:pt x="8293" y="12239"/>
                  <a:pt x="8256" y="12239"/>
                </a:cubicBezTo>
                <a:close/>
                <a:moveTo>
                  <a:pt x="4140" y="13311"/>
                </a:moveTo>
                <a:cubicBezTo>
                  <a:pt x="4286" y="13311"/>
                  <a:pt x="4420" y="13378"/>
                  <a:pt x="4520" y="13498"/>
                </a:cubicBezTo>
                <a:cubicBezTo>
                  <a:pt x="4680" y="13738"/>
                  <a:pt x="4429" y="14297"/>
                  <a:pt x="3813" y="14696"/>
                </a:cubicBezTo>
                <a:cubicBezTo>
                  <a:pt x="3474" y="14915"/>
                  <a:pt x="3136" y="15011"/>
                  <a:pt x="2873" y="15011"/>
                </a:cubicBezTo>
                <a:cubicBezTo>
                  <a:pt x="2657" y="15011"/>
                  <a:pt x="2492" y="14946"/>
                  <a:pt x="2420" y="14833"/>
                </a:cubicBezTo>
                <a:cubicBezTo>
                  <a:pt x="2261" y="14582"/>
                  <a:pt x="2512" y="14034"/>
                  <a:pt x="3139" y="13635"/>
                </a:cubicBezTo>
                <a:cubicBezTo>
                  <a:pt x="3402" y="13452"/>
                  <a:pt x="3710" y="13350"/>
                  <a:pt x="4018" y="13315"/>
                </a:cubicBezTo>
                <a:lnTo>
                  <a:pt x="4075" y="13315"/>
                </a:lnTo>
                <a:cubicBezTo>
                  <a:pt x="4097" y="13312"/>
                  <a:pt x="4118" y="13311"/>
                  <a:pt x="4140" y="13311"/>
                </a:cubicBezTo>
                <a:close/>
                <a:moveTo>
                  <a:pt x="18557" y="13007"/>
                </a:moveTo>
                <a:cubicBezTo>
                  <a:pt x="19493" y="13019"/>
                  <a:pt x="20429" y="13098"/>
                  <a:pt x="21353" y="13258"/>
                </a:cubicBezTo>
                <a:cubicBezTo>
                  <a:pt x="21787" y="13783"/>
                  <a:pt x="22026" y="14399"/>
                  <a:pt x="21992" y="14890"/>
                </a:cubicBezTo>
                <a:cubicBezTo>
                  <a:pt x="21981" y="15016"/>
                  <a:pt x="21958" y="15164"/>
                  <a:pt x="21889" y="15210"/>
                </a:cubicBezTo>
                <a:cubicBezTo>
                  <a:pt x="21859" y="15228"/>
                  <a:pt x="21816" y="15237"/>
                  <a:pt x="21762" y="15237"/>
                </a:cubicBezTo>
                <a:cubicBezTo>
                  <a:pt x="21555" y="15237"/>
                  <a:pt x="21194" y="15113"/>
                  <a:pt x="20840" y="15004"/>
                </a:cubicBezTo>
                <a:cubicBezTo>
                  <a:pt x="20223" y="14787"/>
                  <a:pt x="19447" y="14525"/>
                  <a:pt x="18580" y="14525"/>
                </a:cubicBezTo>
                <a:cubicBezTo>
                  <a:pt x="17701" y="14525"/>
                  <a:pt x="16902" y="14787"/>
                  <a:pt x="16252" y="15004"/>
                </a:cubicBezTo>
                <a:cubicBezTo>
                  <a:pt x="15902" y="15112"/>
                  <a:pt x="15523" y="15241"/>
                  <a:pt x="15317" y="15241"/>
                </a:cubicBezTo>
                <a:cubicBezTo>
                  <a:pt x="15261" y="15241"/>
                  <a:pt x="15217" y="15232"/>
                  <a:pt x="15191" y="15210"/>
                </a:cubicBezTo>
                <a:cubicBezTo>
                  <a:pt x="15168" y="15198"/>
                  <a:pt x="15122" y="15153"/>
                  <a:pt x="15133" y="14924"/>
                </a:cubicBezTo>
                <a:cubicBezTo>
                  <a:pt x="15168" y="14399"/>
                  <a:pt x="15510" y="13760"/>
                  <a:pt x="16046" y="13213"/>
                </a:cubicBezTo>
                <a:cubicBezTo>
                  <a:pt x="16868" y="13087"/>
                  <a:pt x="17713" y="13019"/>
                  <a:pt x="18557" y="13007"/>
                </a:cubicBezTo>
                <a:close/>
                <a:moveTo>
                  <a:pt x="4091" y="12879"/>
                </a:moveTo>
                <a:cubicBezTo>
                  <a:pt x="4064" y="12879"/>
                  <a:pt x="4035" y="12880"/>
                  <a:pt x="4007" y="12882"/>
                </a:cubicBezTo>
                <a:cubicBezTo>
                  <a:pt x="3607" y="12904"/>
                  <a:pt x="3219" y="13041"/>
                  <a:pt x="2888" y="13258"/>
                </a:cubicBezTo>
                <a:cubicBezTo>
                  <a:pt x="2089" y="13772"/>
                  <a:pt x="1713" y="14571"/>
                  <a:pt x="2044" y="15073"/>
                </a:cubicBezTo>
                <a:cubicBezTo>
                  <a:pt x="2203" y="15324"/>
                  <a:pt x="2500" y="15449"/>
                  <a:pt x="2854" y="15449"/>
                </a:cubicBezTo>
                <a:cubicBezTo>
                  <a:pt x="3276" y="15438"/>
                  <a:pt x="3687" y="15301"/>
                  <a:pt x="4041" y="15073"/>
                </a:cubicBezTo>
                <a:cubicBezTo>
                  <a:pt x="4840" y="14559"/>
                  <a:pt x="5205" y="13760"/>
                  <a:pt x="4885" y="13258"/>
                </a:cubicBezTo>
                <a:cubicBezTo>
                  <a:pt x="4726" y="13015"/>
                  <a:pt x="4450" y="12879"/>
                  <a:pt x="4091" y="12879"/>
                </a:cubicBezTo>
                <a:close/>
                <a:moveTo>
                  <a:pt x="5313" y="8571"/>
                </a:moveTo>
                <a:cubicBezTo>
                  <a:pt x="5477" y="8571"/>
                  <a:pt x="5651" y="8593"/>
                  <a:pt x="5833" y="8636"/>
                </a:cubicBezTo>
                <a:cubicBezTo>
                  <a:pt x="8046" y="9138"/>
                  <a:pt x="10865" y="12551"/>
                  <a:pt x="11242" y="14251"/>
                </a:cubicBezTo>
                <a:cubicBezTo>
                  <a:pt x="11345" y="14742"/>
                  <a:pt x="11322" y="15073"/>
                  <a:pt x="11151" y="15301"/>
                </a:cubicBezTo>
                <a:cubicBezTo>
                  <a:pt x="10831" y="15723"/>
                  <a:pt x="9964" y="15769"/>
                  <a:pt x="8868" y="15837"/>
                </a:cubicBezTo>
                <a:cubicBezTo>
                  <a:pt x="7989" y="15860"/>
                  <a:pt x="7122" y="15963"/>
                  <a:pt x="6266" y="16134"/>
                </a:cubicBezTo>
                <a:cubicBezTo>
                  <a:pt x="5410" y="16340"/>
                  <a:pt x="4577" y="16613"/>
                  <a:pt x="3767" y="16956"/>
                </a:cubicBezTo>
                <a:cubicBezTo>
                  <a:pt x="3000" y="17266"/>
                  <a:pt x="2351" y="17524"/>
                  <a:pt x="1877" y="17524"/>
                </a:cubicBezTo>
                <a:cubicBezTo>
                  <a:pt x="1723" y="17524"/>
                  <a:pt x="1588" y="17497"/>
                  <a:pt x="1473" y="17435"/>
                </a:cubicBezTo>
                <a:cubicBezTo>
                  <a:pt x="1233" y="17298"/>
                  <a:pt x="1062" y="17001"/>
                  <a:pt x="960" y="16522"/>
                </a:cubicBezTo>
                <a:cubicBezTo>
                  <a:pt x="435" y="14183"/>
                  <a:pt x="2112" y="11626"/>
                  <a:pt x="4007" y="9218"/>
                </a:cubicBezTo>
                <a:cubicBezTo>
                  <a:pt x="4346" y="8792"/>
                  <a:pt x="4785" y="8571"/>
                  <a:pt x="5313" y="8571"/>
                </a:cubicBezTo>
                <a:close/>
                <a:moveTo>
                  <a:pt x="8389" y="16568"/>
                </a:moveTo>
                <a:cubicBezTo>
                  <a:pt x="8765" y="16864"/>
                  <a:pt x="9039" y="17218"/>
                  <a:pt x="9119" y="17549"/>
                </a:cubicBezTo>
                <a:cubicBezTo>
                  <a:pt x="9142" y="17686"/>
                  <a:pt x="9119" y="17720"/>
                  <a:pt x="9119" y="17720"/>
                </a:cubicBezTo>
                <a:cubicBezTo>
                  <a:pt x="9097" y="17747"/>
                  <a:pt x="9024" y="17757"/>
                  <a:pt x="8927" y="17757"/>
                </a:cubicBezTo>
                <a:cubicBezTo>
                  <a:pt x="8777" y="17757"/>
                  <a:pt x="8571" y="17734"/>
                  <a:pt x="8412" y="17720"/>
                </a:cubicBezTo>
                <a:cubicBezTo>
                  <a:pt x="8151" y="17670"/>
                  <a:pt x="7889" y="17646"/>
                  <a:pt x="7628" y="17646"/>
                </a:cubicBezTo>
                <a:cubicBezTo>
                  <a:pt x="6757" y="17646"/>
                  <a:pt x="5902" y="17919"/>
                  <a:pt x="5182" y="18428"/>
                </a:cubicBezTo>
                <a:cubicBezTo>
                  <a:pt x="4971" y="18555"/>
                  <a:pt x="4672" y="18740"/>
                  <a:pt x="4556" y="18740"/>
                </a:cubicBezTo>
                <a:cubicBezTo>
                  <a:pt x="4547" y="18740"/>
                  <a:pt x="4538" y="18739"/>
                  <a:pt x="4532" y="18736"/>
                </a:cubicBezTo>
                <a:cubicBezTo>
                  <a:pt x="4532" y="18736"/>
                  <a:pt x="4497" y="18713"/>
                  <a:pt x="4474" y="18588"/>
                </a:cubicBezTo>
                <a:cubicBezTo>
                  <a:pt x="4395" y="18234"/>
                  <a:pt x="4497" y="17777"/>
                  <a:pt x="4748" y="17344"/>
                </a:cubicBezTo>
                <a:cubicBezTo>
                  <a:pt x="5285" y="17127"/>
                  <a:pt x="5844" y="16956"/>
                  <a:pt x="6415" y="16830"/>
                </a:cubicBezTo>
                <a:cubicBezTo>
                  <a:pt x="7065" y="16693"/>
                  <a:pt x="7727" y="16602"/>
                  <a:pt x="8389" y="16568"/>
                </a:cubicBezTo>
                <a:close/>
                <a:moveTo>
                  <a:pt x="18546" y="15392"/>
                </a:moveTo>
                <a:cubicBezTo>
                  <a:pt x="19128" y="15404"/>
                  <a:pt x="19710" y="15506"/>
                  <a:pt x="20258" y="15700"/>
                </a:cubicBezTo>
                <a:cubicBezTo>
                  <a:pt x="20497" y="16956"/>
                  <a:pt x="20566" y="18234"/>
                  <a:pt x="20474" y="19512"/>
                </a:cubicBezTo>
                <a:cubicBezTo>
                  <a:pt x="20295" y="22491"/>
                  <a:pt x="19602" y="22722"/>
                  <a:pt x="18555" y="22722"/>
                </a:cubicBezTo>
                <a:cubicBezTo>
                  <a:pt x="18467" y="22722"/>
                  <a:pt x="18376" y="22721"/>
                  <a:pt x="18283" y="22719"/>
                </a:cubicBezTo>
                <a:lnTo>
                  <a:pt x="17861" y="22719"/>
                </a:lnTo>
                <a:cubicBezTo>
                  <a:pt x="17768" y="22721"/>
                  <a:pt x="17679" y="22722"/>
                  <a:pt x="17593" y="22722"/>
                </a:cubicBezTo>
                <a:cubicBezTo>
                  <a:pt x="17138" y="22722"/>
                  <a:pt x="16773" y="22680"/>
                  <a:pt x="16514" y="22411"/>
                </a:cubicBezTo>
                <a:cubicBezTo>
                  <a:pt x="16126" y="22011"/>
                  <a:pt x="15989" y="21064"/>
                  <a:pt x="16092" y="19535"/>
                </a:cubicBezTo>
                <a:cubicBezTo>
                  <a:pt x="16161" y="18234"/>
                  <a:pt x="16389" y="16944"/>
                  <a:pt x="16777" y="15700"/>
                </a:cubicBezTo>
                <a:lnTo>
                  <a:pt x="16777" y="15712"/>
                </a:lnTo>
                <a:cubicBezTo>
                  <a:pt x="17347" y="15518"/>
                  <a:pt x="17941" y="15404"/>
                  <a:pt x="18546" y="15392"/>
                </a:cubicBezTo>
                <a:close/>
                <a:moveTo>
                  <a:pt x="17789" y="0"/>
                </a:moveTo>
                <a:cubicBezTo>
                  <a:pt x="17377" y="0"/>
                  <a:pt x="16815" y="195"/>
                  <a:pt x="16674" y="1184"/>
                </a:cubicBezTo>
                <a:cubicBezTo>
                  <a:pt x="16355" y="3421"/>
                  <a:pt x="14882" y="4984"/>
                  <a:pt x="13456" y="6491"/>
                </a:cubicBezTo>
                <a:cubicBezTo>
                  <a:pt x="12109" y="7906"/>
                  <a:pt x="10842" y="9253"/>
                  <a:pt x="10740" y="11010"/>
                </a:cubicBezTo>
                <a:cubicBezTo>
                  <a:pt x="10683" y="11866"/>
                  <a:pt x="10854" y="12471"/>
                  <a:pt x="11253" y="12825"/>
                </a:cubicBezTo>
                <a:cubicBezTo>
                  <a:pt x="11606" y="13149"/>
                  <a:pt x="12105" y="13263"/>
                  <a:pt x="12719" y="13263"/>
                </a:cubicBezTo>
                <a:cubicBezTo>
                  <a:pt x="13357" y="13263"/>
                  <a:pt x="14119" y="13141"/>
                  <a:pt x="14974" y="13007"/>
                </a:cubicBezTo>
                <a:lnTo>
                  <a:pt x="15750" y="12882"/>
                </a:lnTo>
                <a:lnTo>
                  <a:pt x="15750" y="12882"/>
                </a:lnTo>
                <a:cubicBezTo>
                  <a:pt x="15133" y="13509"/>
                  <a:pt x="14734" y="14263"/>
                  <a:pt x="14700" y="14902"/>
                </a:cubicBezTo>
                <a:cubicBezTo>
                  <a:pt x="14677" y="15221"/>
                  <a:pt x="14745" y="15438"/>
                  <a:pt x="14917" y="15575"/>
                </a:cubicBezTo>
                <a:cubicBezTo>
                  <a:pt x="15023" y="15654"/>
                  <a:pt x="15151" y="15686"/>
                  <a:pt x="15301" y="15686"/>
                </a:cubicBezTo>
                <a:cubicBezTo>
                  <a:pt x="15585" y="15686"/>
                  <a:pt x="15948" y="15569"/>
                  <a:pt x="16389" y="15427"/>
                </a:cubicBezTo>
                <a:lnTo>
                  <a:pt x="16412" y="15415"/>
                </a:lnTo>
                <a:lnTo>
                  <a:pt x="16412" y="15415"/>
                </a:lnTo>
                <a:cubicBezTo>
                  <a:pt x="16412" y="15427"/>
                  <a:pt x="16400" y="15438"/>
                  <a:pt x="16400" y="15461"/>
                </a:cubicBezTo>
                <a:cubicBezTo>
                  <a:pt x="15967" y="16762"/>
                  <a:pt x="15715" y="18131"/>
                  <a:pt x="15647" y="19512"/>
                </a:cubicBezTo>
                <a:cubicBezTo>
                  <a:pt x="15533" y="21224"/>
                  <a:pt x="15704" y="22205"/>
                  <a:pt x="16195" y="22719"/>
                </a:cubicBezTo>
                <a:cubicBezTo>
                  <a:pt x="16583" y="23130"/>
                  <a:pt x="17096" y="23164"/>
                  <a:pt x="17656" y="23164"/>
                </a:cubicBezTo>
                <a:lnTo>
                  <a:pt x="18283" y="23164"/>
                </a:lnTo>
                <a:cubicBezTo>
                  <a:pt x="18337" y="23165"/>
                  <a:pt x="18391" y="23165"/>
                  <a:pt x="18443" y="23165"/>
                </a:cubicBezTo>
                <a:cubicBezTo>
                  <a:pt x="19844" y="23165"/>
                  <a:pt x="20710" y="22824"/>
                  <a:pt x="20919" y="19535"/>
                </a:cubicBezTo>
                <a:cubicBezTo>
                  <a:pt x="21011" y="18177"/>
                  <a:pt x="20931" y="16819"/>
                  <a:pt x="20668" y="15484"/>
                </a:cubicBezTo>
                <a:cubicBezTo>
                  <a:pt x="20657" y="15449"/>
                  <a:pt x="20646" y="15427"/>
                  <a:pt x="20634" y="15404"/>
                </a:cubicBezTo>
                <a:lnTo>
                  <a:pt x="20634" y="15404"/>
                </a:lnTo>
                <a:lnTo>
                  <a:pt x="20703" y="15427"/>
                </a:lnTo>
                <a:cubicBezTo>
                  <a:pt x="21127" y="15571"/>
                  <a:pt x="21476" y="15689"/>
                  <a:pt x="21760" y="15689"/>
                </a:cubicBezTo>
                <a:cubicBezTo>
                  <a:pt x="21903" y="15689"/>
                  <a:pt x="22029" y="15659"/>
                  <a:pt x="22141" y="15586"/>
                </a:cubicBezTo>
                <a:cubicBezTo>
                  <a:pt x="22323" y="15461"/>
                  <a:pt x="22414" y="15244"/>
                  <a:pt x="22437" y="14936"/>
                </a:cubicBezTo>
                <a:cubicBezTo>
                  <a:pt x="22472" y="14285"/>
                  <a:pt x="22186" y="13555"/>
                  <a:pt x="21650" y="12927"/>
                </a:cubicBezTo>
                <a:lnTo>
                  <a:pt x="21650" y="12927"/>
                </a:lnTo>
                <a:lnTo>
                  <a:pt x="22141" y="12996"/>
                </a:lnTo>
                <a:cubicBezTo>
                  <a:pt x="22982" y="13137"/>
                  <a:pt x="23732" y="13260"/>
                  <a:pt x="24370" y="13260"/>
                </a:cubicBezTo>
                <a:cubicBezTo>
                  <a:pt x="24969" y="13260"/>
                  <a:pt x="25468" y="13151"/>
                  <a:pt x="25850" y="12847"/>
                </a:cubicBezTo>
                <a:cubicBezTo>
                  <a:pt x="26295" y="12494"/>
                  <a:pt x="26534" y="11900"/>
                  <a:pt x="26591" y="11044"/>
                </a:cubicBezTo>
                <a:cubicBezTo>
                  <a:pt x="26774" y="8123"/>
                  <a:pt x="20623" y="283"/>
                  <a:pt x="17941" y="9"/>
                </a:cubicBezTo>
                <a:cubicBezTo>
                  <a:pt x="17894" y="4"/>
                  <a:pt x="17843" y="0"/>
                  <a:pt x="17789" y="0"/>
                </a:cubicBezTo>
                <a:close/>
                <a:moveTo>
                  <a:pt x="7617" y="18383"/>
                </a:moveTo>
                <a:cubicBezTo>
                  <a:pt x="7775" y="18383"/>
                  <a:pt x="7934" y="18394"/>
                  <a:pt x="8092" y="18417"/>
                </a:cubicBezTo>
                <a:cubicBezTo>
                  <a:pt x="8492" y="19215"/>
                  <a:pt x="8788" y="20071"/>
                  <a:pt x="8971" y="20950"/>
                </a:cubicBezTo>
                <a:cubicBezTo>
                  <a:pt x="9222" y="22125"/>
                  <a:pt x="9222" y="22844"/>
                  <a:pt x="8971" y="23164"/>
                </a:cubicBezTo>
                <a:cubicBezTo>
                  <a:pt x="8788" y="23392"/>
                  <a:pt x="8480" y="23438"/>
                  <a:pt x="8035" y="23438"/>
                </a:cubicBezTo>
                <a:cubicBezTo>
                  <a:pt x="7396" y="23438"/>
                  <a:pt x="6597" y="23221"/>
                  <a:pt x="6038" y="21578"/>
                </a:cubicBezTo>
                <a:cubicBezTo>
                  <a:pt x="5718" y="20653"/>
                  <a:pt x="5730" y="19729"/>
                  <a:pt x="5764" y="18919"/>
                </a:cubicBezTo>
                <a:lnTo>
                  <a:pt x="5775" y="18919"/>
                </a:lnTo>
                <a:cubicBezTo>
                  <a:pt x="6327" y="18570"/>
                  <a:pt x="6966" y="18383"/>
                  <a:pt x="7617" y="18383"/>
                </a:cubicBezTo>
                <a:close/>
                <a:moveTo>
                  <a:pt x="5306" y="8129"/>
                </a:moveTo>
                <a:cubicBezTo>
                  <a:pt x="4640" y="8129"/>
                  <a:pt x="4075" y="8408"/>
                  <a:pt x="3653" y="8944"/>
                </a:cubicBezTo>
                <a:cubicBezTo>
                  <a:pt x="1393" y="11832"/>
                  <a:pt x="1" y="14240"/>
                  <a:pt x="526" y="16613"/>
                </a:cubicBezTo>
                <a:cubicBezTo>
                  <a:pt x="663" y="17230"/>
                  <a:pt x="902" y="17629"/>
                  <a:pt x="1268" y="17823"/>
                </a:cubicBezTo>
                <a:cubicBezTo>
                  <a:pt x="1450" y="17919"/>
                  <a:pt x="1651" y="17960"/>
                  <a:pt x="1870" y="17960"/>
                </a:cubicBezTo>
                <a:cubicBezTo>
                  <a:pt x="2434" y="17960"/>
                  <a:pt x="3121" y="17687"/>
                  <a:pt x="3927" y="17367"/>
                </a:cubicBezTo>
                <a:lnTo>
                  <a:pt x="4303" y="17230"/>
                </a:lnTo>
                <a:lnTo>
                  <a:pt x="4303" y="17230"/>
                </a:lnTo>
                <a:cubicBezTo>
                  <a:pt x="4041" y="17732"/>
                  <a:pt x="3950" y="18257"/>
                  <a:pt x="4041" y="18679"/>
                </a:cubicBezTo>
                <a:cubicBezTo>
                  <a:pt x="4064" y="18884"/>
                  <a:pt x="4178" y="19056"/>
                  <a:pt x="4360" y="19147"/>
                </a:cubicBezTo>
                <a:cubicBezTo>
                  <a:pt x="4422" y="19173"/>
                  <a:pt x="4486" y="19185"/>
                  <a:pt x="4551" y="19185"/>
                </a:cubicBezTo>
                <a:cubicBezTo>
                  <a:pt x="4774" y="19185"/>
                  <a:pt x="5021" y="19047"/>
                  <a:pt x="5330" y="18862"/>
                </a:cubicBezTo>
                <a:lnTo>
                  <a:pt x="5330" y="18862"/>
                </a:lnTo>
                <a:cubicBezTo>
                  <a:pt x="5285" y="19718"/>
                  <a:pt x="5273" y="20722"/>
                  <a:pt x="5616" y="21715"/>
                </a:cubicBezTo>
                <a:cubicBezTo>
                  <a:pt x="6118" y="23187"/>
                  <a:pt x="6882" y="23872"/>
                  <a:pt x="8024" y="23872"/>
                </a:cubicBezTo>
                <a:cubicBezTo>
                  <a:pt x="8480" y="23872"/>
                  <a:pt x="8994" y="23837"/>
                  <a:pt x="9302" y="23449"/>
                </a:cubicBezTo>
                <a:cubicBezTo>
                  <a:pt x="9667" y="23004"/>
                  <a:pt x="9690" y="22205"/>
                  <a:pt x="9393" y="20859"/>
                </a:cubicBezTo>
                <a:cubicBezTo>
                  <a:pt x="9199" y="19923"/>
                  <a:pt x="8880" y="19021"/>
                  <a:pt x="8457" y="18177"/>
                </a:cubicBezTo>
                <a:lnTo>
                  <a:pt x="8457" y="18177"/>
                </a:lnTo>
                <a:cubicBezTo>
                  <a:pt x="8621" y="18193"/>
                  <a:pt x="8770" y="18207"/>
                  <a:pt x="8902" y="18207"/>
                </a:cubicBezTo>
                <a:cubicBezTo>
                  <a:pt x="9140" y="18207"/>
                  <a:pt x="9326" y="18164"/>
                  <a:pt x="9450" y="18017"/>
                </a:cubicBezTo>
                <a:cubicBezTo>
                  <a:pt x="9576" y="17869"/>
                  <a:pt x="9610" y="17652"/>
                  <a:pt x="9541" y="17469"/>
                </a:cubicBezTo>
                <a:cubicBezTo>
                  <a:pt x="9416" y="16990"/>
                  <a:pt x="9119" y="16579"/>
                  <a:pt x="8731" y="16294"/>
                </a:cubicBezTo>
                <a:lnTo>
                  <a:pt x="8891" y="16282"/>
                </a:lnTo>
                <a:cubicBezTo>
                  <a:pt x="10101" y="16203"/>
                  <a:pt x="11059" y="16157"/>
                  <a:pt x="11504" y="15564"/>
                </a:cubicBezTo>
                <a:cubicBezTo>
                  <a:pt x="11755" y="15233"/>
                  <a:pt x="11801" y="14776"/>
                  <a:pt x="11664" y="14160"/>
                </a:cubicBezTo>
                <a:cubicBezTo>
                  <a:pt x="11265" y="12311"/>
                  <a:pt x="8332" y="8750"/>
                  <a:pt x="5924" y="8203"/>
                </a:cubicBezTo>
                <a:cubicBezTo>
                  <a:pt x="5710" y="8153"/>
                  <a:pt x="5504" y="8129"/>
                  <a:pt x="5306" y="812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" name="Google Shape;27;p2"/>
          <p:cNvGrpSpPr/>
          <p:nvPr/>
        </p:nvGrpSpPr>
        <p:grpSpPr>
          <a:xfrm>
            <a:off x="6514163" y="-664000"/>
            <a:ext cx="2338634" cy="2320420"/>
            <a:chOff x="-3310450" y="-519775"/>
            <a:chExt cx="634550" cy="629625"/>
          </a:xfrm>
        </p:grpSpPr>
        <p:sp>
          <p:nvSpPr>
            <p:cNvPr id="28" name="Google Shape;28;p2"/>
            <p:cNvSpPr/>
            <p:nvPr/>
          </p:nvSpPr>
          <p:spPr>
            <a:xfrm>
              <a:off x="-3310450" y="-519775"/>
              <a:ext cx="634550" cy="629625"/>
            </a:xfrm>
            <a:custGeom>
              <a:avLst/>
              <a:gdLst/>
              <a:ahLst/>
              <a:cxnLst/>
              <a:rect l="l" t="t" r="r" b="b"/>
              <a:pathLst>
                <a:path w="25382" h="25185" extrusionOk="0">
                  <a:moveTo>
                    <a:pt x="10249" y="232"/>
                  </a:moveTo>
                  <a:cubicBezTo>
                    <a:pt x="10440" y="232"/>
                    <a:pt x="10631" y="306"/>
                    <a:pt x="10774" y="455"/>
                  </a:cubicBezTo>
                  <a:lnTo>
                    <a:pt x="24834" y="14514"/>
                  </a:lnTo>
                  <a:cubicBezTo>
                    <a:pt x="25130" y="14800"/>
                    <a:pt x="25130" y="15279"/>
                    <a:pt x="24834" y="15564"/>
                  </a:cubicBezTo>
                  <a:lnTo>
                    <a:pt x="15681" y="24728"/>
                  </a:lnTo>
                  <a:cubicBezTo>
                    <a:pt x="15533" y="24871"/>
                    <a:pt x="15342" y="24942"/>
                    <a:pt x="15150" y="24942"/>
                  </a:cubicBezTo>
                  <a:cubicBezTo>
                    <a:pt x="14959" y="24942"/>
                    <a:pt x="14768" y="24871"/>
                    <a:pt x="14620" y="24728"/>
                  </a:cubicBezTo>
                  <a:lnTo>
                    <a:pt x="560" y="10668"/>
                  </a:lnTo>
                  <a:cubicBezTo>
                    <a:pt x="263" y="10383"/>
                    <a:pt x="263" y="9904"/>
                    <a:pt x="560" y="9618"/>
                  </a:cubicBezTo>
                  <a:lnTo>
                    <a:pt x="9724" y="455"/>
                  </a:lnTo>
                  <a:cubicBezTo>
                    <a:pt x="9867" y="306"/>
                    <a:pt x="10058" y="232"/>
                    <a:pt x="10249" y="232"/>
                  </a:cubicBezTo>
                  <a:close/>
                  <a:moveTo>
                    <a:pt x="10243" y="1"/>
                  </a:moveTo>
                  <a:cubicBezTo>
                    <a:pt x="9992" y="1"/>
                    <a:pt x="9741" y="95"/>
                    <a:pt x="9553" y="283"/>
                  </a:cubicBezTo>
                  <a:lnTo>
                    <a:pt x="389" y="9447"/>
                  </a:lnTo>
                  <a:cubicBezTo>
                    <a:pt x="1" y="9835"/>
                    <a:pt x="1" y="10452"/>
                    <a:pt x="389" y="10840"/>
                  </a:cubicBezTo>
                  <a:lnTo>
                    <a:pt x="14449" y="24899"/>
                  </a:lnTo>
                  <a:cubicBezTo>
                    <a:pt x="14631" y="25082"/>
                    <a:pt x="14882" y="25185"/>
                    <a:pt x="15145" y="25185"/>
                  </a:cubicBezTo>
                  <a:cubicBezTo>
                    <a:pt x="15396" y="25185"/>
                    <a:pt x="15647" y="25070"/>
                    <a:pt x="15829" y="24888"/>
                  </a:cubicBezTo>
                  <a:lnTo>
                    <a:pt x="24993" y="15735"/>
                  </a:lnTo>
                  <a:cubicBezTo>
                    <a:pt x="25381" y="15347"/>
                    <a:pt x="25381" y="14731"/>
                    <a:pt x="24993" y="14343"/>
                  </a:cubicBezTo>
                  <a:lnTo>
                    <a:pt x="10934" y="283"/>
                  </a:lnTo>
                  <a:cubicBezTo>
                    <a:pt x="10745" y="95"/>
                    <a:pt x="10494" y="1"/>
                    <a:pt x="102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-3242825" y="-324600"/>
              <a:ext cx="135825" cy="125175"/>
            </a:xfrm>
            <a:custGeom>
              <a:avLst/>
              <a:gdLst/>
              <a:ahLst/>
              <a:cxnLst/>
              <a:rect l="l" t="t" r="r" b="b"/>
              <a:pathLst>
                <a:path w="5433" h="5007" extrusionOk="0">
                  <a:moveTo>
                    <a:pt x="2682" y="225"/>
                  </a:moveTo>
                  <a:cubicBezTo>
                    <a:pt x="3287" y="225"/>
                    <a:pt x="3869" y="465"/>
                    <a:pt x="4291" y="898"/>
                  </a:cubicBezTo>
                  <a:cubicBezTo>
                    <a:pt x="5056" y="1663"/>
                    <a:pt x="5182" y="2861"/>
                    <a:pt x="4577" y="3763"/>
                  </a:cubicBezTo>
                  <a:cubicBezTo>
                    <a:pt x="4144" y="4409"/>
                    <a:pt x="3430" y="4773"/>
                    <a:pt x="2690" y="4773"/>
                  </a:cubicBezTo>
                  <a:cubicBezTo>
                    <a:pt x="2397" y="4773"/>
                    <a:pt x="2100" y="4716"/>
                    <a:pt x="1815" y="4596"/>
                  </a:cubicBezTo>
                  <a:cubicBezTo>
                    <a:pt x="822" y="4185"/>
                    <a:pt x="251" y="3124"/>
                    <a:pt x="457" y="2063"/>
                  </a:cubicBezTo>
                  <a:cubicBezTo>
                    <a:pt x="674" y="1001"/>
                    <a:pt x="1598" y="225"/>
                    <a:pt x="2682" y="225"/>
                  </a:cubicBezTo>
                  <a:close/>
                  <a:moveTo>
                    <a:pt x="2686" y="1"/>
                  </a:moveTo>
                  <a:cubicBezTo>
                    <a:pt x="2366" y="1"/>
                    <a:pt x="2043" y="62"/>
                    <a:pt x="1735" y="191"/>
                  </a:cubicBezTo>
                  <a:cubicBezTo>
                    <a:pt x="628" y="647"/>
                    <a:pt x="0" y="1823"/>
                    <a:pt x="240" y="2987"/>
                  </a:cubicBezTo>
                  <a:cubicBezTo>
                    <a:pt x="468" y="4162"/>
                    <a:pt x="1495" y="5007"/>
                    <a:pt x="2682" y="5007"/>
                  </a:cubicBezTo>
                  <a:cubicBezTo>
                    <a:pt x="3344" y="5007"/>
                    <a:pt x="3983" y="4744"/>
                    <a:pt x="4451" y="4276"/>
                  </a:cubicBezTo>
                  <a:cubicBezTo>
                    <a:pt x="5296" y="3432"/>
                    <a:pt x="5433" y="2108"/>
                    <a:pt x="4771" y="1115"/>
                  </a:cubicBezTo>
                  <a:cubicBezTo>
                    <a:pt x="4295" y="402"/>
                    <a:pt x="3501" y="1"/>
                    <a:pt x="26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-3216575" y="-311700"/>
              <a:ext cx="56500" cy="30675"/>
            </a:xfrm>
            <a:custGeom>
              <a:avLst/>
              <a:gdLst/>
              <a:ahLst/>
              <a:cxnLst/>
              <a:rect l="l" t="t" r="r" b="b"/>
              <a:pathLst>
                <a:path w="2260" h="1227" extrusionOk="0">
                  <a:moveTo>
                    <a:pt x="1645" y="0"/>
                  </a:moveTo>
                  <a:cubicBezTo>
                    <a:pt x="1119" y="0"/>
                    <a:pt x="612" y="206"/>
                    <a:pt x="240" y="588"/>
                  </a:cubicBezTo>
                  <a:cubicBezTo>
                    <a:pt x="0" y="816"/>
                    <a:pt x="160" y="1227"/>
                    <a:pt x="502" y="1227"/>
                  </a:cubicBezTo>
                  <a:cubicBezTo>
                    <a:pt x="594" y="1227"/>
                    <a:pt x="685" y="1193"/>
                    <a:pt x="754" y="1124"/>
                  </a:cubicBezTo>
                  <a:cubicBezTo>
                    <a:pt x="986" y="892"/>
                    <a:pt x="1301" y="758"/>
                    <a:pt x="1622" y="758"/>
                  </a:cubicBezTo>
                  <a:cubicBezTo>
                    <a:pt x="1679" y="758"/>
                    <a:pt x="1735" y="762"/>
                    <a:pt x="1792" y="770"/>
                  </a:cubicBezTo>
                  <a:cubicBezTo>
                    <a:pt x="1813" y="774"/>
                    <a:pt x="1834" y="775"/>
                    <a:pt x="1854" y="775"/>
                  </a:cubicBezTo>
                  <a:cubicBezTo>
                    <a:pt x="2043" y="775"/>
                    <a:pt x="2195" y="636"/>
                    <a:pt x="2226" y="451"/>
                  </a:cubicBezTo>
                  <a:cubicBezTo>
                    <a:pt x="2260" y="246"/>
                    <a:pt x="2112" y="52"/>
                    <a:pt x="1906" y="17"/>
                  </a:cubicBezTo>
                  <a:cubicBezTo>
                    <a:pt x="1819" y="6"/>
                    <a:pt x="1732" y="0"/>
                    <a:pt x="16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-3216975" y="-299950"/>
              <a:ext cx="107700" cy="87400"/>
            </a:xfrm>
            <a:custGeom>
              <a:avLst/>
              <a:gdLst/>
              <a:ahLst/>
              <a:cxnLst/>
              <a:rect l="l" t="t" r="r" b="b"/>
              <a:pathLst>
                <a:path w="4308" h="3496" extrusionOk="0">
                  <a:moveTo>
                    <a:pt x="2789" y="0"/>
                  </a:moveTo>
                  <a:cubicBezTo>
                    <a:pt x="2501" y="0"/>
                    <a:pt x="2256" y="372"/>
                    <a:pt x="2527" y="643"/>
                  </a:cubicBezTo>
                  <a:cubicBezTo>
                    <a:pt x="3029" y="1122"/>
                    <a:pt x="3029" y="1921"/>
                    <a:pt x="2538" y="2412"/>
                  </a:cubicBezTo>
                  <a:cubicBezTo>
                    <a:pt x="2303" y="2653"/>
                    <a:pt x="1990" y="2773"/>
                    <a:pt x="1676" y="2773"/>
                  </a:cubicBezTo>
                  <a:cubicBezTo>
                    <a:pt x="1351" y="2773"/>
                    <a:pt x="1025" y="2644"/>
                    <a:pt x="781" y="2389"/>
                  </a:cubicBezTo>
                  <a:cubicBezTo>
                    <a:pt x="700" y="2316"/>
                    <a:pt x="612" y="2285"/>
                    <a:pt x="528" y="2285"/>
                  </a:cubicBezTo>
                  <a:cubicBezTo>
                    <a:pt x="242" y="2285"/>
                    <a:pt x="0" y="2641"/>
                    <a:pt x="256" y="2914"/>
                  </a:cubicBezTo>
                  <a:cubicBezTo>
                    <a:pt x="621" y="3290"/>
                    <a:pt x="1123" y="3496"/>
                    <a:pt x="1648" y="3496"/>
                  </a:cubicBezTo>
                  <a:cubicBezTo>
                    <a:pt x="3417" y="3496"/>
                    <a:pt x="4307" y="1362"/>
                    <a:pt x="3052" y="118"/>
                  </a:cubicBezTo>
                  <a:cubicBezTo>
                    <a:pt x="2969" y="35"/>
                    <a:pt x="2877" y="0"/>
                    <a:pt x="27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-3123000" y="-204825"/>
              <a:ext cx="135825" cy="125225"/>
            </a:xfrm>
            <a:custGeom>
              <a:avLst/>
              <a:gdLst/>
              <a:ahLst/>
              <a:cxnLst/>
              <a:rect l="l" t="t" r="r" b="b"/>
              <a:pathLst>
                <a:path w="5433" h="5009" extrusionOk="0">
                  <a:moveTo>
                    <a:pt x="2682" y="227"/>
                  </a:moveTo>
                  <a:cubicBezTo>
                    <a:pt x="3287" y="227"/>
                    <a:pt x="3869" y="467"/>
                    <a:pt x="4292" y="901"/>
                  </a:cubicBezTo>
                  <a:cubicBezTo>
                    <a:pt x="5056" y="1665"/>
                    <a:pt x="5182" y="2863"/>
                    <a:pt x="4577" y="3765"/>
                  </a:cubicBezTo>
                  <a:cubicBezTo>
                    <a:pt x="4144" y="4411"/>
                    <a:pt x="3430" y="4775"/>
                    <a:pt x="2690" y="4775"/>
                  </a:cubicBezTo>
                  <a:cubicBezTo>
                    <a:pt x="2397" y="4775"/>
                    <a:pt x="2100" y="4718"/>
                    <a:pt x="1815" y="4598"/>
                  </a:cubicBezTo>
                  <a:cubicBezTo>
                    <a:pt x="811" y="4187"/>
                    <a:pt x="240" y="3126"/>
                    <a:pt x="457" y="2065"/>
                  </a:cubicBezTo>
                  <a:cubicBezTo>
                    <a:pt x="662" y="992"/>
                    <a:pt x="1598" y="227"/>
                    <a:pt x="2682" y="227"/>
                  </a:cubicBezTo>
                  <a:close/>
                  <a:moveTo>
                    <a:pt x="2690" y="1"/>
                  </a:moveTo>
                  <a:cubicBezTo>
                    <a:pt x="2367" y="1"/>
                    <a:pt x="2039" y="63"/>
                    <a:pt x="1724" y="193"/>
                  </a:cubicBezTo>
                  <a:cubicBezTo>
                    <a:pt x="628" y="650"/>
                    <a:pt x="1" y="1814"/>
                    <a:pt x="229" y="2989"/>
                  </a:cubicBezTo>
                  <a:cubicBezTo>
                    <a:pt x="457" y="4164"/>
                    <a:pt x="1484" y="5009"/>
                    <a:pt x="2682" y="5009"/>
                  </a:cubicBezTo>
                  <a:cubicBezTo>
                    <a:pt x="3344" y="5009"/>
                    <a:pt x="3983" y="4746"/>
                    <a:pt x="4451" y="4267"/>
                  </a:cubicBezTo>
                  <a:cubicBezTo>
                    <a:pt x="5296" y="3423"/>
                    <a:pt x="5433" y="2099"/>
                    <a:pt x="4771" y="1106"/>
                  </a:cubicBezTo>
                  <a:cubicBezTo>
                    <a:pt x="4289" y="396"/>
                    <a:pt x="3504" y="1"/>
                    <a:pt x="26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-3096750" y="-191975"/>
              <a:ext cx="56225" cy="30500"/>
            </a:xfrm>
            <a:custGeom>
              <a:avLst/>
              <a:gdLst/>
              <a:ahLst/>
              <a:cxnLst/>
              <a:rect l="l" t="t" r="r" b="b"/>
              <a:pathLst>
                <a:path w="2249" h="1220" extrusionOk="0">
                  <a:moveTo>
                    <a:pt x="1618" y="0"/>
                  </a:moveTo>
                  <a:cubicBezTo>
                    <a:pt x="1102" y="0"/>
                    <a:pt x="604" y="205"/>
                    <a:pt x="229" y="581"/>
                  </a:cubicBezTo>
                  <a:cubicBezTo>
                    <a:pt x="0" y="820"/>
                    <a:pt x="160" y="1220"/>
                    <a:pt x="503" y="1220"/>
                  </a:cubicBezTo>
                  <a:cubicBezTo>
                    <a:pt x="594" y="1220"/>
                    <a:pt x="685" y="1174"/>
                    <a:pt x="754" y="1106"/>
                  </a:cubicBezTo>
                  <a:cubicBezTo>
                    <a:pt x="984" y="875"/>
                    <a:pt x="1295" y="750"/>
                    <a:pt x="1613" y="750"/>
                  </a:cubicBezTo>
                  <a:cubicBezTo>
                    <a:pt x="1672" y="750"/>
                    <a:pt x="1732" y="754"/>
                    <a:pt x="1792" y="763"/>
                  </a:cubicBezTo>
                  <a:cubicBezTo>
                    <a:pt x="1807" y="765"/>
                    <a:pt x="1822" y="766"/>
                    <a:pt x="1837" y="766"/>
                  </a:cubicBezTo>
                  <a:cubicBezTo>
                    <a:pt x="2025" y="766"/>
                    <a:pt x="2194" y="634"/>
                    <a:pt x="2226" y="444"/>
                  </a:cubicBezTo>
                  <a:cubicBezTo>
                    <a:pt x="2249" y="238"/>
                    <a:pt x="2112" y="44"/>
                    <a:pt x="1906" y="21"/>
                  </a:cubicBezTo>
                  <a:cubicBezTo>
                    <a:pt x="1810" y="7"/>
                    <a:pt x="1714" y="0"/>
                    <a:pt x="16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-3097225" y="-180250"/>
              <a:ext cx="107500" cy="87525"/>
            </a:xfrm>
            <a:custGeom>
              <a:avLst/>
              <a:gdLst/>
              <a:ahLst/>
              <a:cxnLst/>
              <a:rect l="l" t="t" r="r" b="b"/>
              <a:pathLst>
                <a:path w="4300" h="3501" extrusionOk="0">
                  <a:moveTo>
                    <a:pt x="2798" y="0"/>
                  </a:moveTo>
                  <a:cubicBezTo>
                    <a:pt x="2507" y="0"/>
                    <a:pt x="2257" y="375"/>
                    <a:pt x="2530" y="648"/>
                  </a:cubicBezTo>
                  <a:cubicBezTo>
                    <a:pt x="3009" y="1127"/>
                    <a:pt x="3009" y="1903"/>
                    <a:pt x="2530" y="2394"/>
                  </a:cubicBezTo>
                  <a:cubicBezTo>
                    <a:pt x="2285" y="2622"/>
                    <a:pt x="1971" y="2736"/>
                    <a:pt x="1657" y="2736"/>
                  </a:cubicBezTo>
                  <a:cubicBezTo>
                    <a:pt x="1343" y="2736"/>
                    <a:pt x="1029" y="2622"/>
                    <a:pt x="784" y="2394"/>
                  </a:cubicBezTo>
                  <a:cubicBezTo>
                    <a:pt x="704" y="2321"/>
                    <a:pt x="615" y="2291"/>
                    <a:pt x="531" y="2291"/>
                  </a:cubicBezTo>
                  <a:cubicBezTo>
                    <a:pt x="244" y="2291"/>
                    <a:pt x="1" y="2646"/>
                    <a:pt x="248" y="2919"/>
                  </a:cubicBezTo>
                  <a:cubicBezTo>
                    <a:pt x="624" y="3296"/>
                    <a:pt x="1126" y="3501"/>
                    <a:pt x="1651" y="3501"/>
                  </a:cubicBezTo>
                  <a:cubicBezTo>
                    <a:pt x="3420" y="3501"/>
                    <a:pt x="4299" y="1367"/>
                    <a:pt x="3055" y="112"/>
                  </a:cubicBezTo>
                  <a:cubicBezTo>
                    <a:pt x="2974" y="33"/>
                    <a:pt x="2884" y="0"/>
                    <a:pt x="27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-3010875" y="-85150"/>
              <a:ext cx="158650" cy="125400"/>
            </a:xfrm>
            <a:custGeom>
              <a:avLst/>
              <a:gdLst/>
              <a:ahLst/>
              <a:cxnLst/>
              <a:rect l="l" t="t" r="r" b="b"/>
              <a:pathLst>
                <a:path w="6346" h="5016" extrusionOk="0">
                  <a:moveTo>
                    <a:pt x="2991" y="233"/>
                  </a:moveTo>
                  <a:cubicBezTo>
                    <a:pt x="3595" y="233"/>
                    <a:pt x="4177" y="473"/>
                    <a:pt x="4600" y="895"/>
                  </a:cubicBezTo>
                  <a:cubicBezTo>
                    <a:pt x="5364" y="1671"/>
                    <a:pt x="5478" y="2870"/>
                    <a:pt x="4874" y="3771"/>
                  </a:cubicBezTo>
                  <a:cubicBezTo>
                    <a:pt x="4449" y="4417"/>
                    <a:pt x="3731" y="4781"/>
                    <a:pt x="2993" y="4781"/>
                  </a:cubicBezTo>
                  <a:cubicBezTo>
                    <a:pt x="2701" y="4781"/>
                    <a:pt x="2405" y="4724"/>
                    <a:pt x="2123" y="4604"/>
                  </a:cubicBezTo>
                  <a:cubicBezTo>
                    <a:pt x="1119" y="4193"/>
                    <a:pt x="548" y="3121"/>
                    <a:pt x="754" y="2059"/>
                  </a:cubicBezTo>
                  <a:cubicBezTo>
                    <a:pt x="971" y="998"/>
                    <a:pt x="1906" y="233"/>
                    <a:pt x="2991" y="233"/>
                  </a:cubicBezTo>
                  <a:close/>
                  <a:moveTo>
                    <a:pt x="2996" y="0"/>
                  </a:moveTo>
                  <a:cubicBezTo>
                    <a:pt x="2035" y="0"/>
                    <a:pt x="1093" y="552"/>
                    <a:pt x="685" y="1546"/>
                  </a:cubicBezTo>
                  <a:cubicBezTo>
                    <a:pt x="1" y="3189"/>
                    <a:pt x="1210" y="5004"/>
                    <a:pt x="2991" y="5015"/>
                  </a:cubicBezTo>
                  <a:cubicBezTo>
                    <a:pt x="5227" y="5015"/>
                    <a:pt x="6346" y="2310"/>
                    <a:pt x="4759" y="735"/>
                  </a:cubicBezTo>
                  <a:cubicBezTo>
                    <a:pt x="4259" y="235"/>
                    <a:pt x="3623" y="0"/>
                    <a:pt x="29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-2976925" y="-72050"/>
              <a:ext cx="59800" cy="30400"/>
            </a:xfrm>
            <a:custGeom>
              <a:avLst/>
              <a:gdLst/>
              <a:ahLst/>
              <a:cxnLst/>
              <a:rect l="l" t="t" r="r" b="b"/>
              <a:pathLst>
                <a:path w="2392" h="1216" extrusionOk="0">
                  <a:moveTo>
                    <a:pt x="1637" y="1"/>
                  </a:moveTo>
                  <a:cubicBezTo>
                    <a:pt x="1116" y="1"/>
                    <a:pt x="601" y="205"/>
                    <a:pt x="229" y="577"/>
                  </a:cubicBezTo>
                  <a:cubicBezTo>
                    <a:pt x="1" y="816"/>
                    <a:pt x="160" y="1216"/>
                    <a:pt x="491" y="1216"/>
                  </a:cubicBezTo>
                  <a:cubicBezTo>
                    <a:pt x="594" y="1216"/>
                    <a:pt x="685" y="1182"/>
                    <a:pt x="765" y="1113"/>
                  </a:cubicBezTo>
                  <a:cubicBezTo>
                    <a:pt x="988" y="880"/>
                    <a:pt x="1302" y="746"/>
                    <a:pt x="1629" y="746"/>
                  </a:cubicBezTo>
                  <a:cubicBezTo>
                    <a:pt x="1687" y="746"/>
                    <a:pt x="1745" y="751"/>
                    <a:pt x="1804" y="759"/>
                  </a:cubicBezTo>
                  <a:cubicBezTo>
                    <a:pt x="1831" y="764"/>
                    <a:pt x="1857" y="767"/>
                    <a:pt x="1883" y="767"/>
                  </a:cubicBezTo>
                  <a:cubicBezTo>
                    <a:pt x="2316" y="767"/>
                    <a:pt x="2391" y="61"/>
                    <a:pt x="1895" y="17"/>
                  </a:cubicBezTo>
                  <a:cubicBezTo>
                    <a:pt x="1809" y="6"/>
                    <a:pt x="1723" y="1"/>
                    <a:pt x="16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-2978000" y="-60550"/>
              <a:ext cx="108375" cy="87675"/>
            </a:xfrm>
            <a:custGeom>
              <a:avLst/>
              <a:gdLst/>
              <a:ahLst/>
              <a:cxnLst/>
              <a:rect l="l" t="t" r="r" b="b"/>
              <a:pathLst>
                <a:path w="4335" h="3507" extrusionOk="0">
                  <a:moveTo>
                    <a:pt x="2820" y="1"/>
                  </a:moveTo>
                  <a:cubicBezTo>
                    <a:pt x="2530" y="1"/>
                    <a:pt x="2282" y="381"/>
                    <a:pt x="2554" y="653"/>
                  </a:cubicBezTo>
                  <a:cubicBezTo>
                    <a:pt x="3034" y="1132"/>
                    <a:pt x="3034" y="1920"/>
                    <a:pt x="2554" y="2399"/>
                  </a:cubicBezTo>
                  <a:cubicBezTo>
                    <a:pt x="2309" y="2639"/>
                    <a:pt x="1992" y="2759"/>
                    <a:pt x="1677" y="2759"/>
                  </a:cubicBezTo>
                  <a:cubicBezTo>
                    <a:pt x="1362" y="2759"/>
                    <a:pt x="1048" y="2639"/>
                    <a:pt x="808" y="2399"/>
                  </a:cubicBezTo>
                  <a:cubicBezTo>
                    <a:pt x="725" y="2316"/>
                    <a:pt x="633" y="2282"/>
                    <a:pt x="544" y="2282"/>
                  </a:cubicBezTo>
                  <a:cubicBezTo>
                    <a:pt x="252" y="2282"/>
                    <a:pt x="1" y="2653"/>
                    <a:pt x="272" y="2924"/>
                  </a:cubicBezTo>
                  <a:cubicBezTo>
                    <a:pt x="648" y="3301"/>
                    <a:pt x="1151" y="3506"/>
                    <a:pt x="1676" y="3506"/>
                  </a:cubicBezTo>
                  <a:lnTo>
                    <a:pt x="1687" y="3506"/>
                  </a:lnTo>
                  <a:cubicBezTo>
                    <a:pt x="3444" y="3506"/>
                    <a:pt x="4335" y="1372"/>
                    <a:pt x="3079" y="117"/>
                  </a:cubicBezTo>
                  <a:cubicBezTo>
                    <a:pt x="2998" y="35"/>
                    <a:pt x="2907" y="1"/>
                    <a:pt x="28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-3187475" y="-514125"/>
              <a:ext cx="507000" cy="503000"/>
            </a:xfrm>
            <a:custGeom>
              <a:avLst/>
              <a:gdLst/>
              <a:ahLst/>
              <a:cxnLst/>
              <a:rect l="l" t="t" r="r" b="b"/>
              <a:pathLst>
                <a:path w="20280" h="20120" extrusionOk="0">
                  <a:moveTo>
                    <a:pt x="5324" y="229"/>
                  </a:moveTo>
                  <a:cubicBezTo>
                    <a:pt x="5652" y="229"/>
                    <a:pt x="5980" y="354"/>
                    <a:pt x="6231" y="605"/>
                  </a:cubicBezTo>
                  <a:lnTo>
                    <a:pt x="19538" y="13912"/>
                  </a:lnTo>
                  <a:cubicBezTo>
                    <a:pt x="20040" y="14414"/>
                    <a:pt x="20040" y="15224"/>
                    <a:pt x="19538" y="15726"/>
                  </a:cubicBezTo>
                  <a:lnTo>
                    <a:pt x="15418" y="19846"/>
                  </a:lnTo>
                  <a:lnTo>
                    <a:pt x="297" y="4725"/>
                  </a:lnTo>
                  <a:lnTo>
                    <a:pt x="4417" y="605"/>
                  </a:lnTo>
                  <a:cubicBezTo>
                    <a:pt x="4668" y="354"/>
                    <a:pt x="4996" y="229"/>
                    <a:pt x="5324" y="229"/>
                  </a:cubicBezTo>
                  <a:close/>
                  <a:moveTo>
                    <a:pt x="5320" y="0"/>
                  </a:moveTo>
                  <a:cubicBezTo>
                    <a:pt x="4933" y="0"/>
                    <a:pt x="4548" y="149"/>
                    <a:pt x="4257" y="445"/>
                  </a:cubicBezTo>
                  <a:lnTo>
                    <a:pt x="46" y="4645"/>
                  </a:lnTo>
                  <a:cubicBezTo>
                    <a:pt x="0" y="4691"/>
                    <a:pt x="0" y="4759"/>
                    <a:pt x="46" y="4805"/>
                  </a:cubicBezTo>
                  <a:lnTo>
                    <a:pt x="15327" y="20086"/>
                  </a:lnTo>
                  <a:cubicBezTo>
                    <a:pt x="15350" y="20108"/>
                    <a:pt x="15384" y="20120"/>
                    <a:pt x="15418" y="20120"/>
                  </a:cubicBezTo>
                  <a:cubicBezTo>
                    <a:pt x="15441" y="20120"/>
                    <a:pt x="15475" y="20108"/>
                    <a:pt x="15498" y="20086"/>
                  </a:cubicBezTo>
                  <a:lnTo>
                    <a:pt x="19698" y="15886"/>
                  </a:lnTo>
                  <a:cubicBezTo>
                    <a:pt x="20280" y="15293"/>
                    <a:pt x="20280" y="14334"/>
                    <a:pt x="19698" y="13740"/>
                  </a:cubicBezTo>
                  <a:lnTo>
                    <a:pt x="6391" y="445"/>
                  </a:lnTo>
                  <a:cubicBezTo>
                    <a:pt x="6094" y="149"/>
                    <a:pt x="5706" y="0"/>
                    <a:pt x="53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-3125000" y="-450125"/>
              <a:ext cx="158650" cy="125175"/>
            </a:xfrm>
            <a:custGeom>
              <a:avLst/>
              <a:gdLst/>
              <a:ahLst/>
              <a:cxnLst/>
              <a:rect l="l" t="t" r="r" b="b"/>
              <a:pathLst>
                <a:path w="6346" h="5007" extrusionOk="0">
                  <a:moveTo>
                    <a:pt x="2991" y="236"/>
                  </a:moveTo>
                  <a:cubicBezTo>
                    <a:pt x="3595" y="236"/>
                    <a:pt x="4178" y="464"/>
                    <a:pt x="4600" y="898"/>
                  </a:cubicBezTo>
                  <a:cubicBezTo>
                    <a:pt x="5364" y="1663"/>
                    <a:pt x="5478" y="2861"/>
                    <a:pt x="4885" y="3763"/>
                  </a:cubicBezTo>
                  <a:cubicBezTo>
                    <a:pt x="4451" y="4409"/>
                    <a:pt x="3736" y="4768"/>
                    <a:pt x="2996" y="4768"/>
                  </a:cubicBezTo>
                  <a:cubicBezTo>
                    <a:pt x="2704" y="4768"/>
                    <a:pt x="2408" y="4712"/>
                    <a:pt x="2123" y="4596"/>
                  </a:cubicBezTo>
                  <a:cubicBezTo>
                    <a:pt x="1130" y="4185"/>
                    <a:pt x="560" y="3124"/>
                    <a:pt x="765" y="2062"/>
                  </a:cubicBezTo>
                  <a:cubicBezTo>
                    <a:pt x="982" y="1001"/>
                    <a:pt x="1906" y="236"/>
                    <a:pt x="2991" y="236"/>
                  </a:cubicBezTo>
                  <a:close/>
                  <a:moveTo>
                    <a:pt x="3003" y="0"/>
                  </a:moveTo>
                  <a:cubicBezTo>
                    <a:pt x="2039" y="0"/>
                    <a:pt x="1094" y="552"/>
                    <a:pt x="685" y="1549"/>
                  </a:cubicBezTo>
                  <a:cubicBezTo>
                    <a:pt x="1" y="3192"/>
                    <a:pt x="1210" y="5007"/>
                    <a:pt x="2991" y="5007"/>
                  </a:cubicBezTo>
                  <a:cubicBezTo>
                    <a:pt x="5227" y="5007"/>
                    <a:pt x="6346" y="2302"/>
                    <a:pt x="4760" y="727"/>
                  </a:cubicBezTo>
                  <a:cubicBezTo>
                    <a:pt x="4261" y="233"/>
                    <a:pt x="3628" y="0"/>
                    <a:pt x="30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-3089050" y="-437225"/>
              <a:ext cx="57200" cy="30675"/>
            </a:xfrm>
            <a:custGeom>
              <a:avLst/>
              <a:gdLst/>
              <a:ahLst/>
              <a:cxnLst/>
              <a:rect l="l" t="t" r="r" b="b"/>
              <a:pathLst>
                <a:path w="2288" h="1227" extrusionOk="0">
                  <a:moveTo>
                    <a:pt x="1565" y="0"/>
                  </a:moveTo>
                  <a:cubicBezTo>
                    <a:pt x="1036" y="0"/>
                    <a:pt x="521" y="206"/>
                    <a:pt x="149" y="588"/>
                  </a:cubicBezTo>
                  <a:cubicBezTo>
                    <a:pt x="1" y="736"/>
                    <a:pt x="1" y="964"/>
                    <a:pt x="149" y="1113"/>
                  </a:cubicBezTo>
                  <a:cubicBezTo>
                    <a:pt x="217" y="1181"/>
                    <a:pt x="320" y="1227"/>
                    <a:pt x="423" y="1227"/>
                  </a:cubicBezTo>
                  <a:cubicBezTo>
                    <a:pt x="514" y="1227"/>
                    <a:pt x="617" y="1181"/>
                    <a:pt x="685" y="1113"/>
                  </a:cubicBezTo>
                  <a:cubicBezTo>
                    <a:pt x="918" y="880"/>
                    <a:pt x="1225" y="746"/>
                    <a:pt x="1550" y="746"/>
                  </a:cubicBezTo>
                  <a:cubicBezTo>
                    <a:pt x="1607" y="746"/>
                    <a:pt x="1665" y="750"/>
                    <a:pt x="1724" y="759"/>
                  </a:cubicBezTo>
                  <a:cubicBezTo>
                    <a:pt x="1742" y="761"/>
                    <a:pt x="1760" y="762"/>
                    <a:pt x="1777" y="762"/>
                  </a:cubicBezTo>
                  <a:cubicBezTo>
                    <a:pt x="2210" y="762"/>
                    <a:pt x="2288" y="94"/>
                    <a:pt x="1827" y="17"/>
                  </a:cubicBezTo>
                  <a:cubicBezTo>
                    <a:pt x="1739" y="6"/>
                    <a:pt x="1652" y="0"/>
                    <a:pt x="15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-3092150" y="-425850"/>
              <a:ext cx="108400" cy="87775"/>
            </a:xfrm>
            <a:custGeom>
              <a:avLst/>
              <a:gdLst/>
              <a:ahLst/>
              <a:cxnLst/>
              <a:rect l="l" t="t" r="r" b="b"/>
              <a:pathLst>
                <a:path w="4336" h="3511" extrusionOk="0">
                  <a:moveTo>
                    <a:pt x="2816" y="1"/>
                  </a:moveTo>
                  <a:cubicBezTo>
                    <a:pt x="2519" y="1"/>
                    <a:pt x="2260" y="389"/>
                    <a:pt x="2555" y="658"/>
                  </a:cubicBezTo>
                  <a:cubicBezTo>
                    <a:pt x="3035" y="1148"/>
                    <a:pt x="3035" y="1924"/>
                    <a:pt x="2555" y="2404"/>
                  </a:cubicBezTo>
                  <a:cubicBezTo>
                    <a:pt x="2310" y="2643"/>
                    <a:pt x="1993" y="2763"/>
                    <a:pt x="1678" y="2763"/>
                  </a:cubicBezTo>
                  <a:cubicBezTo>
                    <a:pt x="1363" y="2763"/>
                    <a:pt x="1049" y="2643"/>
                    <a:pt x="809" y="2404"/>
                  </a:cubicBezTo>
                  <a:cubicBezTo>
                    <a:pt x="728" y="2322"/>
                    <a:pt x="636" y="2288"/>
                    <a:pt x="548" y="2288"/>
                  </a:cubicBezTo>
                  <a:cubicBezTo>
                    <a:pt x="255" y="2288"/>
                    <a:pt x="1" y="2668"/>
                    <a:pt x="273" y="2940"/>
                  </a:cubicBezTo>
                  <a:cubicBezTo>
                    <a:pt x="650" y="3305"/>
                    <a:pt x="1152" y="3511"/>
                    <a:pt x="1677" y="3511"/>
                  </a:cubicBezTo>
                  <a:lnTo>
                    <a:pt x="1688" y="3511"/>
                  </a:lnTo>
                  <a:cubicBezTo>
                    <a:pt x="3446" y="3511"/>
                    <a:pt x="4336" y="1376"/>
                    <a:pt x="3092" y="133"/>
                  </a:cubicBezTo>
                  <a:cubicBezTo>
                    <a:pt x="3007" y="40"/>
                    <a:pt x="2910" y="1"/>
                    <a:pt x="28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-2997475" y="-330300"/>
              <a:ext cx="135550" cy="125175"/>
            </a:xfrm>
            <a:custGeom>
              <a:avLst/>
              <a:gdLst/>
              <a:ahLst/>
              <a:cxnLst/>
              <a:rect l="l" t="t" r="r" b="b"/>
              <a:pathLst>
                <a:path w="5422" h="5007" extrusionOk="0">
                  <a:moveTo>
                    <a:pt x="2724" y="236"/>
                  </a:moveTo>
                  <a:cubicBezTo>
                    <a:pt x="3314" y="236"/>
                    <a:pt x="3868" y="474"/>
                    <a:pt x="4292" y="898"/>
                  </a:cubicBezTo>
                  <a:cubicBezTo>
                    <a:pt x="5056" y="1663"/>
                    <a:pt x="5171" y="2861"/>
                    <a:pt x="4577" y="3763"/>
                  </a:cubicBezTo>
                  <a:cubicBezTo>
                    <a:pt x="4144" y="4409"/>
                    <a:pt x="3428" y="4768"/>
                    <a:pt x="2688" y="4768"/>
                  </a:cubicBezTo>
                  <a:cubicBezTo>
                    <a:pt x="2396" y="4768"/>
                    <a:pt x="2100" y="4712"/>
                    <a:pt x="1815" y="4596"/>
                  </a:cubicBezTo>
                  <a:cubicBezTo>
                    <a:pt x="811" y="4185"/>
                    <a:pt x="252" y="3124"/>
                    <a:pt x="457" y="2062"/>
                  </a:cubicBezTo>
                  <a:cubicBezTo>
                    <a:pt x="663" y="1001"/>
                    <a:pt x="1599" y="236"/>
                    <a:pt x="2683" y="236"/>
                  </a:cubicBezTo>
                  <a:cubicBezTo>
                    <a:pt x="2697" y="236"/>
                    <a:pt x="2710" y="236"/>
                    <a:pt x="2724" y="236"/>
                  </a:cubicBezTo>
                  <a:close/>
                  <a:moveTo>
                    <a:pt x="2680" y="1"/>
                  </a:moveTo>
                  <a:cubicBezTo>
                    <a:pt x="2360" y="1"/>
                    <a:pt x="2036" y="62"/>
                    <a:pt x="1724" y="191"/>
                  </a:cubicBezTo>
                  <a:cubicBezTo>
                    <a:pt x="629" y="647"/>
                    <a:pt x="1" y="1823"/>
                    <a:pt x="229" y="2987"/>
                  </a:cubicBezTo>
                  <a:cubicBezTo>
                    <a:pt x="457" y="4162"/>
                    <a:pt x="1484" y="5007"/>
                    <a:pt x="2683" y="5007"/>
                  </a:cubicBezTo>
                  <a:cubicBezTo>
                    <a:pt x="3345" y="5007"/>
                    <a:pt x="3984" y="4744"/>
                    <a:pt x="4452" y="4276"/>
                  </a:cubicBezTo>
                  <a:cubicBezTo>
                    <a:pt x="5296" y="3432"/>
                    <a:pt x="5422" y="2108"/>
                    <a:pt x="4760" y="1115"/>
                  </a:cubicBezTo>
                  <a:cubicBezTo>
                    <a:pt x="4284" y="402"/>
                    <a:pt x="3496" y="1"/>
                    <a:pt x="26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-2969225" y="-317400"/>
              <a:ext cx="57275" cy="30675"/>
            </a:xfrm>
            <a:custGeom>
              <a:avLst/>
              <a:gdLst/>
              <a:ahLst/>
              <a:cxnLst/>
              <a:rect l="l" t="t" r="r" b="b"/>
              <a:pathLst>
                <a:path w="2291" h="1227" extrusionOk="0">
                  <a:moveTo>
                    <a:pt x="1558" y="0"/>
                  </a:moveTo>
                  <a:cubicBezTo>
                    <a:pt x="1037" y="0"/>
                    <a:pt x="521" y="206"/>
                    <a:pt x="149" y="588"/>
                  </a:cubicBezTo>
                  <a:cubicBezTo>
                    <a:pt x="1" y="736"/>
                    <a:pt x="1" y="964"/>
                    <a:pt x="149" y="1113"/>
                  </a:cubicBezTo>
                  <a:cubicBezTo>
                    <a:pt x="218" y="1181"/>
                    <a:pt x="320" y="1227"/>
                    <a:pt x="412" y="1227"/>
                  </a:cubicBezTo>
                  <a:cubicBezTo>
                    <a:pt x="514" y="1227"/>
                    <a:pt x="606" y="1181"/>
                    <a:pt x="685" y="1113"/>
                  </a:cubicBezTo>
                  <a:cubicBezTo>
                    <a:pt x="906" y="882"/>
                    <a:pt x="1216" y="757"/>
                    <a:pt x="1540" y="757"/>
                  </a:cubicBezTo>
                  <a:cubicBezTo>
                    <a:pt x="1601" y="757"/>
                    <a:pt x="1662" y="761"/>
                    <a:pt x="1724" y="770"/>
                  </a:cubicBezTo>
                  <a:cubicBezTo>
                    <a:pt x="1739" y="772"/>
                    <a:pt x="1753" y="772"/>
                    <a:pt x="1767" y="772"/>
                  </a:cubicBezTo>
                  <a:cubicBezTo>
                    <a:pt x="2209" y="772"/>
                    <a:pt x="2291" y="94"/>
                    <a:pt x="1815" y="17"/>
                  </a:cubicBezTo>
                  <a:cubicBezTo>
                    <a:pt x="1730" y="6"/>
                    <a:pt x="1643" y="0"/>
                    <a:pt x="15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-2972900" y="-305300"/>
              <a:ext cx="108700" cy="87050"/>
            </a:xfrm>
            <a:custGeom>
              <a:avLst/>
              <a:gdLst/>
              <a:ahLst/>
              <a:cxnLst/>
              <a:rect l="l" t="t" r="r" b="b"/>
              <a:pathLst>
                <a:path w="4348" h="3482" extrusionOk="0">
                  <a:moveTo>
                    <a:pt x="2850" y="0"/>
                  </a:moveTo>
                  <a:cubicBezTo>
                    <a:pt x="2564" y="0"/>
                    <a:pt x="2320" y="355"/>
                    <a:pt x="2567" y="629"/>
                  </a:cubicBezTo>
                  <a:cubicBezTo>
                    <a:pt x="3046" y="1108"/>
                    <a:pt x="3046" y="1895"/>
                    <a:pt x="2567" y="2375"/>
                  </a:cubicBezTo>
                  <a:cubicBezTo>
                    <a:pt x="2327" y="2614"/>
                    <a:pt x="2014" y="2734"/>
                    <a:pt x="1700" y="2734"/>
                  </a:cubicBezTo>
                  <a:cubicBezTo>
                    <a:pt x="1386" y="2734"/>
                    <a:pt x="1072" y="2614"/>
                    <a:pt x="832" y="2375"/>
                  </a:cubicBezTo>
                  <a:cubicBezTo>
                    <a:pt x="749" y="2283"/>
                    <a:pt x="652" y="2245"/>
                    <a:pt x="560" y="2245"/>
                  </a:cubicBezTo>
                  <a:cubicBezTo>
                    <a:pt x="262" y="2245"/>
                    <a:pt x="0" y="2638"/>
                    <a:pt x="296" y="2900"/>
                  </a:cubicBezTo>
                  <a:cubicBezTo>
                    <a:pt x="673" y="3276"/>
                    <a:pt x="1175" y="3482"/>
                    <a:pt x="1700" y="3482"/>
                  </a:cubicBezTo>
                  <a:cubicBezTo>
                    <a:pt x="3469" y="3482"/>
                    <a:pt x="4347" y="1348"/>
                    <a:pt x="3103" y="104"/>
                  </a:cubicBezTo>
                  <a:cubicBezTo>
                    <a:pt x="3023" y="31"/>
                    <a:pt x="2935" y="0"/>
                    <a:pt x="28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-2877925" y="-210475"/>
              <a:ext cx="135825" cy="125175"/>
            </a:xfrm>
            <a:custGeom>
              <a:avLst/>
              <a:gdLst/>
              <a:ahLst/>
              <a:cxnLst/>
              <a:rect l="l" t="t" r="r" b="b"/>
              <a:pathLst>
                <a:path w="5433" h="5007" extrusionOk="0">
                  <a:moveTo>
                    <a:pt x="2694" y="225"/>
                  </a:moveTo>
                  <a:cubicBezTo>
                    <a:pt x="3287" y="225"/>
                    <a:pt x="3869" y="465"/>
                    <a:pt x="4292" y="898"/>
                  </a:cubicBezTo>
                  <a:cubicBezTo>
                    <a:pt x="5056" y="1663"/>
                    <a:pt x="5182" y="2861"/>
                    <a:pt x="4577" y="3763"/>
                  </a:cubicBezTo>
                  <a:cubicBezTo>
                    <a:pt x="4151" y="4409"/>
                    <a:pt x="3439" y="4768"/>
                    <a:pt x="2699" y="4768"/>
                  </a:cubicBezTo>
                  <a:cubicBezTo>
                    <a:pt x="2407" y="4768"/>
                    <a:pt x="2111" y="4712"/>
                    <a:pt x="1827" y="4596"/>
                  </a:cubicBezTo>
                  <a:cubicBezTo>
                    <a:pt x="822" y="4185"/>
                    <a:pt x="252" y="3124"/>
                    <a:pt x="457" y="2062"/>
                  </a:cubicBezTo>
                  <a:cubicBezTo>
                    <a:pt x="674" y="1001"/>
                    <a:pt x="1610" y="225"/>
                    <a:pt x="2694" y="225"/>
                  </a:cubicBezTo>
                  <a:close/>
                  <a:moveTo>
                    <a:pt x="2691" y="1"/>
                  </a:moveTo>
                  <a:cubicBezTo>
                    <a:pt x="2371" y="1"/>
                    <a:pt x="2047" y="62"/>
                    <a:pt x="1735" y="191"/>
                  </a:cubicBezTo>
                  <a:cubicBezTo>
                    <a:pt x="628" y="647"/>
                    <a:pt x="1" y="1811"/>
                    <a:pt x="240" y="2987"/>
                  </a:cubicBezTo>
                  <a:cubicBezTo>
                    <a:pt x="469" y="4162"/>
                    <a:pt x="1496" y="5007"/>
                    <a:pt x="2694" y="5007"/>
                  </a:cubicBezTo>
                  <a:cubicBezTo>
                    <a:pt x="3356" y="5007"/>
                    <a:pt x="3995" y="4744"/>
                    <a:pt x="4463" y="4276"/>
                  </a:cubicBezTo>
                  <a:cubicBezTo>
                    <a:pt x="5307" y="3432"/>
                    <a:pt x="5433" y="2108"/>
                    <a:pt x="4771" y="1115"/>
                  </a:cubicBezTo>
                  <a:cubicBezTo>
                    <a:pt x="4295" y="402"/>
                    <a:pt x="3508" y="1"/>
                    <a:pt x="26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-2851675" y="-197575"/>
              <a:ext cx="59200" cy="30675"/>
            </a:xfrm>
            <a:custGeom>
              <a:avLst/>
              <a:gdLst/>
              <a:ahLst/>
              <a:cxnLst/>
              <a:rect l="l" t="t" r="r" b="b"/>
              <a:pathLst>
                <a:path w="2368" h="1227" extrusionOk="0">
                  <a:moveTo>
                    <a:pt x="1645" y="0"/>
                  </a:moveTo>
                  <a:cubicBezTo>
                    <a:pt x="1119" y="0"/>
                    <a:pt x="612" y="206"/>
                    <a:pt x="240" y="588"/>
                  </a:cubicBezTo>
                  <a:cubicBezTo>
                    <a:pt x="1" y="816"/>
                    <a:pt x="172" y="1227"/>
                    <a:pt x="503" y="1227"/>
                  </a:cubicBezTo>
                  <a:cubicBezTo>
                    <a:pt x="605" y="1227"/>
                    <a:pt x="697" y="1181"/>
                    <a:pt x="765" y="1113"/>
                  </a:cubicBezTo>
                  <a:cubicBezTo>
                    <a:pt x="1002" y="876"/>
                    <a:pt x="1325" y="750"/>
                    <a:pt x="1651" y="750"/>
                  </a:cubicBezTo>
                  <a:cubicBezTo>
                    <a:pt x="1702" y="750"/>
                    <a:pt x="1753" y="753"/>
                    <a:pt x="1804" y="759"/>
                  </a:cubicBezTo>
                  <a:cubicBezTo>
                    <a:pt x="1822" y="761"/>
                    <a:pt x="1840" y="762"/>
                    <a:pt x="1858" y="762"/>
                  </a:cubicBezTo>
                  <a:cubicBezTo>
                    <a:pt x="2301" y="762"/>
                    <a:pt x="2367" y="94"/>
                    <a:pt x="1906" y="17"/>
                  </a:cubicBezTo>
                  <a:cubicBezTo>
                    <a:pt x="1819" y="6"/>
                    <a:pt x="1732" y="0"/>
                    <a:pt x="16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-2852450" y="-185825"/>
              <a:ext cx="108075" cy="87400"/>
            </a:xfrm>
            <a:custGeom>
              <a:avLst/>
              <a:gdLst/>
              <a:ahLst/>
              <a:cxnLst/>
              <a:rect l="l" t="t" r="r" b="b"/>
              <a:pathLst>
                <a:path w="4323" h="3496" extrusionOk="0">
                  <a:moveTo>
                    <a:pt x="2804" y="0"/>
                  </a:moveTo>
                  <a:cubicBezTo>
                    <a:pt x="2516" y="0"/>
                    <a:pt x="2271" y="372"/>
                    <a:pt x="2542" y="643"/>
                  </a:cubicBezTo>
                  <a:cubicBezTo>
                    <a:pt x="3022" y="1122"/>
                    <a:pt x="3022" y="1909"/>
                    <a:pt x="2542" y="2389"/>
                  </a:cubicBezTo>
                  <a:cubicBezTo>
                    <a:pt x="2297" y="2617"/>
                    <a:pt x="1983" y="2731"/>
                    <a:pt x="1669" y="2731"/>
                  </a:cubicBezTo>
                  <a:cubicBezTo>
                    <a:pt x="1355" y="2731"/>
                    <a:pt x="1042" y="2617"/>
                    <a:pt x="796" y="2389"/>
                  </a:cubicBezTo>
                  <a:cubicBezTo>
                    <a:pt x="713" y="2306"/>
                    <a:pt x="621" y="2271"/>
                    <a:pt x="533" y="2271"/>
                  </a:cubicBezTo>
                  <a:cubicBezTo>
                    <a:pt x="245" y="2271"/>
                    <a:pt x="0" y="2643"/>
                    <a:pt x="271" y="2914"/>
                  </a:cubicBezTo>
                  <a:cubicBezTo>
                    <a:pt x="636" y="3290"/>
                    <a:pt x="1139" y="3496"/>
                    <a:pt x="1675" y="3496"/>
                  </a:cubicBezTo>
                  <a:cubicBezTo>
                    <a:pt x="3432" y="3496"/>
                    <a:pt x="4323" y="1362"/>
                    <a:pt x="3067" y="118"/>
                  </a:cubicBezTo>
                  <a:cubicBezTo>
                    <a:pt x="2984" y="35"/>
                    <a:pt x="2892" y="0"/>
                    <a:pt x="28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" name="Google Shape;48;p2"/>
          <p:cNvSpPr txBox="1">
            <a:spLocks noGrp="1"/>
          </p:cNvSpPr>
          <p:nvPr>
            <p:ph type="ctrTitle"/>
          </p:nvPr>
        </p:nvSpPr>
        <p:spPr>
          <a:xfrm>
            <a:off x="1841550" y="634150"/>
            <a:ext cx="5460900" cy="28716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49" name="Google Shape;49;p2"/>
          <p:cNvSpPr txBox="1">
            <a:spLocks noGrp="1"/>
          </p:cNvSpPr>
          <p:nvPr>
            <p:ph type="subTitle" idx="1"/>
          </p:nvPr>
        </p:nvSpPr>
        <p:spPr>
          <a:xfrm>
            <a:off x="1841550" y="4003225"/>
            <a:ext cx="5460900" cy="5061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4"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2" name="Google Shape;422;p16"/>
          <p:cNvPicPr preferRelativeResize="0"/>
          <p:nvPr/>
        </p:nvPicPr>
        <p:blipFill>
          <a:blip r:embed="rId2">
            <a:alphaModFix amt="52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23" name="Google Shape;423;p16"/>
          <p:cNvSpPr txBox="1">
            <a:spLocks noGrp="1"/>
          </p:cNvSpPr>
          <p:nvPr>
            <p:ph type="title"/>
          </p:nvPr>
        </p:nvSpPr>
        <p:spPr>
          <a:xfrm>
            <a:off x="721050" y="634175"/>
            <a:ext cx="7701900" cy="6933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24" name="Google Shape;424;p16"/>
          <p:cNvGrpSpPr/>
          <p:nvPr/>
        </p:nvGrpSpPr>
        <p:grpSpPr>
          <a:xfrm flipH="1">
            <a:off x="-628325" y="3854438"/>
            <a:ext cx="1282921" cy="1187087"/>
            <a:chOff x="-655375" y="2510075"/>
            <a:chExt cx="1282921" cy="1187087"/>
          </a:xfrm>
        </p:grpSpPr>
        <p:sp>
          <p:nvSpPr>
            <p:cNvPr id="425" name="Google Shape;425;p16"/>
            <p:cNvSpPr/>
            <p:nvPr/>
          </p:nvSpPr>
          <p:spPr>
            <a:xfrm>
              <a:off x="406637" y="3010089"/>
              <a:ext cx="220909" cy="213420"/>
            </a:xfrm>
            <a:custGeom>
              <a:avLst/>
              <a:gdLst/>
              <a:ahLst/>
              <a:cxnLst/>
              <a:rect l="l" t="t" r="r" b="b"/>
              <a:pathLst>
                <a:path w="4366" h="4218" extrusionOk="0">
                  <a:moveTo>
                    <a:pt x="1982" y="504"/>
                  </a:moveTo>
                  <a:cubicBezTo>
                    <a:pt x="2567" y="504"/>
                    <a:pt x="3130" y="830"/>
                    <a:pt x="3404" y="1392"/>
                  </a:cubicBezTo>
                  <a:cubicBezTo>
                    <a:pt x="3786" y="2177"/>
                    <a:pt x="3461" y="3123"/>
                    <a:pt x="2678" y="3509"/>
                  </a:cubicBezTo>
                  <a:lnTo>
                    <a:pt x="2345" y="3669"/>
                  </a:lnTo>
                  <a:cubicBezTo>
                    <a:pt x="2227" y="3699"/>
                    <a:pt x="2104" y="3713"/>
                    <a:pt x="1981" y="3713"/>
                  </a:cubicBezTo>
                  <a:cubicBezTo>
                    <a:pt x="1980" y="3713"/>
                    <a:pt x="1978" y="3713"/>
                    <a:pt x="1977" y="3713"/>
                  </a:cubicBezTo>
                  <a:cubicBezTo>
                    <a:pt x="1266" y="3713"/>
                    <a:pt x="640" y="3244"/>
                    <a:pt x="438" y="2563"/>
                  </a:cubicBezTo>
                  <a:cubicBezTo>
                    <a:pt x="234" y="1880"/>
                    <a:pt x="505" y="1144"/>
                    <a:pt x="1103" y="757"/>
                  </a:cubicBezTo>
                  <a:lnTo>
                    <a:pt x="1289" y="666"/>
                  </a:lnTo>
                  <a:cubicBezTo>
                    <a:pt x="1512" y="556"/>
                    <a:pt x="1749" y="504"/>
                    <a:pt x="1982" y="504"/>
                  </a:cubicBezTo>
                  <a:close/>
                  <a:moveTo>
                    <a:pt x="1981" y="1"/>
                  </a:moveTo>
                  <a:cubicBezTo>
                    <a:pt x="1674" y="1"/>
                    <a:pt x="1362" y="69"/>
                    <a:pt x="1067" y="213"/>
                  </a:cubicBezTo>
                  <a:lnTo>
                    <a:pt x="867" y="310"/>
                  </a:lnTo>
                  <a:lnTo>
                    <a:pt x="844" y="323"/>
                  </a:lnTo>
                  <a:cubicBezTo>
                    <a:pt x="676" y="432"/>
                    <a:pt x="523" y="563"/>
                    <a:pt x="391" y="713"/>
                  </a:cubicBezTo>
                  <a:cubicBezTo>
                    <a:pt x="403" y="719"/>
                    <a:pt x="410" y="729"/>
                    <a:pt x="418" y="739"/>
                  </a:cubicBezTo>
                  <a:cubicBezTo>
                    <a:pt x="496" y="826"/>
                    <a:pt x="501" y="953"/>
                    <a:pt x="436" y="1048"/>
                  </a:cubicBezTo>
                  <a:cubicBezTo>
                    <a:pt x="54" y="1603"/>
                    <a:pt x="1" y="2322"/>
                    <a:pt x="298" y="2927"/>
                  </a:cubicBezTo>
                  <a:cubicBezTo>
                    <a:pt x="438" y="3218"/>
                    <a:pt x="652" y="3467"/>
                    <a:pt x="919" y="3649"/>
                  </a:cubicBezTo>
                  <a:cubicBezTo>
                    <a:pt x="1186" y="3831"/>
                    <a:pt x="1497" y="3942"/>
                    <a:pt x="1821" y="3970"/>
                  </a:cubicBezTo>
                  <a:cubicBezTo>
                    <a:pt x="1934" y="3980"/>
                    <a:pt x="2027" y="4063"/>
                    <a:pt x="2049" y="4176"/>
                  </a:cubicBezTo>
                  <a:cubicBezTo>
                    <a:pt x="2051" y="4189"/>
                    <a:pt x="2053" y="4203"/>
                    <a:pt x="2055" y="4217"/>
                  </a:cubicBezTo>
                  <a:cubicBezTo>
                    <a:pt x="2203" y="4215"/>
                    <a:pt x="2349" y="4195"/>
                    <a:pt x="2494" y="4158"/>
                  </a:cubicBezTo>
                  <a:cubicBezTo>
                    <a:pt x="2512" y="4152"/>
                    <a:pt x="2527" y="4146"/>
                    <a:pt x="2543" y="4138"/>
                  </a:cubicBezTo>
                  <a:lnTo>
                    <a:pt x="2901" y="3964"/>
                  </a:lnTo>
                  <a:cubicBezTo>
                    <a:pt x="3936" y="3457"/>
                    <a:pt x="4365" y="2205"/>
                    <a:pt x="3859" y="1170"/>
                  </a:cubicBezTo>
                  <a:cubicBezTo>
                    <a:pt x="3495" y="430"/>
                    <a:pt x="2753" y="1"/>
                    <a:pt x="19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16"/>
            <p:cNvSpPr/>
            <p:nvPr/>
          </p:nvSpPr>
          <p:spPr>
            <a:xfrm>
              <a:off x="145751" y="3043029"/>
              <a:ext cx="364757" cy="306570"/>
            </a:xfrm>
            <a:custGeom>
              <a:avLst/>
              <a:gdLst/>
              <a:ahLst/>
              <a:cxnLst/>
              <a:rect l="l" t="t" r="r" b="b"/>
              <a:pathLst>
                <a:path w="7209" h="6059" extrusionOk="0">
                  <a:moveTo>
                    <a:pt x="4852" y="792"/>
                  </a:moveTo>
                  <a:cubicBezTo>
                    <a:pt x="4510" y="1954"/>
                    <a:pt x="5101" y="3184"/>
                    <a:pt x="6221" y="3643"/>
                  </a:cubicBezTo>
                  <a:lnTo>
                    <a:pt x="2646" y="5392"/>
                  </a:lnTo>
                  <a:cubicBezTo>
                    <a:pt x="2408" y="5520"/>
                    <a:pt x="2153" y="5580"/>
                    <a:pt x="1901" y="5580"/>
                  </a:cubicBezTo>
                  <a:cubicBezTo>
                    <a:pt x="1316" y="5580"/>
                    <a:pt x="753" y="5255"/>
                    <a:pt x="478" y="4692"/>
                  </a:cubicBezTo>
                  <a:cubicBezTo>
                    <a:pt x="84" y="3887"/>
                    <a:pt x="436" y="2915"/>
                    <a:pt x="1255" y="2551"/>
                  </a:cubicBezTo>
                  <a:lnTo>
                    <a:pt x="4852" y="792"/>
                  </a:lnTo>
                  <a:close/>
                  <a:moveTo>
                    <a:pt x="5380" y="0"/>
                  </a:moveTo>
                  <a:cubicBezTo>
                    <a:pt x="5344" y="0"/>
                    <a:pt x="5307" y="8"/>
                    <a:pt x="5274" y="25"/>
                  </a:cubicBezTo>
                  <a:lnTo>
                    <a:pt x="1034" y="2096"/>
                  </a:lnTo>
                  <a:cubicBezTo>
                    <a:pt x="790" y="2215"/>
                    <a:pt x="573" y="2381"/>
                    <a:pt x="393" y="2583"/>
                  </a:cubicBezTo>
                  <a:cubicBezTo>
                    <a:pt x="403" y="2591"/>
                    <a:pt x="410" y="2599"/>
                    <a:pt x="418" y="2608"/>
                  </a:cubicBezTo>
                  <a:cubicBezTo>
                    <a:pt x="492" y="2696"/>
                    <a:pt x="500" y="2822"/>
                    <a:pt x="434" y="2917"/>
                  </a:cubicBezTo>
                  <a:cubicBezTo>
                    <a:pt x="54" y="3473"/>
                    <a:pt x="1" y="4189"/>
                    <a:pt x="294" y="4797"/>
                  </a:cubicBezTo>
                  <a:cubicBezTo>
                    <a:pt x="583" y="5386"/>
                    <a:pt x="1162" y="5784"/>
                    <a:pt x="1817" y="5839"/>
                  </a:cubicBezTo>
                  <a:cubicBezTo>
                    <a:pt x="1932" y="5847"/>
                    <a:pt x="2025" y="5930"/>
                    <a:pt x="2047" y="6043"/>
                  </a:cubicBezTo>
                  <a:cubicBezTo>
                    <a:pt x="2047" y="6049"/>
                    <a:pt x="2049" y="6053"/>
                    <a:pt x="2049" y="6059"/>
                  </a:cubicBezTo>
                  <a:cubicBezTo>
                    <a:pt x="2334" y="6045"/>
                    <a:pt x="2613" y="5974"/>
                    <a:pt x="2868" y="5849"/>
                  </a:cubicBezTo>
                  <a:lnTo>
                    <a:pt x="7064" y="3796"/>
                  </a:lnTo>
                  <a:cubicBezTo>
                    <a:pt x="7153" y="3754"/>
                    <a:pt x="7209" y="3663"/>
                    <a:pt x="7209" y="3566"/>
                  </a:cubicBezTo>
                  <a:lnTo>
                    <a:pt x="7209" y="3566"/>
                  </a:lnTo>
                  <a:cubicBezTo>
                    <a:pt x="7185" y="3568"/>
                    <a:pt x="7161" y="3570"/>
                    <a:pt x="7137" y="3570"/>
                  </a:cubicBezTo>
                  <a:cubicBezTo>
                    <a:pt x="7136" y="3570"/>
                    <a:pt x="7134" y="3570"/>
                    <a:pt x="7132" y="3570"/>
                  </a:cubicBezTo>
                  <a:cubicBezTo>
                    <a:pt x="6303" y="3570"/>
                    <a:pt x="5552" y="3084"/>
                    <a:pt x="5208" y="2330"/>
                  </a:cubicBezTo>
                  <a:cubicBezTo>
                    <a:pt x="4866" y="1574"/>
                    <a:pt x="4997" y="687"/>
                    <a:pt x="5545" y="62"/>
                  </a:cubicBezTo>
                  <a:cubicBezTo>
                    <a:pt x="5498" y="22"/>
                    <a:pt x="5439" y="0"/>
                    <a:pt x="53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16"/>
            <p:cNvSpPr/>
            <p:nvPr/>
          </p:nvSpPr>
          <p:spPr>
            <a:xfrm>
              <a:off x="391963" y="3046065"/>
              <a:ext cx="118550" cy="177547"/>
            </a:xfrm>
            <a:custGeom>
              <a:avLst/>
              <a:gdLst/>
              <a:ahLst/>
              <a:cxnLst/>
              <a:rect l="l" t="t" r="r" b="b"/>
              <a:pathLst>
                <a:path w="2343" h="3509" extrusionOk="0">
                  <a:moveTo>
                    <a:pt x="681" y="0"/>
                  </a:moveTo>
                  <a:cubicBezTo>
                    <a:pt x="133" y="625"/>
                    <a:pt x="0" y="1512"/>
                    <a:pt x="344" y="2268"/>
                  </a:cubicBezTo>
                  <a:cubicBezTo>
                    <a:pt x="686" y="3022"/>
                    <a:pt x="1437" y="3508"/>
                    <a:pt x="2266" y="3508"/>
                  </a:cubicBezTo>
                  <a:cubicBezTo>
                    <a:pt x="2268" y="3508"/>
                    <a:pt x="2270" y="3508"/>
                    <a:pt x="2271" y="3508"/>
                  </a:cubicBezTo>
                  <a:cubicBezTo>
                    <a:pt x="2295" y="3508"/>
                    <a:pt x="2319" y="3508"/>
                    <a:pt x="2343" y="3506"/>
                  </a:cubicBezTo>
                  <a:cubicBezTo>
                    <a:pt x="2343" y="3490"/>
                    <a:pt x="2341" y="3476"/>
                    <a:pt x="2337" y="3463"/>
                  </a:cubicBezTo>
                  <a:cubicBezTo>
                    <a:pt x="2317" y="3350"/>
                    <a:pt x="2224" y="3265"/>
                    <a:pt x="2109" y="3257"/>
                  </a:cubicBezTo>
                  <a:cubicBezTo>
                    <a:pt x="1787" y="3229"/>
                    <a:pt x="1476" y="3118"/>
                    <a:pt x="1209" y="2934"/>
                  </a:cubicBezTo>
                  <a:cubicBezTo>
                    <a:pt x="942" y="2752"/>
                    <a:pt x="726" y="2505"/>
                    <a:pt x="586" y="2212"/>
                  </a:cubicBezTo>
                  <a:cubicBezTo>
                    <a:pt x="291" y="1607"/>
                    <a:pt x="344" y="889"/>
                    <a:pt x="726" y="333"/>
                  </a:cubicBezTo>
                  <a:cubicBezTo>
                    <a:pt x="791" y="240"/>
                    <a:pt x="784" y="111"/>
                    <a:pt x="708" y="24"/>
                  </a:cubicBezTo>
                  <a:cubicBezTo>
                    <a:pt x="700" y="14"/>
                    <a:pt x="691" y="6"/>
                    <a:pt x="6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16"/>
            <p:cNvSpPr/>
            <p:nvPr/>
          </p:nvSpPr>
          <p:spPr>
            <a:xfrm>
              <a:off x="-511220" y="3170436"/>
              <a:ext cx="761239" cy="498942"/>
            </a:xfrm>
            <a:custGeom>
              <a:avLst/>
              <a:gdLst/>
              <a:ahLst/>
              <a:cxnLst/>
              <a:rect l="l" t="t" r="r" b="b"/>
              <a:pathLst>
                <a:path w="15045" h="9861" extrusionOk="0">
                  <a:moveTo>
                    <a:pt x="12678" y="795"/>
                  </a:moveTo>
                  <a:lnTo>
                    <a:pt x="12678" y="795"/>
                  </a:lnTo>
                  <a:cubicBezTo>
                    <a:pt x="12342" y="1956"/>
                    <a:pt x="12932" y="3183"/>
                    <a:pt x="14047" y="3650"/>
                  </a:cubicBezTo>
                  <a:lnTo>
                    <a:pt x="2641" y="9225"/>
                  </a:lnTo>
                  <a:cubicBezTo>
                    <a:pt x="2463" y="9311"/>
                    <a:pt x="2266" y="9354"/>
                    <a:pt x="2095" y="9354"/>
                  </a:cubicBezTo>
                  <a:cubicBezTo>
                    <a:pt x="1916" y="9354"/>
                    <a:pt x="1765" y="9307"/>
                    <a:pt x="1694" y="9213"/>
                  </a:cubicBezTo>
                  <a:cubicBezTo>
                    <a:pt x="1632" y="9138"/>
                    <a:pt x="1595" y="9033"/>
                    <a:pt x="1551" y="8917"/>
                  </a:cubicBezTo>
                  <a:cubicBezTo>
                    <a:pt x="1458" y="8667"/>
                    <a:pt x="1345" y="8353"/>
                    <a:pt x="950" y="8149"/>
                  </a:cubicBezTo>
                  <a:cubicBezTo>
                    <a:pt x="653" y="7995"/>
                    <a:pt x="499" y="7753"/>
                    <a:pt x="501" y="7456"/>
                  </a:cubicBezTo>
                  <a:cubicBezTo>
                    <a:pt x="509" y="7035"/>
                    <a:pt x="815" y="6596"/>
                    <a:pt x="1252" y="6380"/>
                  </a:cubicBezTo>
                  <a:lnTo>
                    <a:pt x="12678" y="795"/>
                  </a:lnTo>
                  <a:close/>
                  <a:moveTo>
                    <a:pt x="13211" y="1"/>
                  </a:moveTo>
                  <a:cubicBezTo>
                    <a:pt x="13173" y="1"/>
                    <a:pt x="13134" y="9"/>
                    <a:pt x="13098" y="27"/>
                  </a:cubicBezTo>
                  <a:lnTo>
                    <a:pt x="1029" y="5927"/>
                  </a:lnTo>
                  <a:cubicBezTo>
                    <a:pt x="782" y="6050"/>
                    <a:pt x="564" y="6222"/>
                    <a:pt x="386" y="6436"/>
                  </a:cubicBezTo>
                  <a:cubicBezTo>
                    <a:pt x="406" y="6453"/>
                    <a:pt x="421" y="6475"/>
                    <a:pt x="435" y="6499"/>
                  </a:cubicBezTo>
                  <a:cubicBezTo>
                    <a:pt x="487" y="6612"/>
                    <a:pt x="459" y="6764"/>
                    <a:pt x="356" y="6835"/>
                  </a:cubicBezTo>
                  <a:cubicBezTo>
                    <a:pt x="154" y="6972"/>
                    <a:pt x="36" y="7152"/>
                    <a:pt x="6" y="7346"/>
                  </a:cubicBezTo>
                  <a:cubicBezTo>
                    <a:pt x="2" y="7387"/>
                    <a:pt x="0" y="7427"/>
                    <a:pt x="2" y="7468"/>
                  </a:cubicBezTo>
                  <a:cubicBezTo>
                    <a:pt x="20" y="7779"/>
                    <a:pt x="263" y="8084"/>
                    <a:pt x="657" y="8289"/>
                  </a:cubicBezTo>
                  <a:cubicBezTo>
                    <a:pt x="1053" y="8497"/>
                    <a:pt x="1165" y="8810"/>
                    <a:pt x="1260" y="9059"/>
                  </a:cubicBezTo>
                  <a:cubicBezTo>
                    <a:pt x="1302" y="9180"/>
                    <a:pt x="1341" y="9281"/>
                    <a:pt x="1401" y="9356"/>
                  </a:cubicBezTo>
                  <a:cubicBezTo>
                    <a:pt x="1434" y="9401"/>
                    <a:pt x="1468" y="9445"/>
                    <a:pt x="1496" y="9484"/>
                  </a:cubicBezTo>
                  <a:cubicBezTo>
                    <a:pt x="1592" y="9621"/>
                    <a:pt x="1621" y="9658"/>
                    <a:pt x="1669" y="9658"/>
                  </a:cubicBezTo>
                  <a:cubicBezTo>
                    <a:pt x="1688" y="9658"/>
                    <a:pt x="1710" y="9652"/>
                    <a:pt x="1741" y="9645"/>
                  </a:cubicBezTo>
                  <a:cubicBezTo>
                    <a:pt x="1764" y="9638"/>
                    <a:pt x="1787" y="9635"/>
                    <a:pt x="1810" y="9635"/>
                  </a:cubicBezTo>
                  <a:cubicBezTo>
                    <a:pt x="1903" y="9635"/>
                    <a:pt x="1991" y="9688"/>
                    <a:pt x="2034" y="9777"/>
                  </a:cubicBezTo>
                  <a:lnTo>
                    <a:pt x="2044" y="9797"/>
                  </a:lnTo>
                  <a:cubicBezTo>
                    <a:pt x="2056" y="9817"/>
                    <a:pt x="2062" y="9839"/>
                    <a:pt x="2066" y="9860"/>
                  </a:cubicBezTo>
                  <a:lnTo>
                    <a:pt x="2091" y="9860"/>
                  </a:lnTo>
                  <a:cubicBezTo>
                    <a:pt x="2358" y="9856"/>
                    <a:pt x="2624" y="9795"/>
                    <a:pt x="2863" y="9678"/>
                  </a:cubicBezTo>
                  <a:lnTo>
                    <a:pt x="14892" y="3798"/>
                  </a:lnTo>
                  <a:cubicBezTo>
                    <a:pt x="14989" y="3751"/>
                    <a:pt x="15045" y="3648"/>
                    <a:pt x="15033" y="3541"/>
                  </a:cubicBezTo>
                  <a:lnTo>
                    <a:pt x="15033" y="3541"/>
                  </a:lnTo>
                  <a:cubicBezTo>
                    <a:pt x="15001" y="3543"/>
                    <a:pt x="14969" y="3543"/>
                    <a:pt x="14936" y="3543"/>
                  </a:cubicBezTo>
                  <a:cubicBezTo>
                    <a:pt x="13501" y="3541"/>
                    <a:pt x="12494" y="2130"/>
                    <a:pt x="12959" y="773"/>
                  </a:cubicBezTo>
                  <a:cubicBezTo>
                    <a:pt x="13048" y="510"/>
                    <a:pt x="13191" y="269"/>
                    <a:pt x="13377" y="63"/>
                  </a:cubicBezTo>
                  <a:cubicBezTo>
                    <a:pt x="13330" y="22"/>
                    <a:pt x="13271" y="1"/>
                    <a:pt x="132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16"/>
            <p:cNvSpPr/>
            <p:nvPr/>
          </p:nvSpPr>
          <p:spPr>
            <a:xfrm>
              <a:off x="120857" y="3173573"/>
              <a:ext cx="128568" cy="176130"/>
            </a:xfrm>
            <a:custGeom>
              <a:avLst/>
              <a:gdLst/>
              <a:ahLst/>
              <a:cxnLst/>
              <a:rect l="l" t="t" r="r" b="b"/>
              <a:pathLst>
                <a:path w="2541" h="3481" extrusionOk="0">
                  <a:moveTo>
                    <a:pt x="885" y="1"/>
                  </a:moveTo>
                  <a:cubicBezTo>
                    <a:pt x="699" y="207"/>
                    <a:pt x="556" y="448"/>
                    <a:pt x="467" y="711"/>
                  </a:cubicBezTo>
                  <a:cubicBezTo>
                    <a:pt x="0" y="2068"/>
                    <a:pt x="1009" y="3481"/>
                    <a:pt x="2444" y="3481"/>
                  </a:cubicBezTo>
                  <a:cubicBezTo>
                    <a:pt x="2477" y="3481"/>
                    <a:pt x="2509" y="3481"/>
                    <a:pt x="2541" y="3479"/>
                  </a:cubicBezTo>
                  <a:cubicBezTo>
                    <a:pt x="2541" y="3473"/>
                    <a:pt x="2539" y="3469"/>
                    <a:pt x="2539" y="3463"/>
                  </a:cubicBezTo>
                  <a:cubicBezTo>
                    <a:pt x="2519" y="3350"/>
                    <a:pt x="2424" y="3265"/>
                    <a:pt x="2309" y="3257"/>
                  </a:cubicBezTo>
                  <a:cubicBezTo>
                    <a:pt x="1654" y="3202"/>
                    <a:pt x="1075" y="2804"/>
                    <a:pt x="786" y="2213"/>
                  </a:cubicBezTo>
                  <a:cubicBezTo>
                    <a:pt x="493" y="1607"/>
                    <a:pt x="546" y="891"/>
                    <a:pt x="924" y="333"/>
                  </a:cubicBezTo>
                  <a:cubicBezTo>
                    <a:pt x="990" y="240"/>
                    <a:pt x="984" y="114"/>
                    <a:pt x="910" y="27"/>
                  </a:cubicBezTo>
                  <a:cubicBezTo>
                    <a:pt x="902" y="17"/>
                    <a:pt x="895" y="9"/>
                    <a:pt x="8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16"/>
            <p:cNvSpPr/>
            <p:nvPr/>
          </p:nvSpPr>
          <p:spPr>
            <a:xfrm>
              <a:off x="-636957" y="2510075"/>
              <a:ext cx="364606" cy="769537"/>
            </a:xfrm>
            <a:custGeom>
              <a:avLst/>
              <a:gdLst/>
              <a:ahLst/>
              <a:cxnLst/>
              <a:rect l="l" t="t" r="r" b="b"/>
              <a:pathLst>
                <a:path w="7206" h="15209" extrusionOk="0">
                  <a:moveTo>
                    <a:pt x="2724" y="2359"/>
                  </a:moveTo>
                  <a:cubicBezTo>
                    <a:pt x="2643" y="3896"/>
                    <a:pt x="3366" y="5194"/>
                    <a:pt x="4070" y="6462"/>
                  </a:cubicBezTo>
                  <a:cubicBezTo>
                    <a:pt x="5194" y="8474"/>
                    <a:pt x="6256" y="10393"/>
                    <a:pt x="4533" y="13317"/>
                  </a:cubicBezTo>
                  <a:lnTo>
                    <a:pt x="4533" y="13317"/>
                  </a:lnTo>
                  <a:cubicBezTo>
                    <a:pt x="4720" y="11904"/>
                    <a:pt x="4032" y="10816"/>
                    <a:pt x="3314" y="9683"/>
                  </a:cubicBezTo>
                  <a:cubicBezTo>
                    <a:pt x="2224" y="7954"/>
                    <a:pt x="1005" y="6029"/>
                    <a:pt x="2724" y="2359"/>
                  </a:cubicBezTo>
                  <a:close/>
                  <a:moveTo>
                    <a:pt x="3615" y="0"/>
                  </a:moveTo>
                  <a:cubicBezTo>
                    <a:pt x="3533" y="0"/>
                    <a:pt x="3453" y="40"/>
                    <a:pt x="3405" y="113"/>
                  </a:cubicBezTo>
                  <a:cubicBezTo>
                    <a:pt x="0" y="5380"/>
                    <a:pt x="1533" y="7807"/>
                    <a:pt x="2885" y="9952"/>
                  </a:cubicBezTo>
                  <a:cubicBezTo>
                    <a:pt x="3832" y="11444"/>
                    <a:pt x="4648" y="12736"/>
                    <a:pt x="3462" y="14831"/>
                  </a:cubicBezTo>
                  <a:cubicBezTo>
                    <a:pt x="3399" y="14946"/>
                    <a:pt x="3433" y="15090"/>
                    <a:pt x="3542" y="15165"/>
                  </a:cubicBezTo>
                  <a:cubicBezTo>
                    <a:pt x="3583" y="15193"/>
                    <a:pt x="3633" y="15209"/>
                    <a:pt x="3682" y="15209"/>
                  </a:cubicBezTo>
                  <a:cubicBezTo>
                    <a:pt x="3759" y="15209"/>
                    <a:pt x="3832" y="15175"/>
                    <a:pt x="3880" y="15118"/>
                  </a:cubicBezTo>
                  <a:cubicBezTo>
                    <a:pt x="7206" y="11056"/>
                    <a:pt x="5777" y="8484"/>
                    <a:pt x="4513" y="6215"/>
                  </a:cubicBezTo>
                  <a:cubicBezTo>
                    <a:pt x="3514" y="4418"/>
                    <a:pt x="2568" y="2719"/>
                    <a:pt x="3840" y="372"/>
                  </a:cubicBezTo>
                  <a:cubicBezTo>
                    <a:pt x="3904" y="252"/>
                    <a:pt x="3862" y="105"/>
                    <a:pt x="3745" y="36"/>
                  </a:cubicBezTo>
                  <a:cubicBezTo>
                    <a:pt x="3704" y="12"/>
                    <a:pt x="3659" y="0"/>
                    <a:pt x="36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16"/>
            <p:cNvSpPr/>
            <p:nvPr/>
          </p:nvSpPr>
          <p:spPr>
            <a:xfrm>
              <a:off x="-587118" y="3492141"/>
              <a:ext cx="181645" cy="205021"/>
            </a:xfrm>
            <a:custGeom>
              <a:avLst/>
              <a:gdLst/>
              <a:ahLst/>
              <a:cxnLst/>
              <a:rect l="l" t="t" r="r" b="b"/>
              <a:pathLst>
                <a:path w="3590" h="4052" extrusionOk="0">
                  <a:moveTo>
                    <a:pt x="1003" y="1217"/>
                  </a:moveTo>
                  <a:cubicBezTo>
                    <a:pt x="1059" y="1682"/>
                    <a:pt x="1391" y="2105"/>
                    <a:pt x="1921" y="2380"/>
                  </a:cubicBezTo>
                  <a:cubicBezTo>
                    <a:pt x="2145" y="2497"/>
                    <a:pt x="2206" y="2667"/>
                    <a:pt x="2284" y="2879"/>
                  </a:cubicBezTo>
                  <a:cubicBezTo>
                    <a:pt x="2335" y="3016"/>
                    <a:pt x="2392" y="3170"/>
                    <a:pt x="2501" y="3310"/>
                  </a:cubicBezTo>
                  <a:cubicBezTo>
                    <a:pt x="2533" y="3348"/>
                    <a:pt x="2559" y="3386"/>
                    <a:pt x="2582" y="3423"/>
                  </a:cubicBezTo>
                  <a:cubicBezTo>
                    <a:pt x="2606" y="3453"/>
                    <a:pt x="2630" y="3484"/>
                    <a:pt x="2654" y="3516"/>
                  </a:cubicBezTo>
                  <a:cubicBezTo>
                    <a:pt x="2570" y="3530"/>
                    <a:pt x="2486" y="3536"/>
                    <a:pt x="2402" y="3536"/>
                  </a:cubicBezTo>
                  <a:cubicBezTo>
                    <a:pt x="1898" y="3536"/>
                    <a:pt x="1417" y="3295"/>
                    <a:pt x="1118" y="2877"/>
                  </a:cubicBezTo>
                  <a:cubicBezTo>
                    <a:pt x="768" y="2390"/>
                    <a:pt x="725" y="1747"/>
                    <a:pt x="1003" y="1217"/>
                  </a:cubicBezTo>
                  <a:close/>
                  <a:moveTo>
                    <a:pt x="1705" y="0"/>
                  </a:moveTo>
                  <a:cubicBezTo>
                    <a:pt x="1668" y="0"/>
                    <a:pt x="1630" y="8"/>
                    <a:pt x="1595" y="24"/>
                  </a:cubicBezTo>
                  <a:lnTo>
                    <a:pt x="1484" y="79"/>
                  </a:lnTo>
                  <a:cubicBezTo>
                    <a:pt x="438" y="582"/>
                    <a:pt x="0" y="1838"/>
                    <a:pt x="511" y="2881"/>
                  </a:cubicBezTo>
                  <a:cubicBezTo>
                    <a:pt x="872" y="3622"/>
                    <a:pt x="1615" y="4052"/>
                    <a:pt x="2386" y="4052"/>
                  </a:cubicBezTo>
                  <a:cubicBezTo>
                    <a:pt x="2700" y="4052"/>
                    <a:pt x="3019" y="3981"/>
                    <a:pt x="3318" y="3831"/>
                  </a:cubicBezTo>
                  <a:lnTo>
                    <a:pt x="3427" y="3777"/>
                  </a:lnTo>
                  <a:cubicBezTo>
                    <a:pt x="3532" y="3730"/>
                    <a:pt x="3589" y="3615"/>
                    <a:pt x="3566" y="3502"/>
                  </a:cubicBezTo>
                  <a:cubicBezTo>
                    <a:pt x="3257" y="3496"/>
                    <a:pt x="2970" y="3395"/>
                    <a:pt x="2794" y="3168"/>
                  </a:cubicBezTo>
                  <a:cubicBezTo>
                    <a:pt x="2685" y="3029"/>
                    <a:pt x="2628" y="2871"/>
                    <a:pt x="2578" y="2735"/>
                  </a:cubicBezTo>
                  <a:cubicBezTo>
                    <a:pt x="2499" y="2523"/>
                    <a:pt x="2436" y="2355"/>
                    <a:pt x="2214" y="2240"/>
                  </a:cubicBezTo>
                  <a:cubicBezTo>
                    <a:pt x="1749" y="1997"/>
                    <a:pt x="1490" y="1579"/>
                    <a:pt x="1494" y="1090"/>
                  </a:cubicBezTo>
                  <a:cubicBezTo>
                    <a:pt x="1494" y="1057"/>
                    <a:pt x="1498" y="1023"/>
                    <a:pt x="1502" y="990"/>
                  </a:cubicBezTo>
                  <a:cubicBezTo>
                    <a:pt x="1530" y="665"/>
                    <a:pt x="1670" y="347"/>
                    <a:pt x="1888" y="78"/>
                  </a:cubicBezTo>
                  <a:cubicBezTo>
                    <a:pt x="1860" y="48"/>
                    <a:pt x="1827" y="26"/>
                    <a:pt x="1789" y="14"/>
                  </a:cubicBezTo>
                  <a:cubicBezTo>
                    <a:pt x="1762" y="5"/>
                    <a:pt x="1733" y="0"/>
                    <a:pt x="17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16"/>
            <p:cNvSpPr/>
            <p:nvPr/>
          </p:nvSpPr>
          <p:spPr>
            <a:xfrm>
              <a:off x="-511119" y="3496037"/>
              <a:ext cx="24540" cy="46196"/>
            </a:xfrm>
            <a:custGeom>
              <a:avLst/>
              <a:gdLst/>
              <a:ahLst/>
              <a:cxnLst/>
              <a:rect l="l" t="t" r="r" b="b"/>
              <a:pathLst>
                <a:path w="485" h="913" extrusionOk="0">
                  <a:moveTo>
                    <a:pt x="384" y="1"/>
                  </a:moveTo>
                  <a:cubicBezTo>
                    <a:pt x="166" y="270"/>
                    <a:pt x="28" y="588"/>
                    <a:pt x="0" y="913"/>
                  </a:cubicBezTo>
                  <a:lnTo>
                    <a:pt x="4" y="913"/>
                  </a:lnTo>
                  <a:cubicBezTo>
                    <a:pt x="32" y="717"/>
                    <a:pt x="150" y="537"/>
                    <a:pt x="354" y="400"/>
                  </a:cubicBezTo>
                  <a:cubicBezTo>
                    <a:pt x="457" y="329"/>
                    <a:pt x="485" y="179"/>
                    <a:pt x="431" y="64"/>
                  </a:cubicBezTo>
                  <a:cubicBezTo>
                    <a:pt x="419" y="40"/>
                    <a:pt x="404" y="18"/>
                    <a:pt x="3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16"/>
            <p:cNvSpPr/>
            <p:nvPr/>
          </p:nvSpPr>
          <p:spPr>
            <a:xfrm>
              <a:off x="-655375" y="2985802"/>
              <a:ext cx="242109" cy="496564"/>
            </a:xfrm>
            <a:custGeom>
              <a:avLst/>
              <a:gdLst/>
              <a:ahLst/>
              <a:cxnLst/>
              <a:rect l="l" t="t" r="r" b="b"/>
              <a:pathLst>
                <a:path w="4785" h="9814" extrusionOk="0">
                  <a:moveTo>
                    <a:pt x="3037" y="2008"/>
                  </a:moveTo>
                  <a:cubicBezTo>
                    <a:pt x="3854" y="4026"/>
                    <a:pt x="3168" y="5115"/>
                    <a:pt x="2497" y="6171"/>
                  </a:cubicBezTo>
                  <a:cubicBezTo>
                    <a:pt x="2119" y="6773"/>
                    <a:pt x="1731" y="7384"/>
                    <a:pt x="1696" y="8128"/>
                  </a:cubicBezTo>
                  <a:cubicBezTo>
                    <a:pt x="908" y="6511"/>
                    <a:pt x="1529" y="5395"/>
                    <a:pt x="2180" y="4228"/>
                  </a:cubicBezTo>
                  <a:cubicBezTo>
                    <a:pt x="2568" y="3530"/>
                    <a:pt x="2962" y="2819"/>
                    <a:pt x="3037" y="2008"/>
                  </a:cubicBezTo>
                  <a:close/>
                  <a:moveTo>
                    <a:pt x="2384" y="0"/>
                  </a:moveTo>
                  <a:cubicBezTo>
                    <a:pt x="2340" y="0"/>
                    <a:pt x="2296" y="12"/>
                    <a:pt x="2256" y="36"/>
                  </a:cubicBezTo>
                  <a:cubicBezTo>
                    <a:pt x="2139" y="105"/>
                    <a:pt x="2097" y="253"/>
                    <a:pt x="2163" y="374"/>
                  </a:cubicBezTo>
                  <a:cubicBezTo>
                    <a:pt x="2942" y="1814"/>
                    <a:pt x="2384" y="2819"/>
                    <a:pt x="1737" y="3983"/>
                  </a:cubicBezTo>
                  <a:cubicBezTo>
                    <a:pt x="922" y="5445"/>
                    <a:pt x="0" y="7103"/>
                    <a:pt x="2147" y="9722"/>
                  </a:cubicBezTo>
                  <a:cubicBezTo>
                    <a:pt x="2193" y="9780"/>
                    <a:pt x="2261" y="9814"/>
                    <a:pt x="2334" y="9814"/>
                  </a:cubicBezTo>
                  <a:cubicBezTo>
                    <a:pt x="2336" y="9814"/>
                    <a:pt x="2339" y="9814"/>
                    <a:pt x="2341" y="9813"/>
                  </a:cubicBezTo>
                  <a:cubicBezTo>
                    <a:pt x="2343" y="9814"/>
                    <a:pt x="2346" y="9814"/>
                    <a:pt x="2349" y="9814"/>
                  </a:cubicBezTo>
                  <a:cubicBezTo>
                    <a:pt x="2398" y="9814"/>
                    <a:pt x="2444" y="9798"/>
                    <a:pt x="2483" y="9770"/>
                  </a:cubicBezTo>
                  <a:cubicBezTo>
                    <a:pt x="2592" y="9697"/>
                    <a:pt x="2627" y="9552"/>
                    <a:pt x="2562" y="9438"/>
                  </a:cubicBezTo>
                  <a:cubicBezTo>
                    <a:pt x="1840" y="8159"/>
                    <a:pt x="2319" y="7402"/>
                    <a:pt x="2924" y="6442"/>
                  </a:cubicBezTo>
                  <a:cubicBezTo>
                    <a:pt x="3753" y="5132"/>
                    <a:pt x="4784" y="3500"/>
                    <a:pt x="2598" y="115"/>
                  </a:cubicBezTo>
                  <a:cubicBezTo>
                    <a:pt x="2549" y="41"/>
                    <a:pt x="2467" y="0"/>
                    <a:pt x="23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4" name="Google Shape;434;p16"/>
          <p:cNvGrpSpPr/>
          <p:nvPr/>
        </p:nvGrpSpPr>
        <p:grpSpPr>
          <a:xfrm rot="-3085332">
            <a:off x="8512491" y="1235350"/>
            <a:ext cx="1041081" cy="1499367"/>
            <a:chOff x="-183312" y="227900"/>
            <a:chExt cx="829641" cy="1194851"/>
          </a:xfrm>
        </p:grpSpPr>
        <p:sp>
          <p:nvSpPr>
            <p:cNvPr id="435" name="Google Shape;435;p16"/>
            <p:cNvSpPr/>
            <p:nvPr/>
          </p:nvSpPr>
          <p:spPr>
            <a:xfrm>
              <a:off x="-183312" y="227900"/>
              <a:ext cx="829641" cy="1194851"/>
            </a:xfrm>
            <a:custGeom>
              <a:avLst/>
              <a:gdLst/>
              <a:ahLst/>
              <a:cxnLst/>
              <a:rect l="l" t="t" r="r" b="b"/>
              <a:pathLst>
                <a:path w="17651" h="25421" extrusionOk="0">
                  <a:moveTo>
                    <a:pt x="7793" y="485"/>
                  </a:moveTo>
                  <a:cubicBezTo>
                    <a:pt x="7834" y="485"/>
                    <a:pt x="7875" y="488"/>
                    <a:pt x="7915" y="492"/>
                  </a:cubicBezTo>
                  <a:cubicBezTo>
                    <a:pt x="10639" y="771"/>
                    <a:pt x="17154" y="9110"/>
                    <a:pt x="16970" y="12082"/>
                  </a:cubicBezTo>
                  <a:lnTo>
                    <a:pt x="16970" y="12080"/>
                  </a:lnTo>
                  <a:cubicBezTo>
                    <a:pt x="16919" y="12881"/>
                    <a:pt x="16713" y="13417"/>
                    <a:pt x="16339" y="13716"/>
                  </a:cubicBezTo>
                  <a:cubicBezTo>
                    <a:pt x="16019" y="13971"/>
                    <a:pt x="15569" y="14064"/>
                    <a:pt x="15014" y="14064"/>
                  </a:cubicBezTo>
                  <a:cubicBezTo>
                    <a:pt x="14357" y="14064"/>
                    <a:pt x="13553" y="13933"/>
                    <a:pt x="12645" y="13785"/>
                  </a:cubicBezTo>
                  <a:cubicBezTo>
                    <a:pt x="11460" y="13591"/>
                    <a:pt x="10117" y="13372"/>
                    <a:pt x="8661" y="13372"/>
                  </a:cubicBezTo>
                  <a:cubicBezTo>
                    <a:pt x="7206" y="13372"/>
                    <a:pt x="5835" y="13591"/>
                    <a:pt x="4626" y="13785"/>
                  </a:cubicBezTo>
                  <a:cubicBezTo>
                    <a:pt x="3698" y="13933"/>
                    <a:pt x="2875" y="14065"/>
                    <a:pt x="2218" y="14065"/>
                  </a:cubicBezTo>
                  <a:cubicBezTo>
                    <a:pt x="1664" y="14065"/>
                    <a:pt x="1228" y="13972"/>
                    <a:pt x="946" y="13716"/>
                  </a:cubicBezTo>
                  <a:cubicBezTo>
                    <a:pt x="624" y="13421"/>
                    <a:pt x="493" y="12899"/>
                    <a:pt x="543" y="12109"/>
                  </a:cubicBezTo>
                  <a:cubicBezTo>
                    <a:pt x="652" y="10354"/>
                    <a:pt x="1985" y="8944"/>
                    <a:pt x="3396" y="7452"/>
                  </a:cubicBezTo>
                  <a:cubicBezTo>
                    <a:pt x="4937" y="5822"/>
                    <a:pt x="6684" y="3974"/>
                    <a:pt x="7058" y="1362"/>
                  </a:cubicBezTo>
                  <a:cubicBezTo>
                    <a:pt x="7166" y="625"/>
                    <a:pt x="7489" y="485"/>
                    <a:pt x="7793" y="485"/>
                  </a:cubicBezTo>
                  <a:close/>
                  <a:moveTo>
                    <a:pt x="8635" y="14278"/>
                  </a:moveTo>
                  <a:cubicBezTo>
                    <a:pt x="9753" y="14278"/>
                    <a:pt x="10813" y="14414"/>
                    <a:pt x="11713" y="14553"/>
                  </a:cubicBezTo>
                  <a:cubicBezTo>
                    <a:pt x="12182" y="15132"/>
                    <a:pt x="12443" y="15799"/>
                    <a:pt x="12408" y="16351"/>
                  </a:cubicBezTo>
                  <a:cubicBezTo>
                    <a:pt x="12402" y="16476"/>
                    <a:pt x="12374" y="16640"/>
                    <a:pt x="12295" y="16693"/>
                  </a:cubicBezTo>
                  <a:cubicBezTo>
                    <a:pt x="12260" y="16717"/>
                    <a:pt x="12209" y="16727"/>
                    <a:pt x="12145" y="16727"/>
                  </a:cubicBezTo>
                  <a:cubicBezTo>
                    <a:pt x="11916" y="16727"/>
                    <a:pt x="11526" y="16596"/>
                    <a:pt x="11147" y="16466"/>
                  </a:cubicBezTo>
                  <a:cubicBezTo>
                    <a:pt x="10467" y="16232"/>
                    <a:pt x="9618" y="15948"/>
                    <a:pt x="8659" y="15948"/>
                  </a:cubicBezTo>
                  <a:cubicBezTo>
                    <a:pt x="7701" y="15948"/>
                    <a:pt x="6819" y="16232"/>
                    <a:pt x="6110" y="16464"/>
                  </a:cubicBezTo>
                  <a:cubicBezTo>
                    <a:pt x="5725" y="16591"/>
                    <a:pt x="5300" y="16730"/>
                    <a:pt x="5073" y="16730"/>
                  </a:cubicBezTo>
                  <a:cubicBezTo>
                    <a:pt x="5014" y="16730"/>
                    <a:pt x="4969" y="16721"/>
                    <a:pt x="4941" y="16699"/>
                  </a:cubicBezTo>
                  <a:cubicBezTo>
                    <a:pt x="4925" y="16684"/>
                    <a:pt x="4872" y="16624"/>
                    <a:pt x="4888" y="16381"/>
                  </a:cubicBezTo>
                  <a:cubicBezTo>
                    <a:pt x="4925" y="15801"/>
                    <a:pt x="5293" y="15103"/>
                    <a:pt x="5881" y="14499"/>
                  </a:cubicBezTo>
                  <a:cubicBezTo>
                    <a:pt x="6627" y="14392"/>
                    <a:pt x="7600" y="14278"/>
                    <a:pt x="8635" y="14278"/>
                  </a:cubicBezTo>
                  <a:close/>
                  <a:moveTo>
                    <a:pt x="8631" y="16879"/>
                  </a:moveTo>
                  <a:cubicBezTo>
                    <a:pt x="9311" y="16879"/>
                    <a:pt x="9954" y="17046"/>
                    <a:pt x="10502" y="17222"/>
                  </a:cubicBezTo>
                  <a:cubicBezTo>
                    <a:pt x="10752" y="18440"/>
                    <a:pt x="10835" y="19881"/>
                    <a:pt x="10740" y="21402"/>
                  </a:cubicBezTo>
                  <a:cubicBezTo>
                    <a:pt x="10532" y="24738"/>
                    <a:pt x="9752" y="24934"/>
                    <a:pt x="8567" y="24934"/>
                  </a:cubicBezTo>
                  <a:cubicBezTo>
                    <a:pt x="8491" y="24934"/>
                    <a:pt x="8413" y="24933"/>
                    <a:pt x="8334" y="24932"/>
                  </a:cubicBezTo>
                  <a:lnTo>
                    <a:pt x="7865" y="24932"/>
                  </a:lnTo>
                  <a:cubicBezTo>
                    <a:pt x="7795" y="24932"/>
                    <a:pt x="7726" y="24933"/>
                    <a:pt x="7659" y="24933"/>
                  </a:cubicBezTo>
                  <a:cubicBezTo>
                    <a:pt x="7121" y="24933"/>
                    <a:pt x="6693" y="24903"/>
                    <a:pt x="6397" y="24592"/>
                  </a:cubicBezTo>
                  <a:cubicBezTo>
                    <a:pt x="5978" y="24150"/>
                    <a:pt x="5823" y="23114"/>
                    <a:pt x="5928" y="21430"/>
                  </a:cubicBezTo>
                  <a:cubicBezTo>
                    <a:pt x="6023" y="19901"/>
                    <a:pt x="6286" y="18450"/>
                    <a:pt x="6692" y="17230"/>
                  </a:cubicBezTo>
                  <a:cubicBezTo>
                    <a:pt x="7270" y="17050"/>
                    <a:pt x="7938" y="16879"/>
                    <a:pt x="8631" y="16879"/>
                  </a:cubicBezTo>
                  <a:close/>
                  <a:moveTo>
                    <a:pt x="7808" y="1"/>
                  </a:moveTo>
                  <a:cubicBezTo>
                    <a:pt x="7361" y="1"/>
                    <a:pt x="6737" y="205"/>
                    <a:pt x="6581" y="1293"/>
                  </a:cubicBezTo>
                  <a:cubicBezTo>
                    <a:pt x="6227" y="3750"/>
                    <a:pt x="4611" y="5462"/>
                    <a:pt x="3044" y="7120"/>
                  </a:cubicBezTo>
                  <a:cubicBezTo>
                    <a:pt x="1572" y="8675"/>
                    <a:pt x="179" y="10147"/>
                    <a:pt x="58" y="12080"/>
                  </a:cubicBezTo>
                  <a:cubicBezTo>
                    <a:pt x="1" y="13023"/>
                    <a:pt x="185" y="13676"/>
                    <a:pt x="624" y="14074"/>
                  </a:cubicBezTo>
                  <a:cubicBezTo>
                    <a:pt x="1009" y="14424"/>
                    <a:pt x="1554" y="14547"/>
                    <a:pt x="2225" y="14547"/>
                  </a:cubicBezTo>
                  <a:cubicBezTo>
                    <a:pt x="2925" y="14547"/>
                    <a:pt x="3764" y="14413"/>
                    <a:pt x="4704" y="14264"/>
                  </a:cubicBezTo>
                  <a:cubicBezTo>
                    <a:pt x="4981" y="14220"/>
                    <a:pt x="5269" y="14173"/>
                    <a:pt x="5562" y="14129"/>
                  </a:cubicBezTo>
                  <a:lnTo>
                    <a:pt x="5562" y="14129"/>
                  </a:lnTo>
                  <a:cubicBezTo>
                    <a:pt x="4882" y="14820"/>
                    <a:pt x="4446" y="15647"/>
                    <a:pt x="4403" y="16351"/>
                  </a:cubicBezTo>
                  <a:cubicBezTo>
                    <a:pt x="4381" y="16697"/>
                    <a:pt x="4462" y="16937"/>
                    <a:pt x="4646" y="17081"/>
                  </a:cubicBezTo>
                  <a:cubicBezTo>
                    <a:pt x="4764" y="17173"/>
                    <a:pt x="4907" y="17211"/>
                    <a:pt x="5075" y="17211"/>
                  </a:cubicBezTo>
                  <a:cubicBezTo>
                    <a:pt x="5384" y="17211"/>
                    <a:pt x="5779" y="17082"/>
                    <a:pt x="6261" y="16925"/>
                  </a:cubicBezTo>
                  <a:cubicBezTo>
                    <a:pt x="6270" y="16921"/>
                    <a:pt x="6280" y="16919"/>
                    <a:pt x="6290" y="16915"/>
                  </a:cubicBezTo>
                  <a:lnTo>
                    <a:pt x="6290" y="16915"/>
                  </a:lnTo>
                  <a:cubicBezTo>
                    <a:pt x="6282" y="16929"/>
                    <a:pt x="6278" y="16943"/>
                    <a:pt x="6270" y="16957"/>
                  </a:cubicBezTo>
                  <a:cubicBezTo>
                    <a:pt x="5831" y="18245"/>
                    <a:pt x="5544" y="19782"/>
                    <a:pt x="5445" y="21402"/>
                  </a:cubicBezTo>
                  <a:cubicBezTo>
                    <a:pt x="5331" y="23280"/>
                    <a:pt x="5515" y="24366"/>
                    <a:pt x="6043" y="24926"/>
                  </a:cubicBezTo>
                  <a:cubicBezTo>
                    <a:pt x="6470" y="25375"/>
                    <a:pt x="7036" y="25421"/>
                    <a:pt x="7648" y="25421"/>
                  </a:cubicBezTo>
                  <a:cubicBezTo>
                    <a:pt x="7721" y="25421"/>
                    <a:pt x="7796" y="25419"/>
                    <a:pt x="7871" y="25419"/>
                  </a:cubicBezTo>
                  <a:lnTo>
                    <a:pt x="8328" y="25419"/>
                  </a:lnTo>
                  <a:cubicBezTo>
                    <a:pt x="8373" y="25419"/>
                    <a:pt x="8418" y="25419"/>
                    <a:pt x="8462" y="25419"/>
                  </a:cubicBezTo>
                  <a:cubicBezTo>
                    <a:pt x="10033" y="25419"/>
                    <a:pt x="10996" y="25069"/>
                    <a:pt x="11223" y="21432"/>
                  </a:cubicBezTo>
                  <a:cubicBezTo>
                    <a:pt x="11324" y="19812"/>
                    <a:pt x="11231" y="18274"/>
                    <a:pt x="10948" y="16984"/>
                  </a:cubicBezTo>
                  <a:cubicBezTo>
                    <a:pt x="10942" y="16953"/>
                    <a:pt x="10928" y="16923"/>
                    <a:pt x="10910" y="16897"/>
                  </a:cubicBezTo>
                  <a:lnTo>
                    <a:pt x="10910" y="16897"/>
                  </a:lnTo>
                  <a:cubicBezTo>
                    <a:pt x="10936" y="16907"/>
                    <a:pt x="10965" y="16913"/>
                    <a:pt x="10993" y="16923"/>
                  </a:cubicBezTo>
                  <a:cubicBezTo>
                    <a:pt x="11458" y="17083"/>
                    <a:pt x="11838" y="17212"/>
                    <a:pt x="12146" y="17212"/>
                  </a:cubicBezTo>
                  <a:cubicBezTo>
                    <a:pt x="12304" y="17212"/>
                    <a:pt x="12443" y="17178"/>
                    <a:pt x="12566" y="17097"/>
                  </a:cubicBezTo>
                  <a:cubicBezTo>
                    <a:pt x="12766" y="16963"/>
                    <a:pt x="12871" y="16727"/>
                    <a:pt x="12894" y="16381"/>
                  </a:cubicBezTo>
                  <a:cubicBezTo>
                    <a:pt x="12938" y="15678"/>
                    <a:pt x="12621" y="14875"/>
                    <a:pt x="12032" y="14177"/>
                  </a:cubicBezTo>
                  <a:lnTo>
                    <a:pt x="12032" y="14177"/>
                  </a:lnTo>
                  <a:cubicBezTo>
                    <a:pt x="12214" y="14206"/>
                    <a:pt x="12394" y="14234"/>
                    <a:pt x="12568" y="14264"/>
                  </a:cubicBezTo>
                  <a:cubicBezTo>
                    <a:pt x="13490" y="14415"/>
                    <a:pt x="14313" y="14549"/>
                    <a:pt x="15013" y="14549"/>
                  </a:cubicBezTo>
                  <a:cubicBezTo>
                    <a:pt x="15672" y="14549"/>
                    <a:pt x="16222" y="14430"/>
                    <a:pt x="16644" y="14094"/>
                  </a:cubicBezTo>
                  <a:cubicBezTo>
                    <a:pt x="17130" y="13706"/>
                    <a:pt x="17396" y="13057"/>
                    <a:pt x="17453" y="12111"/>
                  </a:cubicBezTo>
                  <a:cubicBezTo>
                    <a:pt x="17651" y="8906"/>
                    <a:pt x="10912" y="312"/>
                    <a:pt x="7964" y="9"/>
                  </a:cubicBezTo>
                  <a:cubicBezTo>
                    <a:pt x="7915" y="3"/>
                    <a:pt x="7861" y="1"/>
                    <a:pt x="78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16"/>
            <p:cNvSpPr/>
            <p:nvPr/>
          </p:nvSpPr>
          <p:spPr>
            <a:xfrm>
              <a:off x="339409" y="608669"/>
              <a:ext cx="175084" cy="134944"/>
            </a:xfrm>
            <a:custGeom>
              <a:avLst/>
              <a:gdLst/>
              <a:ahLst/>
              <a:cxnLst/>
              <a:rect l="l" t="t" r="r" b="b"/>
              <a:pathLst>
                <a:path w="3725" h="2871" extrusionOk="0">
                  <a:moveTo>
                    <a:pt x="1685" y="490"/>
                  </a:moveTo>
                  <a:cubicBezTo>
                    <a:pt x="1850" y="490"/>
                    <a:pt x="2015" y="514"/>
                    <a:pt x="2175" y="560"/>
                  </a:cubicBezTo>
                  <a:cubicBezTo>
                    <a:pt x="2597" y="678"/>
                    <a:pt x="2943" y="934"/>
                    <a:pt x="3107" y="1238"/>
                  </a:cubicBezTo>
                  <a:cubicBezTo>
                    <a:pt x="3174" y="1369"/>
                    <a:pt x="3240" y="1571"/>
                    <a:pt x="3164" y="1792"/>
                  </a:cubicBezTo>
                  <a:cubicBezTo>
                    <a:pt x="3040" y="2160"/>
                    <a:pt x="2585" y="2386"/>
                    <a:pt x="2061" y="2386"/>
                  </a:cubicBezTo>
                  <a:cubicBezTo>
                    <a:pt x="1895" y="2386"/>
                    <a:pt x="1722" y="2363"/>
                    <a:pt x="1550" y="2315"/>
                  </a:cubicBezTo>
                  <a:cubicBezTo>
                    <a:pt x="1128" y="2196"/>
                    <a:pt x="782" y="1941"/>
                    <a:pt x="620" y="1636"/>
                  </a:cubicBezTo>
                  <a:cubicBezTo>
                    <a:pt x="551" y="1505"/>
                    <a:pt x="487" y="1304"/>
                    <a:pt x="561" y="1084"/>
                  </a:cubicBezTo>
                  <a:cubicBezTo>
                    <a:pt x="685" y="716"/>
                    <a:pt x="1144" y="491"/>
                    <a:pt x="1665" y="491"/>
                  </a:cubicBezTo>
                  <a:cubicBezTo>
                    <a:pt x="1671" y="490"/>
                    <a:pt x="1678" y="490"/>
                    <a:pt x="1685" y="490"/>
                  </a:cubicBezTo>
                  <a:close/>
                  <a:moveTo>
                    <a:pt x="1650" y="1"/>
                  </a:moveTo>
                  <a:cubicBezTo>
                    <a:pt x="923" y="1"/>
                    <a:pt x="298" y="350"/>
                    <a:pt x="104" y="928"/>
                  </a:cubicBezTo>
                  <a:cubicBezTo>
                    <a:pt x="1" y="1227"/>
                    <a:pt x="34" y="1559"/>
                    <a:pt x="191" y="1862"/>
                  </a:cubicBezTo>
                  <a:cubicBezTo>
                    <a:pt x="416" y="2291"/>
                    <a:pt x="865" y="2625"/>
                    <a:pt x="1421" y="2782"/>
                  </a:cubicBezTo>
                  <a:cubicBezTo>
                    <a:pt x="1627" y="2841"/>
                    <a:pt x="1843" y="2871"/>
                    <a:pt x="2058" y="2871"/>
                  </a:cubicBezTo>
                  <a:cubicBezTo>
                    <a:pt x="2422" y="2871"/>
                    <a:pt x="2767" y="2784"/>
                    <a:pt x="3044" y="2623"/>
                  </a:cubicBezTo>
                  <a:cubicBezTo>
                    <a:pt x="3319" y="2463"/>
                    <a:pt x="3528" y="2234"/>
                    <a:pt x="3625" y="1947"/>
                  </a:cubicBezTo>
                  <a:cubicBezTo>
                    <a:pt x="3724" y="1648"/>
                    <a:pt x="3693" y="1316"/>
                    <a:pt x="3536" y="1013"/>
                  </a:cubicBezTo>
                  <a:cubicBezTo>
                    <a:pt x="3311" y="585"/>
                    <a:pt x="2862" y="249"/>
                    <a:pt x="2304" y="93"/>
                  </a:cubicBezTo>
                  <a:cubicBezTo>
                    <a:pt x="2083" y="30"/>
                    <a:pt x="1862" y="1"/>
                    <a:pt x="16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16"/>
            <p:cNvSpPr/>
            <p:nvPr/>
          </p:nvSpPr>
          <p:spPr>
            <a:xfrm>
              <a:off x="227072" y="367874"/>
              <a:ext cx="168551" cy="168175"/>
            </a:xfrm>
            <a:custGeom>
              <a:avLst/>
              <a:gdLst/>
              <a:ahLst/>
              <a:cxnLst/>
              <a:rect l="l" t="t" r="r" b="b"/>
              <a:pathLst>
                <a:path w="3586" h="3578" extrusionOk="0">
                  <a:moveTo>
                    <a:pt x="1427" y="481"/>
                  </a:moveTo>
                  <a:cubicBezTo>
                    <a:pt x="1811" y="481"/>
                    <a:pt x="2240" y="663"/>
                    <a:pt x="2583" y="1008"/>
                  </a:cubicBezTo>
                  <a:cubicBezTo>
                    <a:pt x="2911" y="1340"/>
                    <a:pt x="3101" y="1759"/>
                    <a:pt x="3099" y="2161"/>
                  </a:cubicBezTo>
                  <a:lnTo>
                    <a:pt x="3097" y="2161"/>
                  </a:lnTo>
                  <a:cubicBezTo>
                    <a:pt x="3097" y="2436"/>
                    <a:pt x="3006" y="2668"/>
                    <a:pt x="2836" y="2838"/>
                  </a:cubicBezTo>
                  <a:cubicBezTo>
                    <a:pt x="2662" y="3012"/>
                    <a:pt x="2422" y="3095"/>
                    <a:pt x="2159" y="3095"/>
                  </a:cubicBezTo>
                  <a:cubicBezTo>
                    <a:pt x="1777" y="3095"/>
                    <a:pt x="1348" y="2913"/>
                    <a:pt x="1006" y="2569"/>
                  </a:cubicBezTo>
                  <a:cubicBezTo>
                    <a:pt x="675" y="2236"/>
                    <a:pt x="489" y="1817"/>
                    <a:pt x="489" y="1415"/>
                  </a:cubicBezTo>
                  <a:cubicBezTo>
                    <a:pt x="491" y="1142"/>
                    <a:pt x="580" y="909"/>
                    <a:pt x="753" y="739"/>
                  </a:cubicBezTo>
                  <a:cubicBezTo>
                    <a:pt x="929" y="564"/>
                    <a:pt x="1168" y="481"/>
                    <a:pt x="1427" y="481"/>
                  </a:cubicBezTo>
                  <a:close/>
                  <a:moveTo>
                    <a:pt x="1423" y="1"/>
                  </a:moveTo>
                  <a:cubicBezTo>
                    <a:pt x="1038" y="1"/>
                    <a:pt x="678" y="129"/>
                    <a:pt x="410" y="394"/>
                  </a:cubicBezTo>
                  <a:cubicBezTo>
                    <a:pt x="151" y="651"/>
                    <a:pt x="5" y="1014"/>
                    <a:pt x="3" y="1413"/>
                  </a:cubicBezTo>
                  <a:cubicBezTo>
                    <a:pt x="1" y="1941"/>
                    <a:pt x="240" y="2487"/>
                    <a:pt x="660" y="2909"/>
                  </a:cubicBezTo>
                  <a:cubicBezTo>
                    <a:pt x="1099" y="3350"/>
                    <a:pt x="1651" y="3578"/>
                    <a:pt x="2161" y="3578"/>
                  </a:cubicBezTo>
                  <a:cubicBezTo>
                    <a:pt x="2547" y="3578"/>
                    <a:pt x="2909" y="3449"/>
                    <a:pt x="3178" y="3182"/>
                  </a:cubicBezTo>
                  <a:cubicBezTo>
                    <a:pt x="3437" y="2925"/>
                    <a:pt x="3582" y="2563"/>
                    <a:pt x="3582" y="2163"/>
                  </a:cubicBezTo>
                  <a:cubicBezTo>
                    <a:pt x="3586" y="1635"/>
                    <a:pt x="3346" y="1089"/>
                    <a:pt x="2925" y="667"/>
                  </a:cubicBezTo>
                  <a:cubicBezTo>
                    <a:pt x="2490" y="229"/>
                    <a:pt x="1935" y="1"/>
                    <a:pt x="14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16"/>
            <p:cNvSpPr/>
            <p:nvPr/>
          </p:nvSpPr>
          <p:spPr>
            <a:xfrm>
              <a:off x="-55604" y="588787"/>
              <a:ext cx="249348" cy="159761"/>
            </a:xfrm>
            <a:custGeom>
              <a:avLst/>
              <a:gdLst/>
              <a:ahLst/>
              <a:cxnLst/>
              <a:rect l="l" t="t" r="r" b="b"/>
              <a:pathLst>
                <a:path w="5305" h="3399" extrusionOk="0">
                  <a:moveTo>
                    <a:pt x="3500" y="486"/>
                  </a:moveTo>
                  <a:cubicBezTo>
                    <a:pt x="3793" y="486"/>
                    <a:pt x="4058" y="536"/>
                    <a:pt x="4262" y="638"/>
                  </a:cubicBezTo>
                  <a:cubicBezTo>
                    <a:pt x="4438" y="728"/>
                    <a:pt x="4551" y="846"/>
                    <a:pt x="4594" y="993"/>
                  </a:cubicBezTo>
                  <a:cubicBezTo>
                    <a:pt x="4608" y="1040"/>
                    <a:pt x="4616" y="1092"/>
                    <a:pt x="4616" y="1143"/>
                  </a:cubicBezTo>
                  <a:cubicBezTo>
                    <a:pt x="4616" y="1632"/>
                    <a:pt x="3999" y="2324"/>
                    <a:pt x="2944" y="2702"/>
                  </a:cubicBezTo>
                  <a:cubicBezTo>
                    <a:pt x="2551" y="2842"/>
                    <a:pt x="2157" y="2913"/>
                    <a:pt x="1808" y="2913"/>
                  </a:cubicBezTo>
                  <a:cubicBezTo>
                    <a:pt x="1512" y="2913"/>
                    <a:pt x="1247" y="2862"/>
                    <a:pt x="1043" y="2759"/>
                  </a:cubicBezTo>
                  <a:cubicBezTo>
                    <a:pt x="867" y="2670"/>
                    <a:pt x="754" y="2552"/>
                    <a:pt x="710" y="2405"/>
                  </a:cubicBezTo>
                  <a:cubicBezTo>
                    <a:pt x="564" y="1919"/>
                    <a:pt x="1191" y="1117"/>
                    <a:pt x="2360" y="696"/>
                  </a:cubicBezTo>
                  <a:cubicBezTo>
                    <a:pt x="2756" y="555"/>
                    <a:pt x="3148" y="486"/>
                    <a:pt x="3500" y="486"/>
                  </a:cubicBezTo>
                  <a:close/>
                  <a:moveTo>
                    <a:pt x="3493" y="0"/>
                  </a:moveTo>
                  <a:cubicBezTo>
                    <a:pt x="3090" y="0"/>
                    <a:pt x="2645" y="81"/>
                    <a:pt x="2198" y="241"/>
                  </a:cubicBezTo>
                  <a:cubicBezTo>
                    <a:pt x="857" y="722"/>
                    <a:pt x="0" y="1733"/>
                    <a:pt x="247" y="2548"/>
                  </a:cubicBezTo>
                  <a:cubicBezTo>
                    <a:pt x="331" y="2821"/>
                    <a:pt x="528" y="3044"/>
                    <a:pt x="825" y="3195"/>
                  </a:cubicBezTo>
                  <a:cubicBezTo>
                    <a:pt x="1096" y="3329"/>
                    <a:pt x="1436" y="3398"/>
                    <a:pt x="1810" y="3398"/>
                  </a:cubicBezTo>
                  <a:cubicBezTo>
                    <a:pt x="2214" y="3398"/>
                    <a:pt x="2659" y="3317"/>
                    <a:pt x="3106" y="3157"/>
                  </a:cubicBezTo>
                  <a:cubicBezTo>
                    <a:pt x="4448" y="2680"/>
                    <a:pt x="5304" y="1667"/>
                    <a:pt x="5057" y="852"/>
                  </a:cubicBezTo>
                  <a:cubicBezTo>
                    <a:pt x="4974" y="577"/>
                    <a:pt x="4776" y="354"/>
                    <a:pt x="4479" y="207"/>
                  </a:cubicBezTo>
                  <a:cubicBezTo>
                    <a:pt x="4206" y="69"/>
                    <a:pt x="3867" y="0"/>
                    <a:pt x="34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1" name="Google Shape;511;p19"/>
          <p:cNvPicPr preferRelativeResize="0"/>
          <p:nvPr/>
        </p:nvPicPr>
        <p:blipFill>
          <a:blip r:embed="rId2">
            <a:alphaModFix amt="52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12" name="Google Shape;512;p19"/>
          <p:cNvSpPr txBox="1">
            <a:spLocks noGrp="1"/>
          </p:cNvSpPr>
          <p:nvPr>
            <p:ph type="title"/>
          </p:nvPr>
        </p:nvSpPr>
        <p:spPr>
          <a:xfrm>
            <a:off x="721050" y="634175"/>
            <a:ext cx="7701900" cy="6933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13" name="Google Shape;513;p19"/>
          <p:cNvSpPr txBox="1">
            <a:spLocks noGrp="1"/>
          </p:cNvSpPr>
          <p:nvPr>
            <p:ph type="subTitle" idx="1"/>
          </p:nvPr>
        </p:nvSpPr>
        <p:spPr>
          <a:xfrm>
            <a:off x="911575" y="2465293"/>
            <a:ext cx="1834200" cy="5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14" name="Google Shape;514;p19"/>
          <p:cNvSpPr txBox="1">
            <a:spLocks noGrp="1"/>
          </p:cNvSpPr>
          <p:nvPr>
            <p:ph type="subTitle" idx="2"/>
          </p:nvPr>
        </p:nvSpPr>
        <p:spPr>
          <a:xfrm>
            <a:off x="911575" y="2246913"/>
            <a:ext cx="1834200" cy="23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15" name="Google Shape;515;p19"/>
          <p:cNvSpPr txBox="1">
            <a:spLocks noGrp="1"/>
          </p:cNvSpPr>
          <p:nvPr>
            <p:ph type="title" idx="3" hasCustomPrompt="1"/>
          </p:nvPr>
        </p:nvSpPr>
        <p:spPr>
          <a:xfrm flipH="1">
            <a:off x="1037450" y="1774134"/>
            <a:ext cx="1582500" cy="3384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 b="1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sp>
        <p:nvSpPr>
          <p:cNvPr id="516" name="Google Shape;516;p19"/>
          <p:cNvSpPr txBox="1">
            <a:spLocks noGrp="1"/>
          </p:cNvSpPr>
          <p:nvPr>
            <p:ph type="subTitle" idx="4"/>
          </p:nvPr>
        </p:nvSpPr>
        <p:spPr>
          <a:xfrm>
            <a:off x="3654900" y="2465293"/>
            <a:ext cx="1834200" cy="5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17" name="Google Shape;517;p19"/>
          <p:cNvSpPr txBox="1">
            <a:spLocks noGrp="1"/>
          </p:cNvSpPr>
          <p:nvPr>
            <p:ph type="subTitle" idx="5"/>
          </p:nvPr>
        </p:nvSpPr>
        <p:spPr>
          <a:xfrm>
            <a:off x="3654900" y="2246913"/>
            <a:ext cx="1834200" cy="23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18" name="Google Shape;518;p19"/>
          <p:cNvSpPr txBox="1">
            <a:spLocks noGrp="1"/>
          </p:cNvSpPr>
          <p:nvPr>
            <p:ph type="title" idx="6" hasCustomPrompt="1"/>
          </p:nvPr>
        </p:nvSpPr>
        <p:spPr>
          <a:xfrm flipH="1">
            <a:off x="3780775" y="1774134"/>
            <a:ext cx="1582500" cy="3384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 b="1">
                <a:solidFill>
                  <a:schemeClr val="accent3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sp>
        <p:nvSpPr>
          <p:cNvPr id="519" name="Google Shape;519;p19"/>
          <p:cNvSpPr txBox="1">
            <a:spLocks noGrp="1"/>
          </p:cNvSpPr>
          <p:nvPr>
            <p:ph type="subTitle" idx="7"/>
          </p:nvPr>
        </p:nvSpPr>
        <p:spPr>
          <a:xfrm>
            <a:off x="6398275" y="2465293"/>
            <a:ext cx="1834200" cy="5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0" name="Google Shape;520;p19"/>
          <p:cNvSpPr txBox="1">
            <a:spLocks noGrp="1"/>
          </p:cNvSpPr>
          <p:nvPr>
            <p:ph type="subTitle" idx="8"/>
          </p:nvPr>
        </p:nvSpPr>
        <p:spPr>
          <a:xfrm>
            <a:off x="6398275" y="2246913"/>
            <a:ext cx="1834200" cy="23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1" name="Google Shape;521;p19"/>
          <p:cNvSpPr txBox="1">
            <a:spLocks noGrp="1"/>
          </p:cNvSpPr>
          <p:nvPr>
            <p:ph type="title" idx="9" hasCustomPrompt="1"/>
          </p:nvPr>
        </p:nvSpPr>
        <p:spPr>
          <a:xfrm flipH="1">
            <a:off x="6524150" y="1774134"/>
            <a:ext cx="1582500" cy="3384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 b="1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sp>
        <p:nvSpPr>
          <p:cNvPr id="522" name="Google Shape;522;p19"/>
          <p:cNvSpPr txBox="1">
            <a:spLocks noGrp="1"/>
          </p:cNvSpPr>
          <p:nvPr>
            <p:ph type="subTitle" idx="13"/>
          </p:nvPr>
        </p:nvSpPr>
        <p:spPr>
          <a:xfrm>
            <a:off x="911575" y="3945154"/>
            <a:ext cx="1834200" cy="5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3" name="Google Shape;523;p19"/>
          <p:cNvSpPr txBox="1">
            <a:spLocks noGrp="1"/>
          </p:cNvSpPr>
          <p:nvPr>
            <p:ph type="subTitle" idx="14"/>
          </p:nvPr>
        </p:nvSpPr>
        <p:spPr>
          <a:xfrm>
            <a:off x="911575" y="3728501"/>
            <a:ext cx="1834200" cy="23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4" name="Google Shape;524;p19"/>
          <p:cNvSpPr txBox="1">
            <a:spLocks noGrp="1"/>
          </p:cNvSpPr>
          <p:nvPr>
            <p:ph type="title" idx="15" hasCustomPrompt="1"/>
          </p:nvPr>
        </p:nvSpPr>
        <p:spPr>
          <a:xfrm flipH="1">
            <a:off x="1037450" y="3255709"/>
            <a:ext cx="1582500" cy="3384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 b="1">
                <a:solidFill>
                  <a:schemeClr val="accent3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sp>
        <p:nvSpPr>
          <p:cNvPr id="525" name="Google Shape;525;p19"/>
          <p:cNvSpPr txBox="1">
            <a:spLocks noGrp="1"/>
          </p:cNvSpPr>
          <p:nvPr>
            <p:ph type="subTitle" idx="16"/>
          </p:nvPr>
        </p:nvSpPr>
        <p:spPr>
          <a:xfrm>
            <a:off x="3654900" y="3945154"/>
            <a:ext cx="1834200" cy="5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6" name="Google Shape;526;p19"/>
          <p:cNvSpPr txBox="1">
            <a:spLocks noGrp="1"/>
          </p:cNvSpPr>
          <p:nvPr>
            <p:ph type="subTitle" idx="17"/>
          </p:nvPr>
        </p:nvSpPr>
        <p:spPr>
          <a:xfrm>
            <a:off x="3654900" y="3728501"/>
            <a:ext cx="1834200" cy="23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7" name="Google Shape;527;p19"/>
          <p:cNvSpPr txBox="1">
            <a:spLocks noGrp="1"/>
          </p:cNvSpPr>
          <p:nvPr>
            <p:ph type="title" idx="18" hasCustomPrompt="1"/>
          </p:nvPr>
        </p:nvSpPr>
        <p:spPr>
          <a:xfrm flipH="1">
            <a:off x="3780775" y="3255709"/>
            <a:ext cx="1582500" cy="3384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 b="1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sp>
        <p:nvSpPr>
          <p:cNvPr id="528" name="Google Shape;528;p19"/>
          <p:cNvSpPr txBox="1">
            <a:spLocks noGrp="1"/>
          </p:cNvSpPr>
          <p:nvPr>
            <p:ph type="subTitle" idx="19"/>
          </p:nvPr>
        </p:nvSpPr>
        <p:spPr>
          <a:xfrm>
            <a:off x="6398275" y="3945154"/>
            <a:ext cx="1834200" cy="5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9" name="Google Shape;529;p19"/>
          <p:cNvSpPr txBox="1">
            <a:spLocks noGrp="1"/>
          </p:cNvSpPr>
          <p:nvPr>
            <p:ph type="subTitle" idx="20"/>
          </p:nvPr>
        </p:nvSpPr>
        <p:spPr>
          <a:xfrm>
            <a:off x="6398275" y="3728501"/>
            <a:ext cx="1834200" cy="23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30" name="Google Shape;530;p19"/>
          <p:cNvSpPr txBox="1">
            <a:spLocks noGrp="1"/>
          </p:cNvSpPr>
          <p:nvPr>
            <p:ph type="title" idx="21" hasCustomPrompt="1"/>
          </p:nvPr>
        </p:nvSpPr>
        <p:spPr>
          <a:xfrm flipH="1">
            <a:off x="6524150" y="3255709"/>
            <a:ext cx="1582500" cy="3384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 b="1">
                <a:solidFill>
                  <a:schemeClr val="accent3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grpSp>
        <p:nvGrpSpPr>
          <p:cNvPr id="531" name="Google Shape;531;p19"/>
          <p:cNvGrpSpPr/>
          <p:nvPr/>
        </p:nvGrpSpPr>
        <p:grpSpPr>
          <a:xfrm rot="-883395">
            <a:off x="1512164" y="4159793"/>
            <a:ext cx="2170913" cy="1867816"/>
            <a:chOff x="721053" y="1967498"/>
            <a:chExt cx="677978" cy="583321"/>
          </a:xfrm>
        </p:grpSpPr>
        <p:sp>
          <p:nvSpPr>
            <p:cNvPr id="532" name="Google Shape;532;p19"/>
            <p:cNvSpPr/>
            <p:nvPr/>
          </p:nvSpPr>
          <p:spPr>
            <a:xfrm>
              <a:off x="1221446" y="1967498"/>
              <a:ext cx="177585" cy="159352"/>
            </a:xfrm>
            <a:custGeom>
              <a:avLst/>
              <a:gdLst/>
              <a:ahLst/>
              <a:cxnLst/>
              <a:rect l="l" t="t" r="r" b="b"/>
              <a:pathLst>
                <a:path w="5844" h="5244" extrusionOk="0">
                  <a:moveTo>
                    <a:pt x="5513" y="491"/>
                  </a:moveTo>
                  <a:lnTo>
                    <a:pt x="5433" y="1130"/>
                  </a:lnTo>
                  <a:lnTo>
                    <a:pt x="663" y="4908"/>
                  </a:lnTo>
                  <a:lnTo>
                    <a:pt x="377" y="4542"/>
                  </a:lnTo>
                  <a:lnTo>
                    <a:pt x="5513" y="491"/>
                  </a:lnTo>
                  <a:close/>
                  <a:moveTo>
                    <a:pt x="5695" y="0"/>
                  </a:moveTo>
                  <a:cubicBezTo>
                    <a:pt x="5661" y="0"/>
                    <a:pt x="5627" y="12"/>
                    <a:pt x="5604" y="35"/>
                  </a:cubicBezTo>
                  <a:lnTo>
                    <a:pt x="81" y="4394"/>
                  </a:lnTo>
                  <a:cubicBezTo>
                    <a:pt x="12" y="4451"/>
                    <a:pt x="1" y="4542"/>
                    <a:pt x="58" y="4600"/>
                  </a:cubicBezTo>
                  <a:lnTo>
                    <a:pt x="526" y="5193"/>
                  </a:lnTo>
                  <a:cubicBezTo>
                    <a:pt x="549" y="5216"/>
                    <a:pt x="583" y="5239"/>
                    <a:pt x="617" y="5239"/>
                  </a:cubicBezTo>
                  <a:cubicBezTo>
                    <a:pt x="629" y="5242"/>
                    <a:pt x="641" y="5243"/>
                    <a:pt x="652" y="5243"/>
                  </a:cubicBezTo>
                  <a:cubicBezTo>
                    <a:pt x="681" y="5243"/>
                    <a:pt x="706" y="5233"/>
                    <a:pt x="731" y="5216"/>
                  </a:cubicBezTo>
                  <a:lnTo>
                    <a:pt x="5661" y="1313"/>
                  </a:lnTo>
                  <a:cubicBezTo>
                    <a:pt x="5695" y="1290"/>
                    <a:pt x="5707" y="1256"/>
                    <a:pt x="5718" y="1222"/>
                  </a:cubicBezTo>
                  <a:lnTo>
                    <a:pt x="5844" y="160"/>
                  </a:lnTo>
                  <a:cubicBezTo>
                    <a:pt x="5844" y="103"/>
                    <a:pt x="5821" y="58"/>
                    <a:pt x="5764" y="23"/>
                  </a:cubicBezTo>
                  <a:cubicBezTo>
                    <a:pt x="5741" y="12"/>
                    <a:pt x="5718" y="0"/>
                    <a:pt x="56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19"/>
            <p:cNvSpPr/>
            <p:nvPr/>
          </p:nvSpPr>
          <p:spPr>
            <a:xfrm>
              <a:off x="803920" y="2116611"/>
              <a:ext cx="405764" cy="352465"/>
            </a:xfrm>
            <a:custGeom>
              <a:avLst/>
              <a:gdLst/>
              <a:ahLst/>
              <a:cxnLst/>
              <a:rect l="l" t="t" r="r" b="b"/>
              <a:pathLst>
                <a:path w="13353" h="11599" extrusionOk="0">
                  <a:moveTo>
                    <a:pt x="10799" y="294"/>
                  </a:moveTo>
                  <a:cubicBezTo>
                    <a:pt x="10810" y="294"/>
                    <a:pt x="10821" y="295"/>
                    <a:pt x="10831" y="297"/>
                  </a:cubicBezTo>
                  <a:cubicBezTo>
                    <a:pt x="10888" y="297"/>
                    <a:pt x="10945" y="332"/>
                    <a:pt x="10990" y="377"/>
                  </a:cubicBezTo>
                  <a:lnTo>
                    <a:pt x="12942" y="2854"/>
                  </a:lnTo>
                  <a:cubicBezTo>
                    <a:pt x="13022" y="2956"/>
                    <a:pt x="13010" y="3105"/>
                    <a:pt x="12908" y="3196"/>
                  </a:cubicBezTo>
                  <a:lnTo>
                    <a:pt x="10865" y="4794"/>
                  </a:lnTo>
                  <a:lnTo>
                    <a:pt x="9336" y="2865"/>
                  </a:lnTo>
                  <a:cubicBezTo>
                    <a:pt x="9276" y="2785"/>
                    <a:pt x="9181" y="2744"/>
                    <a:pt x="9085" y="2744"/>
                  </a:cubicBezTo>
                  <a:cubicBezTo>
                    <a:pt x="9017" y="2744"/>
                    <a:pt x="8948" y="2765"/>
                    <a:pt x="8891" y="2808"/>
                  </a:cubicBezTo>
                  <a:cubicBezTo>
                    <a:pt x="8822" y="2865"/>
                    <a:pt x="8776" y="2945"/>
                    <a:pt x="8765" y="3025"/>
                  </a:cubicBezTo>
                  <a:cubicBezTo>
                    <a:pt x="8754" y="3116"/>
                    <a:pt x="8776" y="3196"/>
                    <a:pt x="8834" y="3265"/>
                  </a:cubicBezTo>
                  <a:lnTo>
                    <a:pt x="10363" y="5205"/>
                  </a:lnTo>
                  <a:lnTo>
                    <a:pt x="8229" y="6894"/>
                  </a:lnTo>
                  <a:lnTo>
                    <a:pt x="6688" y="4954"/>
                  </a:lnTo>
                  <a:cubicBezTo>
                    <a:pt x="6623" y="4876"/>
                    <a:pt x="6533" y="4835"/>
                    <a:pt x="6439" y="4835"/>
                  </a:cubicBezTo>
                  <a:cubicBezTo>
                    <a:pt x="6368" y="4835"/>
                    <a:pt x="6296" y="4859"/>
                    <a:pt x="6232" y="4908"/>
                  </a:cubicBezTo>
                  <a:cubicBezTo>
                    <a:pt x="6163" y="4954"/>
                    <a:pt x="6129" y="5033"/>
                    <a:pt x="6117" y="5113"/>
                  </a:cubicBezTo>
                  <a:cubicBezTo>
                    <a:pt x="6106" y="5205"/>
                    <a:pt x="6129" y="5284"/>
                    <a:pt x="6186" y="5353"/>
                  </a:cubicBezTo>
                  <a:lnTo>
                    <a:pt x="7715" y="7293"/>
                  </a:lnTo>
                  <a:lnTo>
                    <a:pt x="5570" y="8982"/>
                  </a:lnTo>
                  <a:lnTo>
                    <a:pt x="4040" y="7042"/>
                  </a:lnTo>
                  <a:cubicBezTo>
                    <a:pt x="3971" y="6954"/>
                    <a:pt x="3884" y="6918"/>
                    <a:pt x="3798" y="6918"/>
                  </a:cubicBezTo>
                  <a:cubicBezTo>
                    <a:pt x="3561" y="6918"/>
                    <a:pt x="3337" y="7198"/>
                    <a:pt x="3538" y="7441"/>
                  </a:cubicBezTo>
                  <a:lnTo>
                    <a:pt x="5068" y="9381"/>
                  </a:lnTo>
                  <a:lnTo>
                    <a:pt x="2694" y="11253"/>
                  </a:lnTo>
                  <a:cubicBezTo>
                    <a:pt x="2649" y="11288"/>
                    <a:pt x="2595" y="11305"/>
                    <a:pt x="2542" y="11305"/>
                  </a:cubicBezTo>
                  <a:cubicBezTo>
                    <a:pt x="2474" y="11305"/>
                    <a:pt x="2408" y="11277"/>
                    <a:pt x="2363" y="11219"/>
                  </a:cubicBezTo>
                  <a:lnTo>
                    <a:pt x="400" y="8742"/>
                  </a:lnTo>
                  <a:cubicBezTo>
                    <a:pt x="366" y="8685"/>
                    <a:pt x="343" y="8628"/>
                    <a:pt x="354" y="8560"/>
                  </a:cubicBezTo>
                  <a:cubicBezTo>
                    <a:pt x="366" y="8503"/>
                    <a:pt x="389" y="8446"/>
                    <a:pt x="446" y="8411"/>
                  </a:cubicBezTo>
                  <a:lnTo>
                    <a:pt x="10660" y="343"/>
                  </a:lnTo>
                  <a:cubicBezTo>
                    <a:pt x="10697" y="315"/>
                    <a:pt x="10750" y="294"/>
                    <a:pt x="10799" y="294"/>
                  </a:cubicBezTo>
                  <a:close/>
                  <a:moveTo>
                    <a:pt x="10819" y="1"/>
                  </a:moveTo>
                  <a:cubicBezTo>
                    <a:pt x="10694" y="1"/>
                    <a:pt x="10568" y="35"/>
                    <a:pt x="10477" y="115"/>
                  </a:cubicBezTo>
                  <a:lnTo>
                    <a:pt x="274" y="8183"/>
                  </a:lnTo>
                  <a:cubicBezTo>
                    <a:pt x="35" y="8354"/>
                    <a:pt x="1" y="8697"/>
                    <a:pt x="183" y="8914"/>
                  </a:cubicBezTo>
                  <a:lnTo>
                    <a:pt x="2135" y="11401"/>
                  </a:lnTo>
                  <a:cubicBezTo>
                    <a:pt x="2239" y="11531"/>
                    <a:pt x="2391" y="11598"/>
                    <a:pt x="2544" y="11598"/>
                  </a:cubicBezTo>
                  <a:cubicBezTo>
                    <a:pt x="2661" y="11598"/>
                    <a:pt x="2778" y="11560"/>
                    <a:pt x="2876" y="11481"/>
                  </a:cubicBezTo>
                  <a:lnTo>
                    <a:pt x="5364" y="9518"/>
                  </a:lnTo>
                  <a:cubicBezTo>
                    <a:pt x="5433" y="9473"/>
                    <a:pt x="5444" y="9381"/>
                    <a:pt x="5387" y="9313"/>
                  </a:cubicBezTo>
                  <a:lnTo>
                    <a:pt x="3767" y="7270"/>
                  </a:lnTo>
                  <a:cubicBezTo>
                    <a:pt x="3755" y="7259"/>
                    <a:pt x="3755" y="7236"/>
                    <a:pt x="3767" y="7225"/>
                  </a:cubicBezTo>
                  <a:cubicBezTo>
                    <a:pt x="3772" y="7219"/>
                    <a:pt x="3781" y="7216"/>
                    <a:pt x="3789" y="7216"/>
                  </a:cubicBezTo>
                  <a:cubicBezTo>
                    <a:pt x="3798" y="7216"/>
                    <a:pt x="3806" y="7219"/>
                    <a:pt x="3812" y="7225"/>
                  </a:cubicBezTo>
                  <a:lnTo>
                    <a:pt x="5433" y="9279"/>
                  </a:lnTo>
                  <a:cubicBezTo>
                    <a:pt x="5456" y="9313"/>
                    <a:pt x="5490" y="9324"/>
                    <a:pt x="5524" y="9336"/>
                  </a:cubicBezTo>
                  <a:cubicBezTo>
                    <a:pt x="5558" y="9336"/>
                    <a:pt x="5604" y="9324"/>
                    <a:pt x="5627" y="9302"/>
                  </a:cubicBezTo>
                  <a:lnTo>
                    <a:pt x="8000" y="7430"/>
                  </a:lnTo>
                  <a:cubicBezTo>
                    <a:pt x="8069" y="7384"/>
                    <a:pt x="8080" y="7282"/>
                    <a:pt x="8023" y="7225"/>
                  </a:cubicBezTo>
                  <a:lnTo>
                    <a:pt x="6414" y="5170"/>
                  </a:lnTo>
                  <a:lnTo>
                    <a:pt x="6414" y="5136"/>
                  </a:lnTo>
                  <a:cubicBezTo>
                    <a:pt x="6420" y="5130"/>
                    <a:pt x="6428" y="5128"/>
                    <a:pt x="6437" y="5128"/>
                  </a:cubicBezTo>
                  <a:cubicBezTo>
                    <a:pt x="6446" y="5128"/>
                    <a:pt x="6454" y="5130"/>
                    <a:pt x="6460" y="5136"/>
                  </a:cubicBezTo>
                  <a:lnTo>
                    <a:pt x="8080" y="7179"/>
                  </a:lnTo>
                  <a:cubicBezTo>
                    <a:pt x="8103" y="7213"/>
                    <a:pt x="8137" y="7236"/>
                    <a:pt x="8172" y="7236"/>
                  </a:cubicBezTo>
                  <a:cubicBezTo>
                    <a:pt x="8217" y="7236"/>
                    <a:pt x="8252" y="7225"/>
                    <a:pt x="8286" y="7202"/>
                  </a:cubicBezTo>
                  <a:lnTo>
                    <a:pt x="10648" y="5330"/>
                  </a:lnTo>
                  <a:cubicBezTo>
                    <a:pt x="10717" y="5284"/>
                    <a:pt x="10728" y="5193"/>
                    <a:pt x="10682" y="5136"/>
                  </a:cubicBezTo>
                  <a:lnTo>
                    <a:pt x="9062" y="3082"/>
                  </a:lnTo>
                  <a:cubicBezTo>
                    <a:pt x="9050" y="3071"/>
                    <a:pt x="9050" y="3048"/>
                    <a:pt x="9062" y="3036"/>
                  </a:cubicBezTo>
                  <a:cubicBezTo>
                    <a:pt x="9067" y="3032"/>
                    <a:pt x="9075" y="3029"/>
                    <a:pt x="9084" y="3029"/>
                  </a:cubicBezTo>
                  <a:cubicBezTo>
                    <a:pt x="9098" y="3029"/>
                    <a:pt x="9112" y="3034"/>
                    <a:pt x="9119" y="3048"/>
                  </a:cubicBezTo>
                  <a:lnTo>
                    <a:pt x="10728" y="5090"/>
                  </a:lnTo>
                  <a:cubicBezTo>
                    <a:pt x="10751" y="5125"/>
                    <a:pt x="10785" y="5148"/>
                    <a:pt x="10831" y="5148"/>
                  </a:cubicBezTo>
                  <a:cubicBezTo>
                    <a:pt x="10839" y="5150"/>
                    <a:pt x="10849" y="5152"/>
                    <a:pt x="10858" y="5152"/>
                  </a:cubicBezTo>
                  <a:cubicBezTo>
                    <a:pt x="10886" y="5152"/>
                    <a:pt x="10916" y="5139"/>
                    <a:pt x="10933" y="5113"/>
                  </a:cubicBezTo>
                  <a:lnTo>
                    <a:pt x="13090" y="3424"/>
                  </a:lnTo>
                  <a:cubicBezTo>
                    <a:pt x="13319" y="3242"/>
                    <a:pt x="13353" y="2911"/>
                    <a:pt x="13170" y="2683"/>
                  </a:cubicBezTo>
                  <a:lnTo>
                    <a:pt x="11219" y="206"/>
                  </a:lnTo>
                  <a:cubicBezTo>
                    <a:pt x="11127" y="92"/>
                    <a:pt x="11002" y="23"/>
                    <a:pt x="108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19"/>
            <p:cNvSpPr/>
            <p:nvPr/>
          </p:nvSpPr>
          <p:spPr>
            <a:xfrm>
              <a:off x="1161127" y="2100657"/>
              <a:ext cx="80466" cy="77792"/>
            </a:xfrm>
            <a:custGeom>
              <a:avLst/>
              <a:gdLst/>
              <a:ahLst/>
              <a:cxnLst/>
              <a:rect l="l" t="t" r="r" b="b"/>
              <a:pathLst>
                <a:path w="2648" h="2560" extrusionOk="0">
                  <a:moveTo>
                    <a:pt x="1541" y="297"/>
                  </a:moveTo>
                  <a:lnTo>
                    <a:pt x="2317" y="1290"/>
                  </a:lnTo>
                  <a:lnTo>
                    <a:pt x="1164" y="2203"/>
                  </a:lnTo>
                  <a:lnTo>
                    <a:pt x="377" y="1210"/>
                  </a:lnTo>
                  <a:lnTo>
                    <a:pt x="1541" y="297"/>
                  </a:lnTo>
                  <a:close/>
                  <a:moveTo>
                    <a:pt x="1541" y="1"/>
                  </a:moveTo>
                  <a:cubicBezTo>
                    <a:pt x="1472" y="1"/>
                    <a:pt x="1404" y="24"/>
                    <a:pt x="1347" y="69"/>
                  </a:cubicBezTo>
                  <a:lnTo>
                    <a:pt x="80" y="1073"/>
                  </a:lnTo>
                  <a:cubicBezTo>
                    <a:pt x="11" y="1119"/>
                    <a:pt x="0" y="1210"/>
                    <a:pt x="57" y="1267"/>
                  </a:cubicBezTo>
                  <a:lnTo>
                    <a:pt x="1027" y="2500"/>
                  </a:lnTo>
                  <a:cubicBezTo>
                    <a:pt x="1053" y="2539"/>
                    <a:pt x="1094" y="2559"/>
                    <a:pt x="1137" y="2559"/>
                  </a:cubicBezTo>
                  <a:cubicBezTo>
                    <a:pt x="1169" y="2559"/>
                    <a:pt x="1203" y="2547"/>
                    <a:pt x="1233" y="2523"/>
                  </a:cubicBezTo>
                  <a:lnTo>
                    <a:pt x="2499" y="1530"/>
                  </a:lnTo>
                  <a:cubicBezTo>
                    <a:pt x="2625" y="1427"/>
                    <a:pt x="2648" y="1233"/>
                    <a:pt x="2545" y="1108"/>
                  </a:cubicBezTo>
                  <a:lnTo>
                    <a:pt x="1769" y="115"/>
                  </a:lnTo>
                  <a:cubicBezTo>
                    <a:pt x="1712" y="58"/>
                    <a:pt x="1643" y="12"/>
                    <a:pt x="15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19"/>
            <p:cNvSpPr/>
            <p:nvPr/>
          </p:nvSpPr>
          <p:spPr>
            <a:xfrm>
              <a:off x="753294" y="2350322"/>
              <a:ext cx="148960" cy="172723"/>
            </a:xfrm>
            <a:custGeom>
              <a:avLst/>
              <a:gdLst/>
              <a:ahLst/>
              <a:cxnLst/>
              <a:rect l="l" t="t" r="r" b="b"/>
              <a:pathLst>
                <a:path w="4902" h="5684" extrusionOk="0">
                  <a:moveTo>
                    <a:pt x="514" y="287"/>
                  </a:moveTo>
                  <a:cubicBezTo>
                    <a:pt x="571" y="287"/>
                    <a:pt x="628" y="321"/>
                    <a:pt x="662" y="367"/>
                  </a:cubicBezTo>
                  <a:lnTo>
                    <a:pt x="4371" y="5057"/>
                  </a:lnTo>
                  <a:cubicBezTo>
                    <a:pt x="4405" y="5091"/>
                    <a:pt x="4417" y="5148"/>
                    <a:pt x="4417" y="5194"/>
                  </a:cubicBezTo>
                  <a:cubicBezTo>
                    <a:pt x="4405" y="5251"/>
                    <a:pt x="4383" y="5308"/>
                    <a:pt x="4337" y="5342"/>
                  </a:cubicBezTo>
                  <a:cubicBezTo>
                    <a:pt x="4303" y="5365"/>
                    <a:pt x="4257" y="5388"/>
                    <a:pt x="4200" y="5388"/>
                  </a:cubicBezTo>
                  <a:cubicBezTo>
                    <a:pt x="4143" y="5388"/>
                    <a:pt x="4086" y="5354"/>
                    <a:pt x="4052" y="5308"/>
                  </a:cubicBezTo>
                  <a:lnTo>
                    <a:pt x="343" y="618"/>
                  </a:lnTo>
                  <a:cubicBezTo>
                    <a:pt x="274" y="526"/>
                    <a:pt x="286" y="401"/>
                    <a:pt x="377" y="332"/>
                  </a:cubicBezTo>
                  <a:cubicBezTo>
                    <a:pt x="411" y="298"/>
                    <a:pt x="468" y="287"/>
                    <a:pt x="514" y="287"/>
                  </a:cubicBezTo>
                  <a:close/>
                  <a:moveTo>
                    <a:pt x="492" y="1"/>
                  </a:moveTo>
                  <a:cubicBezTo>
                    <a:pt x="240" y="1"/>
                    <a:pt x="45" y="191"/>
                    <a:pt x="12" y="435"/>
                  </a:cubicBezTo>
                  <a:cubicBezTo>
                    <a:pt x="0" y="561"/>
                    <a:pt x="35" y="698"/>
                    <a:pt x="114" y="800"/>
                  </a:cubicBezTo>
                  <a:lnTo>
                    <a:pt x="3823" y="5491"/>
                  </a:lnTo>
                  <a:cubicBezTo>
                    <a:pt x="3930" y="5627"/>
                    <a:pt x="4063" y="5684"/>
                    <a:pt x="4194" y="5684"/>
                  </a:cubicBezTo>
                  <a:cubicBezTo>
                    <a:pt x="4557" y="5684"/>
                    <a:pt x="4901" y="5251"/>
                    <a:pt x="4599" y="4874"/>
                  </a:cubicBezTo>
                  <a:lnTo>
                    <a:pt x="890" y="184"/>
                  </a:lnTo>
                  <a:cubicBezTo>
                    <a:pt x="811" y="81"/>
                    <a:pt x="685" y="13"/>
                    <a:pt x="560" y="1"/>
                  </a:cubicBezTo>
                  <a:lnTo>
                    <a:pt x="514" y="1"/>
                  </a:lnTo>
                  <a:cubicBezTo>
                    <a:pt x="507" y="1"/>
                    <a:pt x="499" y="1"/>
                    <a:pt x="4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19"/>
            <p:cNvSpPr/>
            <p:nvPr/>
          </p:nvSpPr>
          <p:spPr>
            <a:xfrm>
              <a:off x="721053" y="2428023"/>
              <a:ext cx="106144" cy="122796"/>
            </a:xfrm>
            <a:custGeom>
              <a:avLst/>
              <a:gdLst/>
              <a:ahLst/>
              <a:cxnLst/>
              <a:rect l="l" t="t" r="r" b="b"/>
              <a:pathLst>
                <a:path w="3493" h="4041" extrusionOk="0">
                  <a:moveTo>
                    <a:pt x="2476" y="1"/>
                  </a:moveTo>
                  <a:cubicBezTo>
                    <a:pt x="2442" y="1"/>
                    <a:pt x="2408" y="12"/>
                    <a:pt x="2385" y="35"/>
                  </a:cubicBezTo>
                  <a:lnTo>
                    <a:pt x="0" y="1918"/>
                  </a:lnTo>
                  <a:lnTo>
                    <a:pt x="0" y="2283"/>
                  </a:lnTo>
                  <a:lnTo>
                    <a:pt x="2454" y="355"/>
                  </a:lnTo>
                  <a:lnTo>
                    <a:pt x="2625" y="583"/>
                  </a:lnTo>
                  <a:lnTo>
                    <a:pt x="0" y="2648"/>
                  </a:lnTo>
                  <a:lnTo>
                    <a:pt x="0" y="3299"/>
                  </a:lnTo>
                  <a:lnTo>
                    <a:pt x="2944" y="982"/>
                  </a:lnTo>
                  <a:lnTo>
                    <a:pt x="3116" y="1199"/>
                  </a:lnTo>
                  <a:lnTo>
                    <a:pt x="0" y="3664"/>
                  </a:lnTo>
                  <a:lnTo>
                    <a:pt x="0" y="4041"/>
                  </a:lnTo>
                  <a:lnTo>
                    <a:pt x="3412" y="1336"/>
                  </a:lnTo>
                  <a:cubicBezTo>
                    <a:pt x="3481" y="1290"/>
                    <a:pt x="3492" y="1199"/>
                    <a:pt x="3435" y="1131"/>
                  </a:cubicBezTo>
                  <a:lnTo>
                    <a:pt x="3081" y="685"/>
                  </a:lnTo>
                  <a:cubicBezTo>
                    <a:pt x="3058" y="651"/>
                    <a:pt x="3024" y="628"/>
                    <a:pt x="2979" y="628"/>
                  </a:cubicBezTo>
                  <a:lnTo>
                    <a:pt x="2979" y="617"/>
                  </a:lnTo>
                  <a:cubicBezTo>
                    <a:pt x="2979" y="583"/>
                    <a:pt x="2967" y="537"/>
                    <a:pt x="2944" y="514"/>
                  </a:cubicBezTo>
                  <a:lnTo>
                    <a:pt x="2591" y="58"/>
                  </a:lnTo>
                  <a:cubicBezTo>
                    <a:pt x="2556" y="24"/>
                    <a:pt x="2522" y="1"/>
                    <a:pt x="24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7" name="Google Shape;537;p19"/>
          <p:cNvGrpSpPr/>
          <p:nvPr/>
        </p:nvGrpSpPr>
        <p:grpSpPr>
          <a:xfrm>
            <a:off x="8487825" y="1414450"/>
            <a:ext cx="1095881" cy="1095881"/>
            <a:chOff x="-604750" y="348100"/>
            <a:chExt cx="1095881" cy="1095881"/>
          </a:xfrm>
        </p:grpSpPr>
        <p:sp>
          <p:nvSpPr>
            <p:cNvPr id="538" name="Google Shape;538;p19"/>
            <p:cNvSpPr/>
            <p:nvPr/>
          </p:nvSpPr>
          <p:spPr>
            <a:xfrm>
              <a:off x="-604750" y="348100"/>
              <a:ext cx="1095881" cy="1095881"/>
            </a:xfrm>
            <a:custGeom>
              <a:avLst/>
              <a:gdLst/>
              <a:ahLst/>
              <a:cxnLst/>
              <a:rect l="l" t="t" r="r" b="b"/>
              <a:pathLst>
                <a:path w="26445" h="26445" extrusionOk="0">
                  <a:moveTo>
                    <a:pt x="13222" y="659"/>
                  </a:moveTo>
                  <a:cubicBezTo>
                    <a:pt x="20149" y="659"/>
                    <a:pt x="25786" y="6296"/>
                    <a:pt x="25786" y="13223"/>
                  </a:cubicBezTo>
                  <a:cubicBezTo>
                    <a:pt x="25786" y="20151"/>
                    <a:pt x="20149" y="25786"/>
                    <a:pt x="13222" y="25786"/>
                  </a:cubicBezTo>
                  <a:cubicBezTo>
                    <a:pt x="6294" y="25786"/>
                    <a:pt x="659" y="20151"/>
                    <a:pt x="659" y="13223"/>
                  </a:cubicBezTo>
                  <a:cubicBezTo>
                    <a:pt x="659" y="6296"/>
                    <a:pt x="6294" y="659"/>
                    <a:pt x="13222" y="659"/>
                  </a:cubicBezTo>
                  <a:close/>
                  <a:moveTo>
                    <a:pt x="13222" y="0"/>
                  </a:moveTo>
                  <a:cubicBezTo>
                    <a:pt x="5932" y="0"/>
                    <a:pt x="0" y="5932"/>
                    <a:pt x="0" y="13223"/>
                  </a:cubicBezTo>
                  <a:cubicBezTo>
                    <a:pt x="0" y="20513"/>
                    <a:pt x="5932" y="26445"/>
                    <a:pt x="13222" y="26445"/>
                  </a:cubicBezTo>
                  <a:cubicBezTo>
                    <a:pt x="20513" y="26445"/>
                    <a:pt x="26445" y="20513"/>
                    <a:pt x="26445" y="13223"/>
                  </a:cubicBezTo>
                  <a:cubicBezTo>
                    <a:pt x="26445" y="5932"/>
                    <a:pt x="20513" y="0"/>
                    <a:pt x="132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19"/>
            <p:cNvSpPr/>
            <p:nvPr/>
          </p:nvSpPr>
          <p:spPr>
            <a:xfrm>
              <a:off x="-533183" y="419667"/>
              <a:ext cx="952996" cy="952996"/>
            </a:xfrm>
            <a:custGeom>
              <a:avLst/>
              <a:gdLst/>
              <a:ahLst/>
              <a:cxnLst/>
              <a:rect l="l" t="t" r="r" b="b"/>
              <a:pathLst>
                <a:path w="22997" h="22997" extrusionOk="0">
                  <a:moveTo>
                    <a:pt x="11495" y="658"/>
                  </a:moveTo>
                  <a:cubicBezTo>
                    <a:pt x="17472" y="658"/>
                    <a:pt x="22335" y="5519"/>
                    <a:pt x="22335" y="11496"/>
                  </a:cubicBezTo>
                  <a:cubicBezTo>
                    <a:pt x="22335" y="17475"/>
                    <a:pt x="17472" y="22336"/>
                    <a:pt x="11495" y="22336"/>
                  </a:cubicBezTo>
                  <a:cubicBezTo>
                    <a:pt x="5520" y="22336"/>
                    <a:pt x="655" y="17475"/>
                    <a:pt x="655" y="11496"/>
                  </a:cubicBezTo>
                  <a:cubicBezTo>
                    <a:pt x="655" y="5519"/>
                    <a:pt x="5518" y="658"/>
                    <a:pt x="11495" y="658"/>
                  </a:cubicBezTo>
                  <a:close/>
                  <a:moveTo>
                    <a:pt x="11495" y="1"/>
                  </a:moveTo>
                  <a:cubicBezTo>
                    <a:pt x="5156" y="1"/>
                    <a:pt x="0" y="5157"/>
                    <a:pt x="0" y="11496"/>
                  </a:cubicBezTo>
                  <a:cubicBezTo>
                    <a:pt x="0" y="17835"/>
                    <a:pt x="5158" y="22997"/>
                    <a:pt x="11497" y="22997"/>
                  </a:cubicBezTo>
                  <a:cubicBezTo>
                    <a:pt x="17836" y="22997"/>
                    <a:pt x="22996" y="17835"/>
                    <a:pt x="22996" y="11496"/>
                  </a:cubicBezTo>
                  <a:cubicBezTo>
                    <a:pt x="22996" y="5157"/>
                    <a:pt x="17834" y="1"/>
                    <a:pt x="114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19"/>
            <p:cNvSpPr/>
            <p:nvPr/>
          </p:nvSpPr>
          <p:spPr>
            <a:xfrm>
              <a:off x="134121" y="735976"/>
              <a:ext cx="141849" cy="135592"/>
            </a:xfrm>
            <a:custGeom>
              <a:avLst/>
              <a:gdLst/>
              <a:ahLst/>
              <a:cxnLst/>
              <a:rect l="l" t="t" r="r" b="b"/>
              <a:pathLst>
                <a:path w="3423" h="3272" extrusionOk="0">
                  <a:moveTo>
                    <a:pt x="1710" y="632"/>
                  </a:moveTo>
                  <a:cubicBezTo>
                    <a:pt x="1838" y="632"/>
                    <a:pt x="1967" y="656"/>
                    <a:pt x="2089" y="707"/>
                  </a:cubicBezTo>
                  <a:cubicBezTo>
                    <a:pt x="2459" y="861"/>
                    <a:pt x="2701" y="1221"/>
                    <a:pt x="2699" y="1623"/>
                  </a:cubicBezTo>
                  <a:lnTo>
                    <a:pt x="2701" y="1623"/>
                  </a:lnTo>
                  <a:cubicBezTo>
                    <a:pt x="2697" y="2167"/>
                    <a:pt x="2256" y="2608"/>
                    <a:pt x="1712" y="2610"/>
                  </a:cubicBezTo>
                  <a:cubicBezTo>
                    <a:pt x="1312" y="2610"/>
                    <a:pt x="950" y="2371"/>
                    <a:pt x="796" y="2001"/>
                  </a:cubicBezTo>
                  <a:cubicBezTo>
                    <a:pt x="643" y="1631"/>
                    <a:pt x="728" y="1206"/>
                    <a:pt x="1011" y="921"/>
                  </a:cubicBezTo>
                  <a:cubicBezTo>
                    <a:pt x="1200" y="732"/>
                    <a:pt x="1453" y="632"/>
                    <a:pt x="1710" y="632"/>
                  </a:cubicBezTo>
                  <a:close/>
                  <a:moveTo>
                    <a:pt x="1444" y="1"/>
                  </a:moveTo>
                  <a:cubicBezTo>
                    <a:pt x="598" y="139"/>
                    <a:pt x="0" y="905"/>
                    <a:pt x="69" y="1760"/>
                  </a:cubicBezTo>
                  <a:cubicBezTo>
                    <a:pt x="141" y="2614"/>
                    <a:pt x="855" y="3271"/>
                    <a:pt x="1712" y="3271"/>
                  </a:cubicBezTo>
                  <a:cubicBezTo>
                    <a:pt x="2568" y="3271"/>
                    <a:pt x="3283" y="2614"/>
                    <a:pt x="3354" y="1760"/>
                  </a:cubicBezTo>
                  <a:cubicBezTo>
                    <a:pt x="3423" y="905"/>
                    <a:pt x="2825" y="139"/>
                    <a:pt x="1981" y="1"/>
                  </a:cubicBezTo>
                  <a:cubicBezTo>
                    <a:pt x="1893" y="24"/>
                    <a:pt x="1802" y="36"/>
                    <a:pt x="1712" y="36"/>
                  </a:cubicBezTo>
                  <a:cubicBezTo>
                    <a:pt x="1622" y="36"/>
                    <a:pt x="1532" y="24"/>
                    <a:pt x="14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19"/>
            <p:cNvSpPr/>
            <p:nvPr/>
          </p:nvSpPr>
          <p:spPr>
            <a:xfrm>
              <a:off x="159938" y="652185"/>
              <a:ext cx="90215" cy="83833"/>
            </a:xfrm>
            <a:custGeom>
              <a:avLst/>
              <a:gdLst/>
              <a:ahLst/>
              <a:cxnLst/>
              <a:rect l="l" t="t" r="r" b="b"/>
              <a:pathLst>
                <a:path w="2177" h="2023" extrusionOk="0">
                  <a:moveTo>
                    <a:pt x="1085" y="655"/>
                  </a:moveTo>
                  <a:cubicBezTo>
                    <a:pt x="1276" y="655"/>
                    <a:pt x="1460" y="804"/>
                    <a:pt x="1459" y="1029"/>
                  </a:cubicBezTo>
                  <a:cubicBezTo>
                    <a:pt x="1459" y="1233"/>
                    <a:pt x="1292" y="1397"/>
                    <a:pt x="1089" y="1397"/>
                  </a:cubicBezTo>
                  <a:cubicBezTo>
                    <a:pt x="1088" y="1397"/>
                    <a:pt x="1087" y="1397"/>
                    <a:pt x="1086" y="1397"/>
                  </a:cubicBezTo>
                  <a:cubicBezTo>
                    <a:pt x="757" y="1397"/>
                    <a:pt x="591" y="999"/>
                    <a:pt x="825" y="764"/>
                  </a:cubicBezTo>
                  <a:cubicBezTo>
                    <a:pt x="901" y="689"/>
                    <a:pt x="993" y="655"/>
                    <a:pt x="1085" y="655"/>
                  </a:cubicBezTo>
                  <a:close/>
                  <a:moveTo>
                    <a:pt x="1089" y="1"/>
                  </a:moveTo>
                  <a:cubicBezTo>
                    <a:pt x="572" y="1"/>
                    <a:pt x="137" y="383"/>
                    <a:pt x="68" y="893"/>
                  </a:cubicBezTo>
                  <a:cubicBezTo>
                    <a:pt x="0" y="1405"/>
                    <a:pt x="323" y="1888"/>
                    <a:pt x="821" y="2023"/>
                  </a:cubicBezTo>
                  <a:cubicBezTo>
                    <a:pt x="910" y="2006"/>
                    <a:pt x="999" y="1997"/>
                    <a:pt x="1089" y="1997"/>
                  </a:cubicBezTo>
                  <a:cubicBezTo>
                    <a:pt x="1179" y="1997"/>
                    <a:pt x="1269" y="2006"/>
                    <a:pt x="1358" y="2023"/>
                  </a:cubicBezTo>
                  <a:cubicBezTo>
                    <a:pt x="1854" y="1888"/>
                    <a:pt x="2177" y="1405"/>
                    <a:pt x="2109" y="895"/>
                  </a:cubicBezTo>
                  <a:cubicBezTo>
                    <a:pt x="2042" y="383"/>
                    <a:pt x="1605" y="1"/>
                    <a:pt x="10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19"/>
            <p:cNvSpPr/>
            <p:nvPr/>
          </p:nvSpPr>
          <p:spPr>
            <a:xfrm>
              <a:off x="193960" y="734899"/>
              <a:ext cx="22253" cy="2611"/>
            </a:xfrm>
            <a:custGeom>
              <a:avLst/>
              <a:gdLst/>
              <a:ahLst/>
              <a:cxnLst/>
              <a:rect l="l" t="t" r="r" b="b"/>
              <a:pathLst>
                <a:path w="537" h="63" extrusionOk="0">
                  <a:moveTo>
                    <a:pt x="268" y="1"/>
                  </a:moveTo>
                  <a:cubicBezTo>
                    <a:pt x="179" y="1"/>
                    <a:pt x="88" y="11"/>
                    <a:pt x="0" y="27"/>
                  </a:cubicBezTo>
                  <a:cubicBezTo>
                    <a:pt x="88" y="50"/>
                    <a:pt x="178" y="62"/>
                    <a:pt x="268" y="62"/>
                  </a:cubicBezTo>
                  <a:cubicBezTo>
                    <a:pt x="358" y="62"/>
                    <a:pt x="449" y="50"/>
                    <a:pt x="537" y="27"/>
                  </a:cubicBezTo>
                  <a:cubicBezTo>
                    <a:pt x="448" y="11"/>
                    <a:pt x="359" y="1"/>
                    <a:pt x="2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19"/>
            <p:cNvSpPr/>
            <p:nvPr/>
          </p:nvSpPr>
          <p:spPr>
            <a:xfrm>
              <a:off x="63425" y="853790"/>
              <a:ext cx="97301" cy="102274"/>
            </a:xfrm>
            <a:custGeom>
              <a:avLst/>
              <a:gdLst/>
              <a:ahLst/>
              <a:cxnLst/>
              <a:rect l="l" t="t" r="r" b="b"/>
              <a:pathLst>
                <a:path w="2348" h="2468" extrusionOk="0">
                  <a:moveTo>
                    <a:pt x="1111" y="655"/>
                  </a:moveTo>
                  <a:cubicBezTo>
                    <a:pt x="1408" y="655"/>
                    <a:pt x="1692" y="886"/>
                    <a:pt x="1690" y="1233"/>
                  </a:cubicBezTo>
                  <a:lnTo>
                    <a:pt x="1692" y="1233"/>
                  </a:lnTo>
                  <a:cubicBezTo>
                    <a:pt x="1690" y="1552"/>
                    <a:pt x="1431" y="1809"/>
                    <a:pt x="1115" y="1809"/>
                  </a:cubicBezTo>
                  <a:cubicBezTo>
                    <a:pt x="600" y="1807"/>
                    <a:pt x="345" y="1186"/>
                    <a:pt x="709" y="824"/>
                  </a:cubicBezTo>
                  <a:cubicBezTo>
                    <a:pt x="826" y="707"/>
                    <a:pt x="970" y="655"/>
                    <a:pt x="1111" y="655"/>
                  </a:cubicBezTo>
                  <a:close/>
                  <a:moveTo>
                    <a:pt x="1110" y="1"/>
                  </a:moveTo>
                  <a:cubicBezTo>
                    <a:pt x="633" y="1"/>
                    <a:pt x="202" y="277"/>
                    <a:pt x="1" y="709"/>
                  </a:cubicBezTo>
                  <a:cubicBezTo>
                    <a:pt x="341" y="970"/>
                    <a:pt x="541" y="1376"/>
                    <a:pt x="539" y="1807"/>
                  </a:cubicBezTo>
                  <a:cubicBezTo>
                    <a:pt x="539" y="1965"/>
                    <a:pt x="511" y="2126"/>
                    <a:pt x="458" y="2276"/>
                  </a:cubicBezTo>
                  <a:cubicBezTo>
                    <a:pt x="654" y="2401"/>
                    <a:pt x="881" y="2468"/>
                    <a:pt x="1115" y="2468"/>
                  </a:cubicBezTo>
                  <a:cubicBezTo>
                    <a:pt x="1795" y="2468"/>
                    <a:pt x="2347" y="1916"/>
                    <a:pt x="2347" y="1233"/>
                  </a:cubicBezTo>
                  <a:cubicBezTo>
                    <a:pt x="2347" y="553"/>
                    <a:pt x="1795" y="1"/>
                    <a:pt x="1115" y="1"/>
                  </a:cubicBezTo>
                  <a:cubicBezTo>
                    <a:pt x="1113" y="1"/>
                    <a:pt x="1111" y="1"/>
                    <a:pt x="11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19"/>
            <p:cNvSpPr/>
            <p:nvPr/>
          </p:nvSpPr>
          <p:spPr>
            <a:xfrm>
              <a:off x="-22065" y="652185"/>
              <a:ext cx="129749" cy="124859"/>
            </a:xfrm>
            <a:custGeom>
              <a:avLst/>
              <a:gdLst/>
              <a:ahLst/>
              <a:cxnLst/>
              <a:rect l="l" t="t" r="r" b="b"/>
              <a:pathLst>
                <a:path w="3131" h="3013" extrusionOk="0">
                  <a:moveTo>
                    <a:pt x="1509" y="658"/>
                  </a:moveTo>
                  <a:cubicBezTo>
                    <a:pt x="1619" y="658"/>
                    <a:pt x="1729" y="680"/>
                    <a:pt x="1834" y="723"/>
                  </a:cubicBezTo>
                  <a:cubicBezTo>
                    <a:pt x="2151" y="855"/>
                    <a:pt x="2359" y="1166"/>
                    <a:pt x="2357" y="1508"/>
                  </a:cubicBezTo>
                  <a:cubicBezTo>
                    <a:pt x="2357" y="1975"/>
                    <a:pt x="1977" y="2355"/>
                    <a:pt x="1508" y="2355"/>
                  </a:cubicBezTo>
                  <a:cubicBezTo>
                    <a:pt x="1165" y="2355"/>
                    <a:pt x="857" y="2147"/>
                    <a:pt x="724" y="1831"/>
                  </a:cubicBezTo>
                  <a:cubicBezTo>
                    <a:pt x="594" y="1514"/>
                    <a:pt x="667" y="1148"/>
                    <a:pt x="910" y="907"/>
                  </a:cubicBezTo>
                  <a:cubicBezTo>
                    <a:pt x="1072" y="744"/>
                    <a:pt x="1289" y="658"/>
                    <a:pt x="1509" y="658"/>
                  </a:cubicBezTo>
                  <a:close/>
                  <a:moveTo>
                    <a:pt x="1508" y="1"/>
                  </a:moveTo>
                  <a:cubicBezTo>
                    <a:pt x="675" y="1"/>
                    <a:pt x="0" y="675"/>
                    <a:pt x="0" y="1508"/>
                  </a:cubicBezTo>
                  <a:cubicBezTo>
                    <a:pt x="2" y="2118"/>
                    <a:pt x="368" y="2666"/>
                    <a:pt x="932" y="2899"/>
                  </a:cubicBezTo>
                  <a:cubicBezTo>
                    <a:pt x="1118" y="2976"/>
                    <a:pt x="1312" y="3013"/>
                    <a:pt x="1505" y="3013"/>
                  </a:cubicBezTo>
                  <a:cubicBezTo>
                    <a:pt x="1898" y="3013"/>
                    <a:pt x="2283" y="2860"/>
                    <a:pt x="2572" y="2571"/>
                  </a:cubicBezTo>
                  <a:cubicBezTo>
                    <a:pt x="3002" y="2141"/>
                    <a:pt x="3130" y="1494"/>
                    <a:pt x="2899" y="931"/>
                  </a:cubicBezTo>
                  <a:cubicBezTo>
                    <a:pt x="2665" y="369"/>
                    <a:pt x="2117" y="1"/>
                    <a:pt x="15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19"/>
            <p:cNvSpPr/>
            <p:nvPr/>
          </p:nvSpPr>
          <p:spPr>
            <a:xfrm>
              <a:off x="58452" y="883088"/>
              <a:ext cx="27392" cy="65061"/>
            </a:xfrm>
            <a:custGeom>
              <a:avLst/>
              <a:gdLst/>
              <a:ahLst/>
              <a:cxnLst/>
              <a:rect l="l" t="t" r="r" b="b"/>
              <a:pathLst>
                <a:path w="661" h="1570" extrusionOk="0">
                  <a:moveTo>
                    <a:pt x="121" y="0"/>
                  </a:moveTo>
                  <a:cubicBezTo>
                    <a:pt x="40" y="164"/>
                    <a:pt x="0" y="344"/>
                    <a:pt x="0" y="526"/>
                  </a:cubicBezTo>
                  <a:cubicBezTo>
                    <a:pt x="0" y="950"/>
                    <a:pt x="220" y="1343"/>
                    <a:pt x="578" y="1569"/>
                  </a:cubicBezTo>
                  <a:cubicBezTo>
                    <a:pt x="631" y="1417"/>
                    <a:pt x="659" y="1258"/>
                    <a:pt x="661" y="1098"/>
                  </a:cubicBezTo>
                  <a:cubicBezTo>
                    <a:pt x="661" y="669"/>
                    <a:pt x="461" y="263"/>
                    <a:pt x="1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19"/>
            <p:cNvSpPr/>
            <p:nvPr/>
          </p:nvSpPr>
          <p:spPr>
            <a:xfrm>
              <a:off x="-29856" y="870780"/>
              <a:ext cx="112261" cy="108987"/>
            </a:xfrm>
            <a:custGeom>
              <a:avLst/>
              <a:gdLst/>
              <a:ahLst/>
              <a:cxnLst/>
              <a:rect l="l" t="t" r="r" b="b"/>
              <a:pathLst>
                <a:path w="2709" h="2630" extrusionOk="0">
                  <a:moveTo>
                    <a:pt x="1389" y="658"/>
                  </a:moveTo>
                  <a:cubicBezTo>
                    <a:pt x="1768" y="658"/>
                    <a:pt x="2131" y="952"/>
                    <a:pt x="2131" y="1395"/>
                  </a:cubicBezTo>
                  <a:cubicBezTo>
                    <a:pt x="2133" y="1803"/>
                    <a:pt x="1803" y="2131"/>
                    <a:pt x="1395" y="2131"/>
                  </a:cubicBezTo>
                  <a:cubicBezTo>
                    <a:pt x="740" y="2131"/>
                    <a:pt x="412" y="1340"/>
                    <a:pt x="875" y="875"/>
                  </a:cubicBezTo>
                  <a:cubicBezTo>
                    <a:pt x="1024" y="725"/>
                    <a:pt x="1208" y="658"/>
                    <a:pt x="1389" y="658"/>
                  </a:cubicBezTo>
                  <a:close/>
                  <a:moveTo>
                    <a:pt x="1404" y="0"/>
                  </a:moveTo>
                  <a:cubicBezTo>
                    <a:pt x="1401" y="0"/>
                    <a:pt x="1398" y="0"/>
                    <a:pt x="1395" y="0"/>
                  </a:cubicBezTo>
                  <a:cubicBezTo>
                    <a:pt x="625" y="0"/>
                    <a:pt x="2" y="626"/>
                    <a:pt x="0" y="1395"/>
                  </a:cubicBezTo>
                  <a:cubicBezTo>
                    <a:pt x="0" y="1629"/>
                    <a:pt x="58" y="1856"/>
                    <a:pt x="170" y="2060"/>
                  </a:cubicBezTo>
                  <a:cubicBezTo>
                    <a:pt x="222" y="2060"/>
                    <a:pt x="277" y="2058"/>
                    <a:pt x="329" y="2058"/>
                  </a:cubicBezTo>
                  <a:cubicBezTo>
                    <a:pt x="332" y="2058"/>
                    <a:pt x="335" y="2058"/>
                    <a:pt x="338" y="2058"/>
                  </a:cubicBezTo>
                  <a:cubicBezTo>
                    <a:pt x="954" y="2058"/>
                    <a:pt x="1554" y="2260"/>
                    <a:pt x="2048" y="2630"/>
                  </a:cubicBezTo>
                  <a:cubicBezTo>
                    <a:pt x="2355" y="2466"/>
                    <a:pt x="2590" y="2194"/>
                    <a:pt x="2709" y="1866"/>
                  </a:cubicBezTo>
                  <a:cubicBezTo>
                    <a:pt x="2351" y="1640"/>
                    <a:pt x="2131" y="1247"/>
                    <a:pt x="2131" y="823"/>
                  </a:cubicBezTo>
                  <a:cubicBezTo>
                    <a:pt x="2131" y="641"/>
                    <a:pt x="2171" y="461"/>
                    <a:pt x="2252" y="299"/>
                  </a:cubicBezTo>
                  <a:cubicBezTo>
                    <a:pt x="2011" y="105"/>
                    <a:pt x="1713" y="0"/>
                    <a:pt x="14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19"/>
            <p:cNvSpPr/>
            <p:nvPr/>
          </p:nvSpPr>
          <p:spPr>
            <a:xfrm>
              <a:off x="-135320" y="956104"/>
              <a:ext cx="241264" cy="238031"/>
            </a:xfrm>
            <a:custGeom>
              <a:avLst/>
              <a:gdLst/>
              <a:ahLst/>
              <a:cxnLst/>
              <a:rect l="l" t="t" r="r" b="b"/>
              <a:pathLst>
                <a:path w="5822" h="5744" extrusionOk="0">
                  <a:moveTo>
                    <a:pt x="2876" y="654"/>
                  </a:moveTo>
                  <a:cubicBezTo>
                    <a:pt x="3162" y="654"/>
                    <a:pt x="3450" y="710"/>
                    <a:pt x="3724" y="824"/>
                  </a:cubicBezTo>
                  <a:cubicBezTo>
                    <a:pt x="4551" y="1166"/>
                    <a:pt x="5090" y="1975"/>
                    <a:pt x="5090" y="2870"/>
                  </a:cubicBezTo>
                  <a:lnTo>
                    <a:pt x="5090" y="2872"/>
                  </a:lnTo>
                  <a:cubicBezTo>
                    <a:pt x="5088" y="4092"/>
                    <a:pt x="4096" y="5084"/>
                    <a:pt x="2874" y="5084"/>
                  </a:cubicBezTo>
                  <a:cubicBezTo>
                    <a:pt x="1977" y="5084"/>
                    <a:pt x="1170" y="4544"/>
                    <a:pt x="828" y="3715"/>
                  </a:cubicBezTo>
                  <a:cubicBezTo>
                    <a:pt x="486" y="2888"/>
                    <a:pt x="676" y="1934"/>
                    <a:pt x="1311" y="1301"/>
                  </a:cubicBezTo>
                  <a:cubicBezTo>
                    <a:pt x="1734" y="879"/>
                    <a:pt x="2300" y="654"/>
                    <a:pt x="2876" y="654"/>
                  </a:cubicBezTo>
                  <a:close/>
                  <a:moveTo>
                    <a:pt x="2715" y="1"/>
                  </a:moveTo>
                  <a:cubicBezTo>
                    <a:pt x="1206" y="86"/>
                    <a:pt x="1" y="1336"/>
                    <a:pt x="1" y="2870"/>
                  </a:cubicBezTo>
                  <a:cubicBezTo>
                    <a:pt x="1" y="3867"/>
                    <a:pt x="517" y="4791"/>
                    <a:pt x="1364" y="5315"/>
                  </a:cubicBezTo>
                  <a:cubicBezTo>
                    <a:pt x="1825" y="5600"/>
                    <a:pt x="2348" y="5744"/>
                    <a:pt x="2872" y="5744"/>
                  </a:cubicBezTo>
                  <a:cubicBezTo>
                    <a:pt x="3312" y="5744"/>
                    <a:pt x="3754" y="5643"/>
                    <a:pt x="4160" y="5440"/>
                  </a:cubicBezTo>
                  <a:cubicBezTo>
                    <a:pt x="5050" y="4993"/>
                    <a:pt x="5646" y="4118"/>
                    <a:pt x="5735" y="3125"/>
                  </a:cubicBezTo>
                  <a:cubicBezTo>
                    <a:pt x="5822" y="2134"/>
                    <a:pt x="5390" y="1166"/>
                    <a:pt x="4593" y="571"/>
                  </a:cubicBezTo>
                  <a:cubicBezTo>
                    <a:pt x="4391" y="678"/>
                    <a:pt x="4168" y="731"/>
                    <a:pt x="3940" y="731"/>
                  </a:cubicBezTo>
                  <a:cubicBezTo>
                    <a:pt x="3430" y="731"/>
                    <a:pt x="2959" y="450"/>
                    <a:pt x="27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19"/>
            <p:cNvSpPr/>
            <p:nvPr/>
          </p:nvSpPr>
          <p:spPr>
            <a:xfrm>
              <a:off x="-22811" y="956022"/>
              <a:ext cx="77824" cy="30417"/>
            </a:xfrm>
            <a:custGeom>
              <a:avLst/>
              <a:gdLst/>
              <a:ahLst/>
              <a:cxnLst/>
              <a:rect l="l" t="t" r="r" b="b"/>
              <a:pathLst>
                <a:path w="1878" h="734" extrusionOk="0">
                  <a:moveTo>
                    <a:pt x="168" y="1"/>
                  </a:moveTo>
                  <a:cubicBezTo>
                    <a:pt x="165" y="1"/>
                    <a:pt x="162" y="1"/>
                    <a:pt x="159" y="1"/>
                  </a:cubicBezTo>
                  <a:cubicBezTo>
                    <a:pt x="107" y="1"/>
                    <a:pt x="52" y="3"/>
                    <a:pt x="0" y="3"/>
                  </a:cubicBezTo>
                  <a:cubicBezTo>
                    <a:pt x="244" y="454"/>
                    <a:pt x="715" y="733"/>
                    <a:pt x="1225" y="733"/>
                  </a:cubicBezTo>
                  <a:cubicBezTo>
                    <a:pt x="1229" y="733"/>
                    <a:pt x="1233" y="733"/>
                    <a:pt x="1237" y="733"/>
                  </a:cubicBezTo>
                  <a:cubicBezTo>
                    <a:pt x="1460" y="733"/>
                    <a:pt x="1680" y="678"/>
                    <a:pt x="1878" y="573"/>
                  </a:cubicBezTo>
                  <a:cubicBezTo>
                    <a:pt x="1384" y="203"/>
                    <a:pt x="784" y="1"/>
                    <a:pt x="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19"/>
            <p:cNvSpPr/>
            <p:nvPr/>
          </p:nvSpPr>
          <p:spPr>
            <a:xfrm>
              <a:off x="-262292" y="700380"/>
              <a:ext cx="187226" cy="171852"/>
            </a:xfrm>
            <a:custGeom>
              <a:avLst/>
              <a:gdLst/>
              <a:ahLst/>
              <a:cxnLst/>
              <a:rect l="l" t="t" r="r" b="b"/>
              <a:pathLst>
                <a:path w="4518" h="4147" extrusionOk="0">
                  <a:moveTo>
                    <a:pt x="2303" y="657"/>
                  </a:moveTo>
                  <a:cubicBezTo>
                    <a:pt x="2485" y="657"/>
                    <a:pt x="2669" y="692"/>
                    <a:pt x="2843" y="765"/>
                  </a:cubicBezTo>
                  <a:cubicBezTo>
                    <a:pt x="3368" y="982"/>
                    <a:pt x="3712" y="1495"/>
                    <a:pt x="3712" y="2063"/>
                  </a:cubicBezTo>
                  <a:cubicBezTo>
                    <a:pt x="3710" y="2840"/>
                    <a:pt x="3081" y="3469"/>
                    <a:pt x="2305" y="3469"/>
                  </a:cubicBezTo>
                  <a:cubicBezTo>
                    <a:pt x="1735" y="3469"/>
                    <a:pt x="1223" y="3127"/>
                    <a:pt x="1005" y="2601"/>
                  </a:cubicBezTo>
                  <a:cubicBezTo>
                    <a:pt x="788" y="2076"/>
                    <a:pt x="908" y="1471"/>
                    <a:pt x="1310" y="1069"/>
                  </a:cubicBezTo>
                  <a:cubicBezTo>
                    <a:pt x="1578" y="800"/>
                    <a:pt x="1938" y="657"/>
                    <a:pt x="2303" y="657"/>
                  </a:cubicBezTo>
                  <a:close/>
                  <a:moveTo>
                    <a:pt x="2317" y="1"/>
                  </a:moveTo>
                  <a:cubicBezTo>
                    <a:pt x="2313" y="1"/>
                    <a:pt x="2309" y="1"/>
                    <a:pt x="2305" y="1"/>
                  </a:cubicBezTo>
                  <a:lnTo>
                    <a:pt x="2293" y="1"/>
                  </a:lnTo>
                  <a:cubicBezTo>
                    <a:pt x="2070" y="233"/>
                    <a:pt x="1761" y="363"/>
                    <a:pt x="1437" y="365"/>
                  </a:cubicBezTo>
                  <a:cubicBezTo>
                    <a:pt x="1351" y="365"/>
                    <a:pt x="1266" y="355"/>
                    <a:pt x="1183" y="337"/>
                  </a:cubicBezTo>
                  <a:cubicBezTo>
                    <a:pt x="319" y="899"/>
                    <a:pt x="0" y="2011"/>
                    <a:pt x="433" y="2945"/>
                  </a:cubicBezTo>
                  <a:cubicBezTo>
                    <a:pt x="782" y="3694"/>
                    <a:pt x="1526" y="4146"/>
                    <a:pt x="2316" y="4146"/>
                  </a:cubicBezTo>
                  <a:cubicBezTo>
                    <a:pt x="2513" y="4146"/>
                    <a:pt x="2713" y="4118"/>
                    <a:pt x="2911" y="4059"/>
                  </a:cubicBezTo>
                  <a:cubicBezTo>
                    <a:pt x="3898" y="3762"/>
                    <a:pt x="4517" y="2787"/>
                    <a:pt x="4365" y="1768"/>
                  </a:cubicBezTo>
                  <a:cubicBezTo>
                    <a:pt x="4213" y="753"/>
                    <a:pt x="3343" y="1"/>
                    <a:pt x="23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19"/>
            <p:cNvSpPr/>
            <p:nvPr/>
          </p:nvSpPr>
          <p:spPr>
            <a:xfrm>
              <a:off x="-254667" y="616298"/>
              <a:ext cx="101611" cy="98088"/>
            </a:xfrm>
            <a:custGeom>
              <a:avLst/>
              <a:gdLst/>
              <a:ahLst/>
              <a:cxnLst/>
              <a:rect l="l" t="t" r="r" b="b"/>
              <a:pathLst>
                <a:path w="2452" h="2367" extrusionOk="0">
                  <a:moveTo>
                    <a:pt x="1249" y="655"/>
                  </a:moveTo>
                  <a:cubicBezTo>
                    <a:pt x="1526" y="655"/>
                    <a:pt x="1793" y="870"/>
                    <a:pt x="1793" y="1195"/>
                  </a:cubicBezTo>
                  <a:cubicBezTo>
                    <a:pt x="1791" y="1492"/>
                    <a:pt x="1551" y="1733"/>
                    <a:pt x="1253" y="1733"/>
                  </a:cubicBezTo>
                  <a:cubicBezTo>
                    <a:pt x="774" y="1733"/>
                    <a:pt x="532" y="1154"/>
                    <a:pt x="873" y="813"/>
                  </a:cubicBezTo>
                  <a:cubicBezTo>
                    <a:pt x="982" y="704"/>
                    <a:pt x="1117" y="655"/>
                    <a:pt x="1249" y="655"/>
                  </a:cubicBezTo>
                  <a:close/>
                  <a:moveTo>
                    <a:pt x="1253" y="0"/>
                  </a:moveTo>
                  <a:cubicBezTo>
                    <a:pt x="643" y="0"/>
                    <a:pt x="131" y="461"/>
                    <a:pt x="65" y="1068"/>
                  </a:cubicBezTo>
                  <a:cubicBezTo>
                    <a:pt x="0" y="1676"/>
                    <a:pt x="402" y="2236"/>
                    <a:pt x="999" y="2366"/>
                  </a:cubicBezTo>
                  <a:cubicBezTo>
                    <a:pt x="1328" y="2149"/>
                    <a:pt x="1714" y="2032"/>
                    <a:pt x="2109" y="2030"/>
                  </a:cubicBezTo>
                  <a:cubicBezTo>
                    <a:pt x="2329" y="1806"/>
                    <a:pt x="2452" y="1508"/>
                    <a:pt x="2452" y="1195"/>
                  </a:cubicBezTo>
                  <a:cubicBezTo>
                    <a:pt x="2450" y="534"/>
                    <a:pt x="1913" y="0"/>
                    <a:pt x="12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19"/>
            <p:cNvSpPr/>
            <p:nvPr/>
          </p:nvSpPr>
          <p:spPr>
            <a:xfrm>
              <a:off x="-213268" y="700421"/>
              <a:ext cx="46040" cy="15126"/>
            </a:xfrm>
            <a:custGeom>
              <a:avLst/>
              <a:gdLst/>
              <a:ahLst/>
              <a:cxnLst/>
              <a:rect l="l" t="t" r="r" b="b"/>
              <a:pathLst>
                <a:path w="1111" h="365" extrusionOk="0">
                  <a:moveTo>
                    <a:pt x="1110" y="0"/>
                  </a:moveTo>
                  <a:lnTo>
                    <a:pt x="1110" y="0"/>
                  </a:lnTo>
                  <a:cubicBezTo>
                    <a:pt x="715" y="2"/>
                    <a:pt x="329" y="119"/>
                    <a:pt x="0" y="336"/>
                  </a:cubicBezTo>
                  <a:cubicBezTo>
                    <a:pt x="83" y="354"/>
                    <a:pt x="168" y="364"/>
                    <a:pt x="254" y="364"/>
                  </a:cubicBezTo>
                  <a:cubicBezTo>
                    <a:pt x="578" y="362"/>
                    <a:pt x="887" y="232"/>
                    <a:pt x="11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19"/>
            <p:cNvSpPr/>
            <p:nvPr/>
          </p:nvSpPr>
          <p:spPr>
            <a:xfrm>
              <a:off x="-361333" y="1058626"/>
              <a:ext cx="141932" cy="135633"/>
            </a:xfrm>
            <a:custGeom>
              <a:avLst/>
              <a:gdLst/>
              <a:ahLst/>
              <a:cxnLst/>
              <a:rect l="l" t="t" r="r" b="b"/>
              <a:pathLst>
                <a:path w="3425" h="3273" extrusionOk="0">
                  <a:moveTo>
                    <a:pt x="1714" y="636"/>
                  </a:moveTo>
                  <a:cubicBezTo>
                    <a:pt x="1840" y="636"/>
                    <a:pt x="1968" y="660"/>
                    <a:pt x="2089" y="710"/>
                  </a:cubicBezTo>
                  <a:cubicBezTo>
                    <a:pt x="2459" y="865"/>
                    <a:pt x="2701" y="1225"/>
                    <a:pt x="2701" y="1624"/>
                  </a:cubicBezTo>
                  <a:cubicBezTo>
                    <a:pt x="2699" y="2168"/>
                    <a:pt x="2258" y="2610"/>
                    <a:pt x="1714" y="2612"/>
                  </a:cubicBezTo>
                  <a:cubicBezTo>
                    <a:pt x="1314" y="2612"/>
                    <a:pt x="952" y="2370"/>
                    <a:pt x="799" y="2002"/>
                  </a:cubicBezTo>
                  <a:cubicBezTo>
                    <a:pt x="647" y="1632"/>
                    <a:pt x="732" y="1207"/>
                    <a:pt x="1013" y="926"/>
                  </a:cubicBezTo>
                  <a:cubicBezTo>
                    <a:pt x="1203" y="736"/>
                    <a:pt x="1456" y="636"/>
                    <a:pt x="1714" y="636"/>
                  </a:cubicBezTo>
                  <a:close/>
                  <a:moveTo>
                    <a:pt x="1444" y="0"/>
                  </a:moveTo>
                  <a:cubicBezTo>
                    <a:pt x="598" y="141"/>
                    <a:pt x="0" y="906"/>
                    <a:pt x="71" y="1761"/>
                  </a:cubicBezTo>
                  <a:cubicBezTo>
                    <a:pt x="141" y="2614"/>
                    <a:pt x="855" y="3272"/>
                    <a:pt x="1712" y="3272"/>
                  </a:cubicBezTo>
                  <a:cubicBezTo>
                    <a:pt x="2570" y="3272"/>
                    <a:pt x="3284" y="2614"/>
                    <a:pt x="3354" y="1761"/>
                  </a:cubicBezTo>
                  <a:cubicBezTo>
                    <a:pt x="3425" y="906"/>
                    <a:pt x="2827" y="141"/>
                    <a:pt x="1981" y="0"/>
                  </a:cubicBezTo>
                  <a:cubicBezTo>
                    <a:pt x="1893" y="24"/>
                    <a:pt x="1803" y="36"/>
                    <a:pt x="1713" y="36"/>
                  </a:cubicBezTo>
                  <a:cubicBezTo>
                    <a:pt x="1623" y="36"/>
                    <a:pt x="1532" y="24"/>
                    <a:pt x="14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19"/>
            <p:cNvSpPr/>
            <p:nvPr/>
          </p:nvSpPr>
          <p:spPr>
            <a:xfrm>
              <a:off x="-335433" y="974835"/>
              <a:ext cx="90132" cy="83833"/>
            </a:xfrm>
            <a:custGeom>
              <a:avLst/>
              <a:gdLst/>
              <a:ahLst/>
              <a:cxnLst/>
              <a:rect l="l" t="t" r="r" b="b"/>
              <a:pathLst>
                <a:path w="2175" h="2023" extrusionOk="0">
                  <a:moveTo>
                    <a:pt x="1084" y="659"/>
                  </a:moveTo>
                  <a:cubicBezTo>
                    <a:pt x="1274" y="659"/>
                    <a:pt x="1457" y="807"/>
                    <a:pt x="1457" y="1029"/>
                  </a:cubicBezTo>
                  <a:cubicBezTo>
                    <a:pt x="1457" y="1233"/>
                    <a:pt x="1290" y="1397"/>
                    <a:pt x="1089" y="1399"/>
                  </a:cubicBezTo>
                  <a:cubicBezTo>
                    <a:pt x="758" y="1399"/>
                    <a:pt x="594" y="1001"/>
                    <a:pt x="825" y="768"/>
                  </a:cubicBezTo>
                  <a:cubicBezTo>
                    <a:pt x="901" y="692"/>
                    <a:pt x="993" y="659"/>
                    <a:pt x="1084" y="659"/>
                  </a:cubicBezTo>
                  <a:close/>
                  <a:moveTo>
                    <a:pt x="1089" y="0"/>
                  </a:moveTo>
                  <a:cubicBezTo>
                    <a:pt x="572" y="0"/>
                    <a:pt x="135" y="382"/>
                    <a:pt x="68" y="894"/>
                  </a:cubicBezTo>
                  <a:cubicBezTo>
                    <a:pt x="0" y="1405"/>
                    <a:pt x="321" y="1888"/>
                    <a:pt x="819" y="2022"/>
                  </a:cubicBezTo>
                  <a:cubicBezTo>
                    <a:pt x="908" y="2006"/>
                    <a:pt x="998" y="1998"/>
                    <a:pt x="1088" y="1998"/>
                  </a:cubicBezTo>
                  <a:cubicBezTo>
                    <a:pt x="1177" y="1998"/>
                    <a:pt x="1267" y="2006"/>
                    <a:pt x="1356" y="2022"/>
                  </a:cubicBezTo>
                  <a:cubicBezTo>
                    <a:pt x="1854" y="1888"/>
                    <a:pt x="2175" y="1405"/>
                    <a:pt x="2107" y="894"/>
                  </a:cubicBezTo>
                  <a:cubicBezTo>
                    <a:pt x="2040" y="382"/>
                    <a:pt x="1603" y="0"/>
                    <a:pt x="10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19"/>
            <p:cNvSpPr/>
            <p:nvPr/>
          </p:nvSpPr>
          <p:spPr>
            <a:xfrm>
              <a:off x="-350517" y="749776"/>
              <a:ext cx="97840" cy="94110"/>
            </a:xfrm>
            <a:custGeom>
              <a:avLst/>
              <a:gdLst/>
              <a:ahLst/>
              <a:cxnLst/>
              <a:rect l="l" t="t" r="r" b="b"/>
              <a:pathLst>
                <a:path w="2361" h="2271" extrusionOk="0">
                  <a:moveTo>
                    <a:pt x="1132" y="657"/>
                  </a:moveTo>
                  <a:cubicBezTo>
                    <a:pt x="1378" y="657"/>
                    <a:pt x="1614" y="849"/>
                    <a:pt x="1613" y="1138"/>
                  </a:cubicBezTo>
                  <a:cubicBezTo>
                    <a:pt x="1611" y="1399"/>
                    <a:pt x="1397" y="1611"/>
                    <a:pt x="1136" y="1613"/>
                  </a:cubicBezTo>
                  <a:cubicBezTo>
                    <a:pt x="711" y="1613"/>
                    <a:pt x="497" y="1098"/>
                    <a:pt x="800" y="797"/>
                  </a:cubicBezTo>
                  <a:cubicBezTo>
                    <a:pt x="896" y="701"/>
                    <a:pt x="1015" y="657"/>
                    <a:pt x="1132" y="657"/>
                  </a:cubicBezTo>
                  <a:close/>
                  <a:moveTo>
                    <a:pt x="1136" y="0"/>
                  </a:moveTo>
                  <a:cubicBezTo>
                    <a:pt x="509" y="0"/>
                    <a:pt x="0" y="511"/>
                    <a:pt x="2" y="1138"/>
                  </a:cubicBezTo>
                  <a:cubicBezTo>
                    <a:pt x="2" y="1597"/>
                    <a:pt x="279" y="2010"/>
                    <a:pt x="705" y="2184"/>
                  </a:cubicBezTo>
                  <a:cubicBezTo>
                    <a:pt x="844" y="2242"/>
                    <a:pt x="991" y="2271"/>
                    <a:pt x="1137" y="2271"/>
                  </a:cubicBezTo>
                  <a:cubicBezTo>
                    <a:pt x="1433" y="2271"/>
                    <a:pt x="1724" y="2154"/>
                    <a:pt x="1941" y="1937"/>
                  </a:cubicBezTo>
                  <a:cubicBezTo>
                    <a:pt x="2266" y="1613"/>
                    <a:pt x="2361" y="1124"/>
                    <a:pt x="2185" y="700"/>
                  </a:cubicBezTo>
                  <a:cubicBezTo>
                    <a:pt x="2008" y="275"/>
                    <a:pt x="1595" y="0"/>
                    <a:pt x="11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19"/>
            <p:cNvSpPr/>
            <p:nvPr/>
          </p:nvSpPr>
          <p:spPr>
            <a:xfrm>
              <a:off x="-301494" y="1057632"/>
              <a:ext cx="22253" cy="2486"/>
            </a:xfrm>
            <a:custGeom>
              <a:avLst/>
              <a:gdLst/>
              <a:ahLst/>
              <a:cxnLst/>
              <a:rect l="l" t="t" r="r" b="b"/>
              <a:pathLst>
                <a:path w="537" h="60" extrusionOk="0">
                  <a:moveTo>
                    <a:pt x="270" y="0"/>
                  </a:moveTo>
                  <a:cubicBezTo>
                    <a:pt x="179" y="0"/>
                    <a:pt x="89" y="8"/>
                    <a:pt x="0" y="24"/>
                  </a:cubicBezTo>
                  <a:cubicBezTo>
                    <a:pt x="88" y="48"/>
                    <a:pt x="179" y="60"/>
                    <a:pt x="269" y="60"/>
                  </a:cubicBezTo>
                  <a:cubicBezTo>
                    <a:pt x="359" y="60"/>
                    <a:pt x="449" y="48"/>
                    <a:pt x="537" y="24"/>
                  </a:cubicBezTo>
                  <a:cubicBezTo>
                    <a:pt x="448" y="8"/>
                    <a:pt x="359" y="0"/>
                    <a:pt x="2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8"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7" name="Google Shape;557;p20"/>
          <p:cNvPicPr preferRelativeResize="0"/>
          <p:nvPr/>
        </p:nvPicPr>
        <p:blipFill>
          <a:blip r:embed="rId2">
            <a:alphaModFix amt="52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8" name="Google Shape;558;p20"/>
          <p:cNvSpPr txBox="1">
            <a:spLocks noGrp="1"/>
          </p:cNvSpPr>
          <p:nvPr>
            <p:ph type="title"/>
          </p:nvPr>
        </p:nvSpPr>
        <p:spPr>
          <a:xfrm>
            <a:off x="721050" y="634175"/>
            <a:ext cx="7701900" cy="6933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59" name="Google Shape;559;p20"/>
          <p:cNvSpPr txBox="1">
            <a:spLocks noGrp="1"/>
          </p:cNvSpPr>
          <p:nvPr>
            <p:ph type="body" idx="1"/>
          </p:nvPr>
        </p:nvSpPr>
        <p:spPr>
          <a:xfrm>
            <a:off x="1051813" y="2705125"/>
            <a:ext cx="3184500" cy="180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600">
                <a:solidFill>
                  <a:schemeClr val="accent1"/>
                </a:solidFill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○"/>
              <a:defRPr>
                <a:solidFill>
                  <a:schemeClr val="accent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■"/>
              <a:defRPr>
                <a:solidFill>
                  <a:schemeClr val="accent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●"/>
              <a:defRPr>
                <a:solidFill>
                  <a:schemeClr val="accent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○"/>
              <a:defRPr>
                <a:solidFill>
                  <a:schemeClr val="accent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■"/>
              <a:defRPr>
                <a:solidFill>
                  <a:schemeClr val="accent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●"/>
              <a:defRPr>
                <a:solidFill>
                  <a:schemeClr val="accent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○"/>
              <a:defRPr>
                <a:solidFill>
                  <a:schemeClr val="accent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60" name="Google Shape;560;p20"/>
          <p:cNvSpPr txBox="1">
            <a:spLocks noGrp="1"/>
          </p:cNvSpPr>
          <p:nvPr>
            <p:ph type="subTitle" idx="2"/>
          </p:nvPr>
        </p:nvSpPr>
        <p:spPr>
          <a:xfrm>
            <a:off x="1167238" y="2353650"/>
            <a:ext cx="30690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61" name="Google Shape;561;p20"/>
          <p:cNvSpPr txBox="1">
            <a:spLocks noGrp="1"/>
          </p:cNvSpPr>
          <p:nvPr>
            <p:ph type="body" idx="3"/>
          </p:nvPr>
        </p:nvSpPr>
        <p:spPr>
          <a:xfrm>
            <a:off x="4907688" y="2705125"/>
            <a:ext cx="3184500" cy="180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600">
                <a:solidFill>
                  <a:schemeClr val="accent1"/>
                </a:solidFill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○"/>
              <a:defRPr>
                <a:solidFill>
                  <a:schemeClr val="accent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■"/>
              <a:defRPr>
                <a:solidFill>
                  <a:schemeClr val="accent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●"/>
              <a:defRPr>
                <a:solidFill>
                  <a:schemeClr val="accent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○"/>
              <a:defRPr>
                <a:solidFill>
                  <a:schemeClr val="accent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■"/>
              <a:defRPr>
                <a:solidFill>
                  <a:schemeClr val="accent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●"/>
              <a:defRPr>
                <a:solidFill>
                  <a:schemeClr val="accent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○"/>
              <a:defRPr>
                <a:solidFill>
                  <a:schemeClr val="accent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62" name="Google Shape;562;p20"/>
          <p:cNvSpPr txBox="1">
            <a:spLocks noGrp="1"/>
          </p:cNvSpPr>
          <p:nvPr>
            <p:ph type="subTitle" idx="4"/>
          </p:nvPr>
        </p:nvSpPr>
        <p:spPr>
          <a:xfrm>
            <a:off x="5023113" y="2353650"/>
            <a:ext cx="30690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63" name="Google Shape;563;p20"/>
          <p:cNvSpPr/>
          <p:nvPr/>
        </p:nvSpPr>
        <p:spPr>
          <a:xfrm rot="1800322">
            <a:off x="-497870" y="2653239"/>
            <a:ext cx="1572316" cy="1396224"/>
          </a:xfrm>
          <a:custGeom>
            <a:avLst/>
            <a:gdLst/>
            <a:ahLst/>
            <a:cxnLst/>
            <a:rect l="l" t="t" r="r" b="b"/>
            <a:pathLst>
              <a:path w="26774" h="23872" extrusionOk="0">
                <a:moveTo>
                  <a:pt x="19927" y="3159"/>
                </a:moveTo>
                <a:cubicBezTo>
                  <a:pt x="20748" y="3216"/>
                  <a:pt x="21399" y="3866"/>
                  <a:pt x="21456" y="4688"/>
                </a:cubicBezTo>
                <a:cubicBezTo>
                  <a:pt x="21456" y="4916"/>
                  <a:pt x="21376" y="5144"/>
                  <a:pt x="21216" y="5304"/>
                </a:cubicBezTo>
                <a:cubicBezTo>
                  <a:pt x="21054" y="5466"/>
                  <a:pt x="20834" y="5543"/>
                  <a:pt x="20596" y="5543"/>
                </a:cubicBezTo>
                <a:cubicBezTo>
                  <a:pt x="20246" y="5543"/>
                  <a:pt x="19855" y="5377"/>
                  <a:pt x="19550" y="5064"/>
                </a:cubicBezTo>
                <a:cubicBezTo>
                  <a:pt x="19253" y="4790"/>
                  <a:pt x="19082" y="4414"/>
                  <a:pt x="19071" y="4014"/>
                </a:cubicBezTo>
                <a:cubicBezTo>
                  <a:pt x="19071" y="3786"/>
                  <a:pt x="19151" y="3558"/>
                  <a:pt x="19310" y="3398"/>
                </a:cubicBezTo>
                <a:cubicBezTo>
                  <a:pt x="19482" y="3238"/>
                  <a:pt x="19698" y="3159"/>
                  <a:pt x="19927" y="3159"/>
                </a:cubicBezTo>
                <a:close/>
                <a:moveTo>
                  <a:pt x="19920" y="2719"/>
                </a:moveTo>
                <a:cubicBezTo>
                  <a:pt x="19572" y="2719"/>
                  <a:pt x="19245" y="2835"/>
                  <a:pt x="19002" y="3079"/>
                </a:cubicBezTo>
                <a:cubicBezTo>
                  <a:pt x="18763" y="3330"/>
                  <a:pt x="18626" y="3661"/>
                  <a:pt x="18637" y="4014"/>
                </a:cubicBezTo>
                <a:cubicBezTo>
                  <a:pt x="18683" y="5076"/>
                  <a:pt x="19527" y="5932"/>
                  <a:pt x="20600" y="5977"/>
                </a:cubicBezTo>
                <a:cubicBezTo>
                  <a:pt x="20620" y="5978"/>
                  <a:pt x="20639" y="5979"/>
                  <a:pt x="20659" y="5979"/>
                </a:cubicBezTo>
                <a:cubicBezTo>
                  <a:pt x="21351" y="5979"/>
                  <a:pt x="21912" y="5398"/>
                  <a:pt x="21889" y="4699"/>
                </a:cubicBezTo>
                <a:cubicBezTo>
                  <a:pt x="21878" y="4174"/>
                  <a:pt x="21661" y="3683"/>
                  <a:pt x="21296" y="3330"/>
                </a:cubicBezTo>
                <a:cubicBezTo>
                  <a:pt x="20897" y="2930"/>
                  <a:pt x="20388" y="2719"/>
                  <a:pt x="19920" y="2719"/>
                </a:cubicBezTo>
                <a:close/>
                <a:moveTo>
                  <a:pt x="22335" y="7838"/>
                </a:moveTo>
                <a:cubicBezTo>
                  <a:pt x="22494" y="7838"/>
                  <a:pt x="22643" y="7860"/>
                  <a:pt x="22791" y="7906"/>
                </a:cubicBezTo>
                <a:cubicBezTo>
                  <a:pt x="23145" y="7986"/>
                  <a:pt x="23453" y="8214"/>
                  <a:pt x="23647" y="8522"/>
                </a:cubicBezTo>
                <a:cubicBezTo>
                  <a:pt x="23727" y="8671"/>
                  <a:pt x="23750" y="8853"/>
                  <a:pt x="23693" y="9024"/>
                </a:cubicBezTo>
                <a:cubicBezTo>
                  <a:pt x="23580" y="9362"/>
                  <a:pt x="23165" y="9568"/>
                  <a:pt x="22692" y="9568"/>
                </a:cubicBezTo>
                <a:cubicBezTo>
                  <a:pt x="22542" y="9568"/>
                  <a:pt x="22386" y="9548"/>
                  <a:pt x="22232" y="9504"/>
                </a:cubicBezTo>
                <a:cubicBezTo>
                  <a:pt x="21867" y="9412"/>
                  <a:pt x="21570" y="9196"/>
                  <a:pt x="21376" y="8887"/>
                </a:cubicBezTo>
                <a:cubicBezTo>
                  <a:pt x="21285" y="8728"/>
                  <a:pt x="21273" y="8545"/>
                  <a:pt x="21319" y="8374"/>
                </a:cubicBezTo>
                <a:cubicBezTo>
                  <a:pt x="21433" y="8043"/>
                  <a:pt x="21855" y="7838"/>
                  <a:pt x="22335" y="7838"/>
                </a:cubicBezTo>
                <a:close/>
                <a:moveTo>
                  <a:pt x="16415" y="7448"/>
                </a:moveTo>
                <a:cubicBezTo>
                  <a:pt x="16631" y="7448"/>
                  <a:pt x="16844" y="7494"/>
                  <a:pt x="17039" y="7586"/>
                </a:cubicBezTo>
                <a:cubicBezTo>
                  <a:pt x="17176" y="7643"/>
                  <a:pt x="17290" y="7769"/>
                  <a:pt x="17336" y="7906"/>
                </a:cubicBezTo>
                <a:cubicBezTo>
                  <a:pt x="17473" y="8351"/>
                  <a:pt x="16902" y="9093"/>
                  <a:pt x="15841" y="9469"/>
                </a:cubicBezTo>
                <a:cubicBezTo>
                  <a:pt x="15478" y="9599"/>
                  <a:pt x="15118" y="9662"/>
                  <a:pt x="14801" y="9662"/>
                </a:cubicBezTo>
                <a:cubicBezTo>
                  <a:pt x="14530" y="9662"/>
                  <a:pt x="14290" y="9616"/>
                  <a:pt x="14106" y="9526"/>
                </a:cubicBezTo>
                <a:cubicBezTo>
                  <a:pt x="13958" y="9458"/>
                  <a:pt x="13855" y="9344"/>
                  <a:pt x="13798" y="9196"/>
                </a:cubicBezTo>
                <a:cubicBezTo>
                  <a:pt x="13661" y="8750"/>
                  <a:pt x="14243" y="8020"/>
                  <a:pt x="15305" y="7643"/>
                </a:cubicBezTo>
                <a:cubicBezTo>
                  <a:pt x="15636" y="7518"/>
                  <a:pt x="15989" y="7449"/>
                  <a:pt x="16343" y="7449"/>
                </a:cubicBezTo>
                <a:cubicBezTo>
                  <a:pt x="16367" y="7448"/>
                  <a:pt x="16391" y="7448"/>
                  <a:pt x="16415" y="7448"/>
                </a:cubicBezTo>
                <a:close/>
                <a:moveTo>
                  <a:pt x="22317" y="7389"/>
                </a:moveTo>
                <a:cubicBezTo>
                  <a:pt x="21652" y="7389"/>
                  <a:pt x="21085" y="7707"/>
                  <a:pt x="20908" y="8237"/>
                </a:cubicBezTo>
                <a:cubicBezTo>
                  <a:pt x="20817" y="8511"/>
                  <a:pt x="20840" y="8830"/>
                  <a:pt x="20988" y="9093"/>
                </a:cubicBezTo>
                <a:cubicBezTo>
                  <a:pt x="21228" y="9504"/>
                  <a:pt x="21638" y="9812"/>
                  <a:pt x="22106" y="9926"/>
                </a:cubicBezTo>
                <a:cubicBezTo>
                  <a:pt x="22300" y="9983"/>
                  <a:pt x="22494" y="10006"/>
                  <a:pt x="22688" y="10006"/>
                </a:cubicBezTo>
                <a:lnTo>
                  <a:pt x="22700" y="10006"/>
                </a:lnTo>
                <a:cubicBezTo>
                  <a:pt x="23362" y="10006"/>
                  <a:pt x="23944" y="9686"/>
                  <a:pt x="24115" y="9161"/>
                </a:cubicBezTo>
                <a:cubicBezTo>
                  <a:pt x="24206" y="8876"/>
                  <a:pt x="24172" y="8568"/>
                  <a:pt x="24035" y="8305"/>
                </a:cubicBezTo>
                <a:cubicBezTo>
                  <a:pt x="23784" y="7895"/>
                  <a:pt x="23384" y="7586"/>
                  <a:pt x="22917" y="7472"/>
                </a:cubicBezTo>
                <a:cubicBezTo>
                  <a:pt x="22713" y="7416"/>
                  <a:pt x="22511" y="7389"/>
                  <a:pt x="22317" y="7389"/>
                </a:cubicBezTo>
                <a:close/>
                <a:moveTo>
                  <a:pt x="16320" y="7004"/>
                </a:moveTo>
                <a:cubicBezTo>
                  <a:pt x="15957" y="7004"/>
                  <a:pt x="15558" y="7076"/>
                  <a:pt x="15156" y="7221"/>
                </a:cubicBezTo>
                <a:cubicBezTo>
                  <a:pt x="13935" y="7666"/>
                  <a:pt x="13148" y="8579"/>
                  <a:pt x="13376" y="9321"/>
                </a:cubicBezTo>
                <a:cubicBezTo>
                  <a:pt x="13467" y="9584"/>
                  <a:pt x="13650" y="9800"/>
                  <a:pt x="13901" y="9915"/>
                </a:cubicBezTo>
                <a:cubicBezTo>
                  <a:pt x="14186" y="10051"/>
                  <a:pt x="14494" y="10109"/>
                  <a:pt x="14803" y="10109"/>
                </a:cubicBezTo>
                <a:lnTo>
                  <a:pt x="14814" y="10097"/>
                </a:lnTo>
                <a:cubicBezTo>
                  <a:pt x="15213" y="10097"/>
                  <a:pt x="15601" y="10017"/>
                  <a:pt x="15989" y="9880"/>
                </a:cubicBezTo>
                <a:cubicBezTo>
                  <a:pt x="17210" y="9447"/>
                  <a:pt x="17987" y="8522"/>
                  <a:pt x="17758" y="7780"/>
                </a:cubicBezTo>
                <a:cubicBezTo>
                  <a:pt x="17678" y="7518"/>
                  <a:pt x="17484" y="7313"/>
                  <a:pt x="17233" y="7198"/>
                </a:cubicBezTo>
                <a:cubicBezTo>
                  <a:pt x="16982" y="7070"/>
                  <a:pt x="16668" y="7004"/>
                  <a:pt x="16320" y="7004"/>
                </a:cubicBezTo>
                <a:close/>
                <a:moveTo>
                  <a:pt x="5581" y="9845"/>
                </a:moveTo>
                <a:cubicBezTo>
                  <a:pt x="5593" y="9845"/>
                  <a:pt x="5604" y="9845"/>
                  <a:pt x="5616" y="9846"/>
                </a:cubicBezTo>
                <a:lnTo>
                  <a:pt x="5627" y="9846"/>
                </a:lnTo>
                <a:cubicBezTo>
                  <a:pt x="5833" y="9857"/>
                  <a:pt x="6038" y="9915"/>
                  <a:pt x="6221" y="10029"/>
                </a:cubicBezTo>
                <a:cubicBezTo>
                  <a:pt x="6437" y="10154"/>
                  <a:pt x="6597" y="10337"/>
                  <a:pt x="6700" y="10554"/>
                </a:cubicBezTo>
                <a:cubicBezTo>
                  <a:pt x="6882" y="10885"/>
                  <a:pt x="6643" y="11284"/>
                  <a:pt x="6278" y="11284"/>
                </a:cubicBezTo>
                <a:cubicBezTo>
                  <a:pt x="6257" y="11285"/>
                  <a:pt x="6236" y="11285"/>
                  <a:pt x="6215" y="11285"/>
                </a:cubicBezTo>
                <a:cubicBezTo>
                  <a:pt x="5987" y="11285"/>
                  <a:pt x="5770" y="11228"/>
                  <a:pt x="5581" y="11113"/>
                </a:cubicBezTo>
                <a:cubicBezTo>
                  <a:pt x="5365" y="10987"/>
                  <a:pt x="5205" y="10805"/>
                  <a:pt x="5102" y="10576"/>
                </a:cubicBezTo>
                <a:cubicBezTo>
                  <a:pt x="5022" y="10428"/>
                  <a:pt x="5022" y="10245"/>
                  <a:pt x="5102" y="10086"/>
                </a:cubicBezTo>
                <a:cubicBezTo>
                  <a:pt x="5210" y="9935"/>
                  <a:pt x="5389" y="9845"/>
                  <a:pt x="5581" y="9845"/>
                </a:cubicBezTo>
                <a:close/>
                <a:moveTo>
                  <a:pt x="5624" y="9412"/>
                </a:moveTo>
                <a:cubicBezTo>
                  <a:pt x="5244" y="9412"/>
                  <a:pt x="4905" y="9565"/>
                  <a:pt x="4726" y="9857"/>
                </a:cubicBezTo>
                <a:cubicBezTo>
                  <a:pt x="4566" y="10131"/>
                  <a:pt x="4554" y="10462"/>
                  <a:pt x="4691" y="10748"/>
                </a:cubicBezTo>
                <a:cubicBezTo>
                  <a:pt x="4828" y="11056"/>
                  <a:pt x="5056" y="11318"/>
                  <a:pt x="5353" y="11489"/>
                </a:cubicBezTo>
                <a:cubicBezTo>
                  <a:pt x="5604" y="11638"/>
                  <a:pt x="5890" y="11729"/>
                  <a:pt x="6186" y="11729"/>
                </a:cubicBezTo>
                <a:cubicBezTo>
                  <a:pt x="6232" y="11729"/>
                  <a:pt x="6266" y="11729"/>
                  <a:pt x="6312" y="11718"/>
                </a:cubicBezTo>
                <a:cubicBezTo>
                  <a:pt x="6985" y="11706"/>
                  <a:pt x="7419" y="10987"/>
                  <a:pt x="7111" y="10382"/>
                </a:cubicBezTo>
                <a:cubicBezTo>
                  <a:pt x="6974" y="10074"/>
                  <a:pt x="6746" y="9823"/>
                  <a:pt x="6460" y="9652"/>
                </a:cubicBezTo>
                <a:cubicBezTo>
                  <a:pt x="6189" y="9490"/>
                  <a:pt x="5896" y="9412"/>
                  <a:pt x="5624" y="9412"/>
                </a:cubicBezTo>
                <a:close/>
                <a:moveTo>
                  <a:pt x="17780" y="447"/>
                </a:moveTo>
                <a:cubicBezTo>
                  <a:pt x="17819" y="447"/>
                  <a:pt x="17857" y="450"/>
                  <a:pt x="17895" y="454"/>
                </a:cubicBezTo>
                <a:cubicBezTo>
                  <a:pt x="20372" y="705"/>
                  <a:pt x="26306" y="8305"/>
                  <a:pt x="26146" y="11010"/>
                </a:cubicBezTo>
                <a:cubicBezTo>
                  <a:pt x="26101" y="11740"/>
                  <a:pt x="25918" y="12231"/>
                  <a:pt x="25576" y="12505"/>
                </a:cubicBezTo>
                <a:cubicBezTo>
                  <a:pt x="25284" y="12734"/>
                  <a:pt x="24874" y="12818"/>
                  <a:pt x="24370" y="12818"/>
                </a:cubicBezTo>
                <a:cubicBezTo>
                  <a:pt x="23769" y="12818"/>
                  <a:pt x="23034" y="12699"/>
                  <a:pt x="22209" y="12562"/>
                </a:cubicBezTo>
                <a:cubicBezTo>
                  <a:pt x="21125" y="12391"/>
                  <a:pt x="19904" y="12186"/>
                  <a:pt x="18580" y="12186"/>
                </a:cubicBezTo>
                <a:cubicBezTo>
                  <a:pt x="17245" y="12186"/>
                  <a:pt x="16001" y="12391"/>
                  <a:pt x="14894" y="12562"/>
                </a:cubicBezTo>
                <a:cubicBezTo>
                  <a:pt x="14050" y="12699"/>
                  <a:pt x="13300" y="12818"/>
                  <a:pt x="12702" y="12818"/>
                </a:cubicBezTo>
                <a:cubicBezTo>
                  <a:pt x="12200" y="12818"/>
                  <a:pt x="11805" y="12734"/>
                  <a:pt x="11550" y="12505"/>
                </a:cubicBezTo>
                <a:cubicBezTo>
                  <a:pt x="11253" y="12231"/>
                  <a:pt x="11128" y="11752"/>
                  <a:pt x="11173" y="11044"/>
                </a:cubicBezTo>
                <a:cubicBezTo>
                  <a:pt x="11276" y="9435"/>
                  <a:pt x="12497" y="8157"/>
                  <a:pt x="13775" y="6799"/>
                </a:cubicBezTo>
                <a:cubicBezTo>
                  <a:pt x="15179" y="5304"/>
                  <a:pt x="16777" y="3626"/>
                  <a:pt x="17119" y="1241"/>
                </a:cubicBezTo>
                <a:lnTo>
                  <a:pt x="17119" y="1241"/>
                </a:lnTo>
                <a:lnTo>
                  <a:pt x="17108" y="1253"/>
                </a:lnTo>
                <a:cubicBezTo>
                  <a:pt x="17208" y="582"/>
                  <a:pt x="17501" y="447"/>
                  <a:pt x="17780" y="447"/>
                </a:cubicBezTo>
                <a:close/>
                <a:moveTo>
                  <a:pt x="8343" y="12676"/>
                </a:moveTo>
                <a:cubicBezTo>
                  <a:pt x="8788" y="12699"/>
                  <a:pt x="9165" y="12962"/>
                  <a:pt x="9142" y="13247"/>
                </a:cubicBezTo>
                <a:cubicBezTo>
                  <a:pt x="9131" y="13519"/>
                  <a:pt x="8767" y="13739"/>
                  <a:pt x="8348" y="13739"/>
                </a:cubicBezTo>
                <a:cubicBezTo>
                  <a:pt x="8327" y="13739"/>
                  <a:pt x="8307" y="13739"/>
                  <a:pt x="8286" y="13738"/>
                </a:cubicBezTo>
                <a:cubicBezTo>
                  <a:pt x="7841" y="13703"/>
                  <a:pt x="7476" y="13429"/>
                  <a:pt x="7487" y="13167"/>
                </a:cubicBezTo>
                <a:cubicBezTo>
                  <a:pt x="7499" y="12893"/>
                  <a:pt x="7864" y="12676"/>
                  <a:pt x="8275" y="12676"/>
                </a:cubicBezTo>
                <a:close/>
                <a:moveTo>
                  <a:pt x="8256" y="12239"/>
                </a:moveTo>
                <a:cubicBezTo>
                  <a:pt x="7599" y="12239"/>
                  <a:pt x="7075" y="12625"/>
                  <a:pt x="7054" y="13144"/>
                </a:cubicBezTo>
                <a:cubicBezTo>
                  <a:pt x="7019" y="13681"/>
                  <a:pt x="7556" y="14137"/>
                  <a:pt x="8263" y="14171"/>
                </a:cubicBezTo>
                <a:lnTo>
                  <a:pt x="8366" y="14171"/>
                </a:lnTo>
                <a:cubicBezTo>
                  <a:pt x="9028" y="14171"/>
                  <a:pt x="9553" y="13783"/>
                  <a:pt x="9587" y="13281"/>
                </a:cubicBezTo>
                <a:cubicBezTo>
                  <a:pt x="9610" y="12733"/>
                  <a:pt x="9074" y="12277"/>
                  <a:pt x="8366" y="12243"/>
                </a:cubicBezTo>
                <a:cubicBezTo>
                  <a:pt x="8329" y="12240"/>
                  <a:pt x="8293" y="12239"/>
                  <a:pt x="8256" y="12239"/>
                </a:cubicBezTo>
                <a:close/>
                <a:moveTo>
                  <a:pt x="4140" y="13311"/>
                </a:moveTo>
                <a:cubicBezTo>
                  <a:pt x="4286" y="13311"/>
                  <a:pt x="4420" y="13378"/>
                  <a:pt x="4520" y="13498"/>
                </a:cubicBezTo>
                <a:cubicBezTo>
                  <a:pt x="4680" y="13738"/>
                  <a:pt x="4429" y="14297"/>
                  <a:pt x="3813" y="14696"/>
                </a:cubicBezTo>
                <a:cubicBezTo>
                  <a:pt x="3474" y="14915"/>
                  <a:pt x="3136" y="15011"/>
                  <a:pt x="2873" y="15011"/>
                </a:cubicBezTo>
                <a:cubicBezTo>
                  <a:pt x="2657" y="15011"/>
                  <a:pt x="2492" y="14946"/>
                  <a:pt x="2420" y="14833"/>
                </a:cubicBezTo>
                <a:cubicBezTo>
                  <a:pt x="2261" y="14582"/>
                  <a:pt x="2512" y="14034"/>
                  <a:pt x="3139" y="13635"/>
                </a:cubicBezTo>
                <a:cubicBezTo>
                  <a:pt x="3402" y="13452"/>
                  <a:pt x="3710" y="13350"/>
                  <a:pt x="4018" y="13315"/>
                </a:cubicBezTo>
                <a:lnTo>
                  <a:pt x="4075" y="13315"/>
                </a:lnTo>
                <a:cubicBezTo>
                  <a:pt x="4097" y="13312"/>
                  <a:pt x="4118" y="13311"/>
                  <a:pt x="4140" y="13311"/>
                </a:cubicBezTo>
                <a:close/>
                <a:moveTo>
                  <a:pt x="18557" y="13007"/>
                </a:moveTo>
                <a:cubicBezTo>
                  <a:pt x="19493" y="13019"/>
                  <a:pt x="20429" y="13098"/>
                  <a:pt x="21353" y="13258"/>
                </a:cubicBezTo>
                <a:cubicBezTo>
                  <a:pt x="21787" y="13783"/>
                  <a:pt x="22026" y="14399"/>
                  <a:pt x="21992" y="14890"/>
                </a:cubicBezTo>
                <a:cubicBezTo>
                  <a:pt x="21981" y="15016"/>
                  <a:pt x="21958" y="15164"/>
                  <a:pt x="21889" y="15210"/>
                </a:cubicBezTo>
                <a:cubicBezTo>
                  <a:pt x="21859" y="15228"/>
                  <a:pt x="21816" y="15237"/>
                  <a:pt x="21762" y="15237"/>
                </a:cubicBezTo>
                <a:cubicBezTo>
                  <a:pt x="21555" y="15237"/>
                  <a:pt x="21194" y="15113"/>
                  <a:pt x="20840" y="15004"/>
                </a:cubicBezTo>
                <a:cubicBezTo>
                  <a:pt x="20223" y="14787"/>
                  <a:pt x="19447" y="14525"/>
                  <a:pt x="18580" y="14525"/>
                </a:cubicBezTo>
                <a:cubicBezTo>
                  <a:pt x="17701" y="14525"/>
                  <a:pt x="16902" y="14787"/>
                  <a:pt x="16252" y="15004"/>
                </a:cubicBezTo>
                <a:cubicBezTo>
                  <a:pt x="15902" y="15112"/>
                  <a:pt x="15523" y="15241"/>
                  <a:pt x="15317" y="15241"/>
                </a:cubicBezTo>
                <a:cubicBezTo>
                  <a:pt x="15261" y="15241"/>
                  <a:pt x="15217" y="15232"/>
                  <a:pt x="15191" y="15210"/>
                </a:cubicBezTo>
                <a:cubicBezTo>
                  <a:pt x="15168" y="15198"/>
                  <a:pt x="15122" y="15153"/>
                  <a:pt x="15133" y="14924"/>
                </a:cubicBezTo>
                <a:cubicBezTo>
                  <a:pt x="15168" y="14399"/>
                  <a:pt x="15510" y="13760"/>
                  <a:pt x="16046" y="13213"/>
                </a:cubicBezTo>
                <a:cubicBezTo>
                  <a:pt x="16868" y="13087"/>
                  <a:pt x="17713" y="13019"/>
                  <a:pt x="18557" y="13007"/>
                </a:cubicBezTo>
                <a:close/>
                <a:moveTo>
                  <a:pt x="4091" y="12879"/>
                </a:moveTo>
                <a:cubicBezTo>
                  <a:pt x="4064" y="12879"/>
                  <a:pt x="4035" y="12880"/>
                  <a:pt x="4007" y="12882"/>
                </a:cubicBezTo>
                <a:cubicBezTo>
                  <a:pt x="3607" y="12904"/>
                  <a:pt x="3219" y="13041"/>
                  <a:pt x="2888" y="13258"/>
                </a:cubicBezTo>
                <a:cubicBezTo>
                  <a:pt x="2089" y="13772"/>
                  <a:pt x="1713" y="14571"/>
                  <a:pt x="2044" y="15073"/>
                </a:cubicBezTo>
                <a:cubicBezTo>
                  <a:pt x="2203" y="15324"/>
                  <a:pt x="2500" y="15449"/>
                  <a:pt x="2854" y="15449"/>
                </a:cubicBezTo>
                <a:cubicBezTo>
                  <a:pt x="3276" y="15438"/>
                  <a:pt x="3687" y="15301"/>
                  <a:pt x="4041" y="15073"/>
                </a:cubicBezTo>
                <a:cubicBezTo>
                  <a:pt x="4840" y="14559"/>
                  <a:pt x="5205" y="13760"/>
                  <a:pt x="4885" y="13258"/>
                </a:cubicBezTo>
                <a:cubicBezTo>
                  <a:pt x="4726" y="13015"/>
                  <a:pt x="4450" y="12879"/>
                  <a:pt x="4091" y="12879"/>
                </a:cubicBezTo>
                <a:close/>
                <a:moveTo>
                  <a:pt x="5313" y="8571"/>
                </a:moveTo>
                <a:cubicBezTo>
                  <a:pt x="5477" y="8571"/>
                  <a:pt x="5651" y="8593"/>
                  <a:pt x="5833" y="8636"/>
                </a:cubicBezTo>
                <a:cubicBezTo>
                  <a:pt x="8046" y="9138"/>
                  <a:pt x="10865" y="12551"/>
                  <a:pt x="11242" y="14251"/>
                </a:cubicBezTo>
                <a:cubicBezTo>
                  <a:pt x="11345" y="14742"/>
                  <a:pt x="11322" y="15073"/>
                  <a:pt x="11151" y="15301"/>
                </a:cubicBezTo>
                <a:cubicBezTo>
                  <a:pt x="10831" y="15723"/>
                  <a:pt x="9964" y="15769"/>
                  <a:pt x="8868" y="15837"/>
                </a:cubicBezTo>
                <a:cubicBezTo>
                  <a:pt x="7989" y="15860"/>
                  <a:pt x="7122" y="15963"/>
                  <a:pt x="6266" y="16134"/>
                </a:cubicBezTo>
                <a:cubicBezTo>
                  <a:pt x="5410" y="16340"/>
                  <a:pt x="4577" y="16613"/>
                  <a:pt x="3767" y="16956"/>
                </a:cubicBezTo>
                <a:cubicBezTo>
                  <a:pt x="3000" y="17266"/>
                  <a:pt x="2351" y="17524"/>
                  <a:pt x="1877" y="17524"/>
                </a:cubicBezTo>
                <a:cubicBezTo>
                  <a:pt x="1723" y="17524"/>
                  <a:pt x="1588" y="17497"/>
                  <a:pt x="1473" y="17435"/>
                </a:cubicBezTo>
                <a:cubicBezTo>
                  <a:pt x="1233" y="17298"/>
                  <a:pt x="1062" y="17001"/>
                  <a:pt x="960" y="16522"/>
                </a:cubicBezTo>
                <a:cubicBezTo>
                  <a:pt x="435" y="14183"/>
                  <a:pt x="2112" y="11626"/>
                  <a:pt x="4007" y="9218"/>
                </a:cubicBezTo>
                <a:cubicBezTo>
                  <a:pt x="4346" y="8792"/>
                  <a:pt x="4785" y="8571"/>
                  <a:pt x="5313" y="8571"/>
                </a:cubicBezTo>
                <a:close/>
                <a:moveTo>
                  <a:pt x="8389" y="16568"/>
                </a:moveTo>
                <a:cubicBezTo>
                  <a:pt x="8765" y="16864"/>
                  <a:pt x="9039" y="17218"/>
                  <a:pt x="9119" y="17549"/>
                </a:cubicBezTo>
                <a:cubicBezTo>
                  <a:pt x="9142" y="17686"/>
                  <a:pt x="9119" y="17720"/>
                  <a:pt x="9119" y="17720"/>
                </a:cubicBezTo>
                <a:cubicBezTo>
                  <a:pt x="9097" y="17747"/>
                  <a:pt x="9024" y="17757"/>
                  <a:pt x="8927" y="17757"/>
                </a:cubicBezTo>
                <a:cubicBezTo>
                  <a:pt x="8777" y="17757"/>
                  <a:pt x="8571" y="17734"/>
                  <a:pt x="8412" y="17720"/>
                </a:cubicBezTo>
                <a:cubicBezTo>
                  <a:pt x="8151" y="17670"/>
                  <a:pt x="7889" y="17646"/>
                  <a:pt x="7628" y="17646"/>
                </a:cubicBezTo>
                <a:cubicBezTo>
                  <a:pt x="6757" y="17646"/>
                  <a:pt x="5902" y="17919"/>
                  <a:pt x="5182" y="18428"/>
                </a:cubicBezTo>
                <a:cubicBezTo>
                  <a:pt x="4971" y="18555"/>
                  <a:pt x="4672" y="18740"/>
                  <a:pt x="4556" y="18740"/>
                </a:cubicBezTo>
                <a:cubicBezTo>
                  <a:pt x="4547" y="18740"/>
                  <a:pt x="4538" y="18739"/>
                  <a:pt x="4532" y="18736"/>
                </a:cubicBezTo>
                <a:cubicBezTo>
                  <a:pt x="4532" y="18736"/>
                  <a:pt x="4497" y="18713"/>
                  <a:pt x="4474" y="18588"/>
                </a:cubicBezTo>
                <a:cubicBezTo>
                  <a:pt x="4395" y="18234"/>
                  <a:pt x="4497" y="17777"/>
                  <a:pt x="4748" y="17344"/>
                </a:cubicBezTo>
                <a:cubicBezTo>
                  <a:pt x="5285" y="17127"/>
                  <a:pt x="5844" y="16956"/>
                  <a:pt x="6415" y="16830"/>
                </a:cubicBezTo>
                <a:cubicBezTo>
                  <a:pt x="7065" y="16693"/>
                  <a:pt x="7727" y="16602"/>
                  <a:pt x="8389" y="16568"/>
                </a:cubicBezTo>
                <a:close/>
                <a:moveTo>
                  <a:pt x="18546" y="15392"/>
                </a:moveTo>
                <a:cubicBezTo>
                  <a:pt x="19128" y="15404"/>
                  <a:pt x="19710" y="15506"/>
                  <a:pt x="20258" y="15700"/>
                </a:cubicBezTo>
                <a:cubicBezTo>
                  <a:pt x="20497" y="16956"/>
                  <a:pt x="20566" y="18234"/>
                  <a:pt x="20474" y="19512"/>
                </a:cubicBezTo>
                <a:cubicBezTo>
                  <a:pt x="20295" y="22491"/>
                  <a:pt x="19602" y="22722"/>
                  <a:pt x="18555" y="22722"/>
                </a:cubicBezTo>
                <a:cubicBezTo>
                  <a:pt x="18467" y="22722"/>
                  <a:pt x="18376" y="22721"/>
                  <a:pt x="18283" y="22719"/>
                </a:cubicBezTo>
                <a:lnTo>
                  <a:pt x="17861" y="22719"/>
                </a:lnTo>
                <a:cubicBezTo>
                  <a:pt x="17768" y="22721"/>
                  <a:pt x="17679" y="22722"/>
                  <a:pt x="17593" y="22722"/>
                </a:cubicBezTo>
                <a:cubicBezTo>
                  <a:pt x="17138" y="22722"/>
                  <a:pt x="16773" y="22680"/>
                  <a:pt x="16514" y="22411"/>
                </a:cubicBezTo>
                <a:cubicBezTo>
                  <a:pt x="16126" y="22011"/>
                  <a:pt x="15989" y="21064"/>
                  <a:pt x="16092" y="19535"/>
                </a:cubicBezTo>
                <a:cubicBezTo>
                  <a:pt x="16161" y="18234"/>
                  <a:pt x="16389" y="16944"/>
                  <a:pt x="16777" y="15700"/>
                </a:cubicBezTo>
                <a:lnTo>
                  <a:pt x="16777" y="15712"/>
                </a:lnTo>
                <a:cubicBezTo>
                  <a:pt x="17347" y="15518"/>
                  <a:pt x="17941" y="15404"/>
                  <a:pt x="18546" y="15392"/>
                </a:cubicBezTo>
                <a:close/>
                <a:moveTo>
                  <a:pt x="17789" y="0"/>
                </a:moveTo>
                <a:cubicBezTo>
                  <a:pt x="17377" y="0"/>
                  <a:pt x="16815" y="195"/>
                  <a:pt x="16674" y="1184"/>
                </a:cubicBezTo>
                <a:cubicBezTo>
                  <a:pt x="16355" y="3421"/>
                  <a:pt x="14882" y="4984"/>
                  <a:pt x="13456" y="6491"/>
                </a:cubicBezTo>
                <a:cubicBezTo>
                  <a:pt x="12109" y="7906"/>
                  <a:pt x="10842" y="9253"/>
                  <a:pt x="10740" y="11010"/>
                </a:cubicBezTo>
                <a:cubicBezTo>
                  <a:pt x="10683" y="11866"/>
                  <a:pt x="10854" y="12471"/>
                  <a:pt x="11253" y="12825"/>
                </a:cubicBezTo>
                <a:cubicBezTo>
                  <a:pt x="11606" y="13149"/>
                  <a:pt x="12105" y="13263"/>
                  <a:pt x="12719" y="13263"/>
                </a:cubicBezTo>
                <a:cubicBezTo>
                  <a:pt x="13357" y="13263"/>
                  <a:pt x="14119" y="13141"/>
                  <a:pt x="14974" y="13007"/>
                </a:cubicBezTo>
                <a:lnTo>
                  <a:pt x="15750" y="12882"/>
                </a:lnTo>
                <a:lnTo>
                  <a:pt x="15750" y="12882"/>
                </a:lnTo>
                <a:cubicBezTo>
                  <a:pt x="15133" y="13509"/>
                  <a:pt x="14734" y="14263"/>
                  <a:pt x="14700" y="14902"/>
                </a:cubicBezTo>
                <a:cubicBezTo>
                  <a:pt x="14677" y="15221"/>
                  <a:pt x="14745" y="15438"/>
                  <a:pt x="14917" y="15575"/>
                </a:cubicBezTo>
                <a:cubicBezTo>
                  <a:pt x="15023" y="15654"/>
                  <a:pt x="15151" y="15686"/>
                  <a:pt x="15301" y="15686"/>
                </a:cubicBezTo>
                <a:cubicBezTo>
                  <a:pt x="15585" y="15686"/>
                  <a:pt x="15948" y="15569"/>
                  <a:pt x="16389" y="15427"/>
                </a:cubicBezTo>
                <a:lnTo>
                  <a:pt x="16412" y="15415"/>
                </a:lnTo>
                <a:lnTo>
                  <a:pt x="16412" y="15415"/>
                </a:lnTo>
                <a:cubicBezTo>
                  <a:pt x="16412" y="15427"/>
                  <a:pt x="16400" y="15438"/>
                  <a:pt x="16400" y="15461"/>
                </a:cubicBezTo>
                <a:cubicBezTo>
                  <a:pt x="15967" y="16762"/>
                  <a:pt x="15715" y="18131"/>
                  <a:pt x="15647" y="19512"/>
                </a:cubicBezTo>
                <a:cubicBezTo>
                  <a:pt x="15533" y="21224"/>
                  <a:pt x="15704" y="22205"/>
                  <a:pt x="16195" y="22719"/>
                </a:cubicBezTo>
                <a:cubicBezTo>
                  <a:pt x="16583" y="23130"/>
                  <a:pt x="17096" y="23164"/>
                  <a:pt x="17656" y="23164"/>
                </a:cubicBezTo>
                <a:lnTo>
                  <a:pt x="18283" y="23164"/>
                </a:lnTo>
                <a:cubicBezTo>
                  <a:pt x="18337" y="23165"/>
                  <a:pt x="18391" y="23165"/>
                  <a:pt x="18443" y="23165"/>
                </a:cubicBezTo>
                <a:cubicBezTo>
                  <a:pt x="19844" y="23165"/>
                  <a:pt x="20710" y="22824"/>
                  <a:pt x="20919" y="19535"/>
                </a:cubicBezTo>
                <a:cubicBezTo>
                  <a:pt x="21011" y="18177"/>
                  <a:pt x="20931" y="16819"/>
                  <a:pt x="20668" y="15484"/>
                </a:cubicBezTo>
                <a:cubicBezTo>
                  <a:pt x="20657" y="15449"/>
                  <a:pt x="20646" y="15427"/>
                  <a:pt x="20634" y="15404"/>
                </a:cubicBezTo>
                <a:lnTo>
                  <a:pt x="20634" y="15404"/>
                </a:lnTo>
                <a:lnTo>
                  <a:pt x="20703" y="15427"/>
                </a:lnTo>
                <a:cubicBezTo>
                  <a:pt x="21127" y="15571"/>
                  <a:pt x="21476" y="15689"/>
                  <a:pt x="21760" y="15689"/>
                </a:cubicBezTo>
                <a:cubicBezTo>
                  <a:pt x="21903" y="15689"/>
                  <a:pt x="22029" y="15659"/>
                  <a:pt x="22141" y="15586"/>
                </a:cubicBezTo>
                <a:cubicBezTo>
                  <a:pt x="22323" y="15461"/>
                  <a:pt x="22414" y="15244"/>
                  <a:pt x="22437" y="14936"/>
                </a:cubicBezTo>
                <a:cubicBezTo>
                  <a:pt x="22472" y="14285"/>
                  <a:pt x="22186" y="13555"/>
                  <a:pt x="21650" y="12927"/>
                </a:cubicBezTo>
                <a:lnTo>
                  <a:pt x="21650" y="12927"/>
                </a:lnTo>
                <a:lnTo>
                  <a:pt x="22141" y="12996"/>
                </a:lnTo>
                <a:cubicBezTo>
                  <a:pt x="22982" y="13137"/>
                  <a:pt x="23732" y="13260"/>
                  <a:pt x="24370" y="13260"/>
                </a:cubicBezTo>
                <a:cubicBezTo>
                  <a:pt x="24969" y="13260"/>
                  <a:pt x="25468" y="13151"/>
                  <a:pt x="25850" y="12847"/>
                </a:cubicBezTo>
                <a:cubicBezTo>
                  <a:pt x="26295" y="12494"/>
                  <a:pt x="26534" y="11900"/>
                  <a:pt x="26591" y="11044"/>
                </a:cubicBezTo>
                <a:cubicBezTo>
                  <a:pt x="26774" y="8123"/>
                  <a:pt x="20623" y="283"/>
                  <a:pt x="17941" y="9"/>
                </a:cubicBezTo>
                <a:cubicBezTo>
                  <a:pt x="17894" y="4"/>
                  <a:pt x="17843" y="0"/>
                  <a:pt x="17789" y="0"/>
                </a:cubicBezTo>
                <a:close/>
                <a:moveTo>
                  <a:pt x="7617" y="18383"/>
                </a:moveTo>
                <a:cubicBezTo>
                  <a:pt x="7775" y="18383"/>
                  <a:pt x="7934" y="18394"/>
                  <a:pt x="8092" y="18417"/>
                </a:cubicBezTo>
                <a:cubicBezTo>
                  <a:pt x="8492" y="19215"/>
                  <a:pt x="8788" y="20071"/>
                  <a:pt x="8971" y="20950"/>
                </a:cubicBezTo>
                <a:cubicBezTo>
                  <a:pt x="9222" y="22125"/>
                  <a:pt x="9222" y="22844"/>
                  <a:pt x="8971" y="23164"/>
                </a:cubicBezTo>
                <a:cubicBezTo>
                  <a:pt x="8788" y="23392"/>
                  <a:pt x="8480" y="23438"/>
                  <a:pt x="8035" y="23438"/>
                </a:cubicBezTo>
                <a:cubicBezTo>
                  <a:pt x="7396" y="23438"/>
                  <a:pt x="6597" y="23221"/>
                  <a:pt x="6038" y="21578"/>
                </a:cubicBezTo>
                <a:cubicBezTo>
                  <a:pt x="5718" y="20653"/>
                  <a:pt x="5730" y="19729"/>
                  <a:pt x="5764" y="18919"/>
                </a:cubicBezTo>
                <a:lnTo>
                  <a:pt x="5775" y="18919"/>
                </a:lnTo>
                <a:cubicBezTo>
                  <a:pt x="6327" y="18570"/>
                  <a:pt x="6966" y="18383"/>
                  <a:pt x="7617" y="18383"/>
                </a:cubicBezTo>
                <a:close/>
                <a:moveTo>
                  <a:pt x="5306" y="8129"/>
                </a:moveTo>
                <a:cubicBezTo>
                  <a:pt x="4640" y="8129"/>
                  <a:pt x="4075" y="8408"/>
                  <a:pt x="3653" y="8944"/>
                </a:cubicBezTo>
                <a:cubicBezTo>
                  <a:pt x="1393" y="11832"/>
                  <a:pt x="1" y="14240"/>
                  <a:pt x="526" y="16613"/>
                </a:cubicBezTo>
                <a:cubicBezTo>
                  <a:pt x="663" y="17230"/>
                  <a:pt x="902" y="17629"/>
                  <a:pt x="1268" y="17823"/>
                </a:cubicBezTo>
                <a:cubicBezTo>
                  <a:pt x="1450" y="17919"/>
                  <a:pt x="1651" y="17960"/>
                  <a:pt x="1870" y="17960"/>
                </a:cubicBezTo>
                <a:cubicBezTo>
                  <a:pt x="2434" y="17960"/>
                  <a:pt x="3121" y="17687"/>
                  <a:pt x="3927" y="17367"/>
                </a:cubicBezTo>
                <a:lnTo>
                  <a:pt x="4303" y="17230"/>
                </a:lnTo>
                <a:lnTo>
                  <a:pt x="4303" y="17230"/>
                </a:lnTo>
                <a:cubicBezTo>
                  <a:pt x="4041" y="17732"/>
                  <a:pt x="3950" y="18257"/>
                  <a:pt x="4041" y="18679"/>
                </a:cubicBezTo>
                <a:cubicBezTo>
                  <a:pt x="4064" y="18884"/>
                  <a:pt x="4178" y="19056"/>
                  <a:pt x="4360" y="19147"/>
                </a:cubicBezTo>
                <a:cubicBezTo>
                  <a:pt x="4422" y="19173"/>
                  <a:pt x="4486" y="19185"/>
                  <a:pt x="4551" y="19185"/>
                </a:cubicBezTo>
                <a:cubicBezTo>
                  <a:pt x="4774" y="19185"/>
                  <a:pt x="5021" y="19047"/>
                  <a:pt x="5330" y="18862"/>
                </a:cubicBezTo>
                <a:lnTo>
                  <a:pt x="5330" y="18862"/>
                </a:lnTo>
                <a:cubicBezTo>
                  <a:pt x="5285" y="19718"/>
                  <a:pt x="5273" y="20722"/>
                  <a:pt x="5616" y="21715"/>
                </a:cubicBezTo>
                <a:cubicBezTo>
                  <a:pt x="6118" y="23187"/>
                  <a:pt x="6882" y="23872"/>
                  <a:pt x="8024" y="23872"/>
                </a:cubicBezTo>
                <a:cubicBezTo>
                  <a:pt x="8480" y="23872"/>
                  <a:pt x="8994" y="23837"/>
                  <a:pt x="9302" y="23449"/>
                </a:cubicBezTo>
                <a:cubicBezTo>
                  <a:pt x="9667" y="23004"/>
                  <a:pt x="9690" y="22205"/>
                  <a:pt x="9393" y="20859"/>
                </a:cubicBezTo>
                <a:cubicBezTo>
                  <a:pt x="9199" y="19923"/>
                  <a:pt x="8880" y="19021"/>
                  <a:pt x="8457" y="18177"/>
                </a:cubicBezTo>
                <a:lnTo>
                  <a:pt x="8457" y="18177"/>
                </a:lnTo>
                <a:cubicBezTo>
                  <a:pt x="8621" y="18193"/>
                  <a:pt x="8770" y="18207"/>
                  <a:pt x="8902" y="18207"/>
                </a:cubicBezTo>
                <a:cubicBezTo>
                  <a:pt x="9140" y="18207"/>
                  <a:pt x="9326" y="18164"/>
                  <a:pt x="9450" y="18017"/>
                </a:cubicBezTo>
                <a:cubicBezTo>
                  <a:pt x="9576" y="17869"/>
                  <a:pt x="9610" y="17652"/>
                  <a:pt x="9541" y="17469"/>
                </a:cubicBezTo>
                <a:cubicBezTo>
                  <a:pt x="9416" y="16990"/>
                  <a:pt x="9119" y="16579"/>
                  <a:pt x="8731" y="16294"/>
                </a:cubicBezTo>
                <a:lnTo>
                  <a:pt x="8891" y="16282"/>
                </a:lnTo>
                <a:cubicBezTo>
                  <a:pt x="10101" y="16203"/>
                  <a:pt x="11059" y="16157"/>
                  <a:pt x="11504" y="15564"/>
                </a:cubicBezTo>
                <a:cubicBezTo>
                  <a:pt x="11755" y="15233"/>
                  <a:pt x="11801" y="14776"/>
                  <a:pt x="11664" y="14160"/>
                </a:cubicBezTo>
                <a:cubicBezTo>
                  <a:pt x="11265" y="12311"/>
                  <a:pt x="8332" y="8750"/>
                  <a:pt x="5924" y="8203"/>
                </a:cubicBezTo>
                <a:cubicBezTo>
                  <a:pt x="5710" y="8153"/>
                  <a:pt x="5504" y="8129"/>
                  <a:pt x="5306" y="812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p20"/>
          <p:cNvSpPr/>
          <p:nvPr/>
        </p:nvSpPr>
        <p:spPr>
          <a:xfrm rot="-2579870">
            <a:off x="7936764" y="1383701"/>
            <a:ext cx="1925829" cy="1786874"/>
          </a:xfrm>
          <a:custGeom>
            <a:avLst/>
            <a:gdLst/>
            <a:ahLst/>
            <a:cxnLst/>
            <a:rect l="l" t="t" r="r" b="b"/>
            <a:pathLst>
              <a:path w="31045" h="28805" extrusionOk="0">
                <a:moveTo>
                  <a:pt x="2974" y="9189"/>
                </a:moveTo>
                <a:lnTo>
                  <a:pt x="2974" y="9189"/>
                </a:lnTo>
                <a:cubicBezTo>
                  <a:pt x="3967" y="9365"/>
                  <a:pt x="4931" y="10090"/>
                  <a:pt x="4940" y="10097"/>
                </a:cubicBezTo>
                <a:cubicBezTo>
                  <a:pt x="4967" y="10116"/>
                  <a:pt x="4998" y="10126"/>
                  <a:pt x="5028" y="10126"/>
                </a:cubicBezTo>
                <a:cubicBezTo>
                  <a:pt x="5053" y="10126"/>
                  <a:pt x="5078" y="10120"/>
                  <a:pt x="5101" y="10107"/>
                </a:cubicBezTo>
                <a:cubicBezTo>
                  <a:pt x="5172" y="10064"/>
                  <a:pt x="5231" y="10004"/>
                  <a:pt x="5277" y="9933"/>
                </a:cubicBezTo>
                <a:cubicBezTo>
                  <a:pt x="5518" y="10082"/>
                  <a:pt x="5894" y="10398"/>
                  <a:pt x="6112" y="10604"/>
                </a:cubicBezTo>
                <a:cubicBezTo>
                  <a:pt x="6138" y="10628"/>
                  <a:pt x="6172" y="10640"/>
                  <a:pt x="6207" y="10640"/>
                </a:cubicBezTo>
                <a:cubicBezTo>
                  <a:pt x="6223" y="10640"/>
                  <a:pt x="6240" y="10637"/>
                  <a:pt x="6256" y="10632"/>
                </a:cubicBezTo>
                <a:cubicBezTo>
                  <a:pt x="6308" y="10614"/>
                  <a:pt x="6343" y="10570"/>
                  <a:pt x="6349" y="10517"/>
                </a:cubicBezTo>
                <a:lnTo>
                  <a:pt x="6381" y="10309"/>
                </a:lnTo>
                <a:cubicBezTo>
                  <a:pt x="6992" y="10479"/>
                  <a:pt x="7586" y="11150"/>
                  <a:pt x="7592" y="11156"/>
                </a:cubicBezTo>
                <a:cubicBezTo>
                  <a:pt x="7621" y="11189"/>
                  <a:pt x="7660" y="11204"/>
                  <a:pt x="7698" y="11204"/>
                </a:cubicBezTo>
                <a:cubicBezTo>
                  <a:pt x="7767" y="11204"/>
                  <a:pt x="7833" y="11156"/>
                  <a:pt x="7841" y="11077"/>
                </a:cubicBezTo>
                <a:lnTo>
                  <a:pt x="7871" y="10760"/>
                </a:lnTo>
                <a:cubicBezTo>
                  <a:pt x="8066" y="10924"/>
                  <a:pt x="8377" y="11247"/>
                  <a:pt x="8650" y="11795"/>
                </a:cubicBezTo>
                <a:cubicBezTo>
                  <a:pt x="8674" y="11843"/>
                  <a:pt x="8723" y="11874"/>
                  <a:pt x="8779" y="11874"/>
                </a:cubicBezTo>
                <a:cubicBezTo>
                  <a:pt x="8939" y="11874"/>
                  <a:pt x="9030" y="11710"/>
                  <a:pt x="9077" y="11538"/>
                </a:cubicBezTo>
                <a:cubicBezTo>
                  <a:pt x="9576" y="12009"/>
                  <a:pt x="9665" y="12470"/>
                  <a:pt x="9665" y="12474"/>
                </a:cubicBezTo>
                <a:cubicBezTo>
                  <a:pt x="9671" y="12515"/>
                  <a:pt x="9695" y="12551"/>
                  <a:pt x="9730" y="12573"/>
                </a:cubicBezTo>
                <a:cubicBezTo>
                  <a:pt x="9752" y="12586"/>
                  <a:pt x="9777" y="12593"/>
                  <a:pt x="9802" y="12593"/>
                </a:cubicBezTo>
                <a:cubicBezTo>
                  <a:pt x="9818" y="12593"/>
                  <a:pt x="9834" y="12590"/>
                  <a:pt x="9849" y="12584"/>
                </a:cubicBezTo>
                <a:cubicBezTo>
                  <a:pt x="9895" y="12571"/>
                  <a:pt x="10021" y="12505"/>
                  <a:pt x="10128" y="12244"/>
                </a:cubicBezTo>
                <a:cubicBezTo>
                  <a:pt x="10520" y="12670"/>
                  <a:pt x="10641" y="13243"/>
                  <a:pt x="10641" y="13247"/>
                </a:cubicBezTo>
                <a:cubicBezTo>
                  <a:pt x="10656" y="13319"/>
                  <a:pt x="10719" y="13362"/>
                  <a:pt x="10784" y="13362"/>
                </a:cubicBezTo>
                <a:cubicBezTo>
                  <a:pt x="10816" y="13362"/>
                  <a:pt x="10848" y="13351"/>
                  <a:pt x="10876" y="13328"/>
                </a:cubicBezTo>
                <a:lnTo>
                  <a:pt x="11147" y="13091"/>
                </a:lnTo>
                <a:cubicBezTo>
                  <a:pt x="11343" y="13528"/>
                  <a:pt x="11462" y="14114"/>
                  <a:pt x="11462" y="14122"/>
                </a:cubicBezTo>
                <a:cubicBezTo>
                  <a:pt x="11471" y="14161"/>
                  <a:pt x="11497" y="14195"/>
                  <a:pt x="11531" y="14217"/>
                </a:cubicBezTo>
                <a:cubicBezTo>
                  <a:pt x="11553" y="14229"/>
                  <a:pt x="11578" y="14235"/>
                  <a:pt x="11603" y="14235"/>
                </a:cubicBezTo>
                <a:cubicBezTo>
                  <a:pt x="11619" y="14235"/>
                  <a:pt x="11633" y="14233"/>
                  <a:pt x="11648" y="14229"/>
                </a:cubicBezTo>
                <a:cubicBezTo>
                  <a:pt x="11663" y="14225"/>
                  <a:pt x="11786" y="14179"/>
                  <a:pt x="11978" y="14013"/>
                </a:cubicBezTo>
                <a:cubicBezTo>
                  <a:pt x="12122" y="14335"/>
                  <a:pt x="12207" y="14874"/>
                  <a:pt x="12231" y="15085"/>
                </a:cubicBezTo>
                <a:cubicBezTo>
                  <a:pt x="12239" y="15137"/>
                  <a:pt x="12273" y="15182"/>
                  <a:pt x="12320" y="15202"/>
                </a:cubicBezTo>
                <a:cubicBezTo>
                  <a:pt x="12337" y="15209"/>
                  <a:pt x="12355" y="15212"/>
                  <a:pt x="12373" y="15212"/>
                </a:cubicBezTo>
                <a:cubicBezTo>
                  <a:pt x="12406" y="15212"/>
                  <a:pt x="12439" y="15200"/>
                  <a:pt x="12465" y="15178"/>
                </a:cubicBezTo>
                <a:lnTo>
                  <a:pt x="12633" y="15038"/>
                </a:lnTo>
                <a:cubicBezTo>
                  <a:pt x="12833" y="15546"/>
                  <a:pt x="12797" y="16387"/>
                  <a:pt x="12795" y="16397"/>
                </a:cubicBezTo>
                <a:cubicBezTo>
                  <a:pt x="12790" y="16489"/>
                  <a:pt x="12865" y="16546"/>
                  <a:pt x="12941" y="16546"/>
                </a:cubicBezTo>
                <a:cubicBezTo>
                  <a:pt x="12990" y="16546"/>
                  <a:pt x="13039" y="16522"/>
                  <a:pt x="13066" y="16468"/>
                </a:cubicBezTo>
                <a:cubicBezTo>
                  <a:pt x="13120" y="16369"/>
                  <a:pt x="13185" y="16278"/>
                  <a:pt x="13258" y="16195"/>
                </a:cubicBezTo>
                <a:cubicBezTo>
                  <a:pt x="13456" y="16664"/>
                  <a:pt x="13529" y="17177"/>
                  <a:pt x="13470" y="17683"/>
                </a:cubicBezTo>
                <a:cubicBezTo>
                  <a:pt x="13468" y="17731"/>
                  <a:pt x="13462" y="17766"/>
                  <a:pt x="13462" y="17792"/>
                </a:cubicBezTo>
                <a:cubicBezTo>
                  <a:pt x="13462" y="17916"/>
                  <a:pt x="13525" y="17962"/>
                  <a:pt x="13577" y="17980"/>
                </a:cubicBezTo>
                <a:cubicBezTo>
                  <a:pt x="13594" y="17985"/>
                  <a:pt x="13611" y="17988"/>
                  <a:pt x="13627" y="17988"/>
                </a:cubicBezTo>
                <a:cubicBezTo>
                  <a:pt x="13704" y="17988"/>
                  <a:pt x="13760" y="17926"/>
                  <a:pt x="13836" y="17825"/>
                </a:cubicBezTo>
                <a:cubicBezTo>
                  <a:pt x="14073" y="18740"/>
                  <a:pt x="14857" y="20328"/>
                  <a:pt x="15231" y="21058"/>
                </a:cubicBezTo>
                <a:lnTo>
                  <a:pt x="15229" y="21058"/>
                </a:lnTo>
                <a:cubicBezTo>
                  <a:pt x="14222" y="19948"/>
                  <a:pt x="12585" y="19392"/>
                  <a:pt x="12188" y="19274"/>
                </a:cubicBezTo>
                <a:cubicBezTo>
                  <a:pt x="12227" y="19220"/>
                  <a:pt x="12271" y="19171"/>
                  <a:pt x="12318" y="19125"/>
                </a:cubicBezTo>
                <a:cubicBezTo>
                  <a:pt x="12411" y="19031"/>
                  <a:pt x="12337" y="18882"/>
                  <a:pt x="12219" y="18882"/>
                </a:cubicBezTo>
                <a:cubicBezTo>
                  <a:pt x="12206" y="18882"/>
                  <a:pt x="12192" y="18884"/>
                  <a:pt x="12178" y="18888"/>
                </a:cubicBezTo>
                <a:cubicBezTo>
                  <a:pt x="12140" y="18899"/>
                  <a:pt x="12089" y="18904"/>
                  <a:pt x="12030" y="18904"/>
                </a:cubicBezTo>
                <a:cubicBezTo>
                  <a:pt x="11762" y="18904"/>
                  <a:pt x="11311" y="18806"/>
                  <a:pt x="10991" y="18716"/>
                </a:cubicBezTo>
                <a:cubicBezTo>
                  <a:pt x="11022" y="18668"/>
                  <a:pt x="11070" y="18597"/>
                  <a:pt x="11149" y="18496"/>
                </a:cubicBezTo>
                <a:cubicBezTo>
                  <a:pt x="11187" y="18449"/>
                  <a:pt x="11189" y="18381"/>
                  <a:pt x="11157" y="18332"/>
                </a:cubicBezTo>
                <a:cubicBezTo>
                  <a:pt x="11131" y="18290"/>
                  <a:pt x="11086" y="18267"/>
                  <a:pt x="11038" y="18267"/>
                </a:cubicBezTo>
                <a:cubicBezTo>
                  <a:pt x="11027" y="18267"/>
                  <a:pt x="11016" y="18268"/>
                  <a:pt x="11005" y="18271"/>
                </a:cubicBezTo>
                <a:cubicBezTo>
                  <a:pt x="10924" y="18288"/>
                  <a:pt x="10837" y="18295"/>
                  <a:pt x="10749" y="18295"/>
                </a:cubicBezTo>
                <a:cubicBezTo>
                  <a:pt x="10440" y="18295"/>
                  <a:pt x="10122" y="18207"/>
                  <a:pt x="10029" y="18180"/>
                </a:cubicBezTo>
                <a:cubicBezTo>
                  <a:pt x="9942" y="18089"/>
                  <a:pt x="9893" y="17968"/>
                  <a:pt x="9897" y="17843"/>
                </a:cubicBezTo>
                <a:cubicBezTo>
                  <a:pt x="9895" y="17800"/>
                  <a:pt x="9877" y="17760"/>
                  <a:pt x="9843" y="17732"/>
                </a:cubicBezTo>
                <a:cubicBezTo>
                  <a:pt x="9818" y="17712"/>
                  <a:pt x="9785" y="17700"/>
                  <a:pt x="9752" y="17700"/>
                </a:cubicBezTo>
                <a:cubicBezTo>
                  <a:pt x="9744" y="17700"/>
                  <a:pt x="9735" y="17701"/>
                  <a:pt x="9726" y="17703"/>
                </a:cubicBezTo>
                <a:cubicBezTo>
                  <a:pt x="9634" y="17721"/>
                  <a:pt x="9540" y="17731"/>
                  <a:pt x="9447" y="17731"/>
                </a:cubicBezTo>
                <a:cubicBezTo>
                  <a:pt x="9124" y="17731"/>
                  <a:pt x="8808" y="17621"/>
                  <a:pt x="8553" y="17414"/>
                </a:cubicBezTo>
                <a:cubicBezTo>
                  <a:pt x="8595" y="17353"/>
                  <a:pt x="8682" y="17232"/>
                  <a:pt x="8882" y="17016"/>
                </a:cubicBezTo>
                <a:cubicBezTo>
                  <a:pt x="8923" y="16971"/>
                  <a:pt x="8931" y="16905"/>
                  <a:pt x="8903" y="16852"/>
                </a:cubicBezTo>
                <a:cubicBezTo>
                  <a:pt x="8878" y="16804"/>
                  <a:pt x="8829" y="16775"/>
                  <a:pt x="8776" y="16775"/>
                </a:cubicBezTo>
                <a:cubicBezTo>
                  <a:pt x="8769" y="16775"/>
                  <a:pt x="8761" y="16776"/>
                  <a:pt x="8753" y="16777"/>
                </a:cubicBezTo>
                <a:cubicBezTo>
                  <a:pt x="8659" y="16793"/>
                  <a:pt x="8566" y="16800"/>
                  <a:pt x="8475" y="16800"/>
                </a:cubicBezTo>
                <a:cubicBezTo>
                  <a:pt x="7968" y="16800"/>
                  <a:pt x="7518" y="16585"/>
                  <a:pt x="7285" y="16450"/>
                </a:cubicBezTo>
                <a:cubicBezTo>
                  <a:pt x="7416" y="16322"/>
                  <a:pt x="7514" y="16166"/>
                  <a:pt x="7576" y="15993"/>
                </a:cubicBezTo>
                <a:cubicBezTo>
                  <a:pt x="7592" y="15948"/>
                  <a:pt x="7584" y="15894"/>
                  <a:pt x="7554" y="15855"/>
                </a:cubicBezTo>
                <a:cubicBezTo>
                  <a:pt x="7528" y="15820"/>
                  <a:pt x="7488" y="15800"/>
                  <a:pt x="7445" y="15800"/>
                </a:cubicBezTo>
                <a:cubicBezTo>
                  <a:pt x="7439" y="15800"/>
                  <a:pt x="7433" y="15801"/>
                  <a:pt x="7427" y="15801"/>
                </a:cubicBezTo>
                <a:cubicBezTo>
                  <a:pt x="7373" y="15807"/>
                  <a:pt x="7319" y="15810"/>
                  <a:pt x="7266" y="15810"/>
                </a:cubicBezTo>
                <a:cubicBezTo>
                  <a:pt x="6723" y="15810"/>
                  <a:pt x="6253" y="15532"/>
                  <a:pt x="6001" y="15342"/>
                </a:cubicBezTo>
                <a:cubicBezTo>
                  <a:pt x="6120" y="15313"/>
                  <a:pt x="6286" y="15267"/>
                  <a:pt x="6503" y="15208"/>
                </a:cubicBezTo>
                <a:cubicBezTo>
                  <a:pt x="6571" y="15188"/>
                  <a:pt x="6614" y="15123"/>
                  <a:pt x="6608" y="15054"/>
                </a:cubicBezTo>
                <a:cubicBezTo>
                  <a:pt x="6600" y="14984"/>
                  <a:pt x="6543" y="14931"/>
                  <a:pt x="6474" y="14927"/>
                </a:cubicBezTo>
                <a:cubicBezTo>
                  <a:pt x="5771" y="14887"/>
                  <a:pt x="5140" y="14231"/>
                  <a:pt x="4893" y="13938"/>
                </a:cubicBezTo>
                <a:cubicBezTo>
                  <a:pt x="5045" y="13880"/>
                  <a:pt x="5322" y="13803"/>
                  <a:pt x="5756" y="13772"/>
                </a:cubicBezTo>
                <a:cubicBezTo>
                  <a:pt x="5833" y="13768"/>
                  <a:pt x="5890" y="13702"/>
                  <a:pt x="5888" y="13625"/>
                </a:cubicBezTo>
                <a:cubicBezTo>
                  <a:pt x="5886" y="13550"/>
                  <a:pt x="5823" y="13489"/>
                  <a:pt x="5746" y="13489"/>
                </a:cubicBezTo>
                <a:cubicBezTo>
                  <a:pt x="5532" y="13489"/>
                  <a:pt x="4994" y="13083"/>
                  <a:pt x="4604" y="12737"/>
                </a:cubicBezTo>
                <a:cubicBezTo>
                  <a:pt x="4693" y="12701"/>
                  <a:pt x="4836" y="12662"/>
                  <a:pt x="5043" y="12644"/>
                </a:cubicBezTo>
                <a:cubicBezTo>
                  <a:pt x="5105" y="12636"/>
                  <a:pt x="5154" y="12590"/>
                  <a:pt x="5166" y="12529"/>
                </a:cubicBezTo>
                <a:cubicBezTo>
                  <a:pt x="5180" y="12470"/>
                  <a:pt x="5152" y="12406"/>
                  <a:pt x="5099" y="12377"/>
                </a:cubicBezTo>
                <a:cubicBezTo>
                  <a:pt x="4816" y="12216"/>
                  <a:pt x="4606" y="12030"/>
                  <a:pt x="4491" y="11844"/>
                </a:cubicBezTo>
                <a:cubicBezTo>
                  <a:pt x="4689" y="11801"/>
                  <a:pt x="4784" y="11569"/>
                  <a:pt x="4804" y="11522"/>
                </a:cubicBezTo>
                <a:cubicBezTo>
                  <a:pt x="4820" y="11478"/>
                  <a:pt x="4812" y="11427"/>
                  <a:pt x="4784" y="11389"/>
                </a:cubicBezTo>
                <a:cubicBezTo>
                  <a:pt x="4737" y="11322"/>
                  <a:pt x="3743" y="9951"/>
                  <a:pt x="2974" y="9189"/>
                </a:cubicBezTo>
                <a:close/>
                <a:moveTo>
                  <a:pt x="28154" y="9189"/>
                </a:moveTo>
                <a:lnTo>
                  <a:pt x="28154" y="9189"/>
                </a:lnTo>
                <a:cubicBezTo>
                  <a:pt x="27491" y="9872"/>
                  <a:pt x="26759" y="11021"/>
                  <a:pt x="26611" y="11257"/>
                </a:cubicBezTo>
                <a:lnTo>
                  <a:pt x="26399" y="11340"/>
                </a:lnTo>
                <a:cubicBezTo>
                  <a:pt x="26328" y="11370"/>
                  <a:pt x="26292" y="11449"/>
                  <a:pt x="26320" y="11522"/>
                </a:cubicBezTo>
                <a:cubicBezTo>
                  <a:pt x="26336" y="11569"/>
                  <a:pt x="26431" y="11799"/>
                  <a:pt x="26631" y="11844"/>
                </a:cubicBezTo>
                <a:cubicBezTo>
                  <a:pt x="26516" y="12030"/>
                  <a:pt x="26304" y="12214"/>
                  <a:pt x="26021" y="12377"/>
                </a:cubicBezTo>
                <a:cubicBezTo>
                  <a:pt x="25968" y="12406"/>
                  <a:pt x="25940" y="12468"/>
                  <a:pt x="25954" y="12529"/>
                </a:cubicBezTo>
                <a:cubicBezTo>
                  <a:pt x="25968" y="12590"/>
                  <a:pt x="26017" y="12636"/>
                  <a:pt x="26079" y="12642"/>
                </a:cubicBezTo>
                <a:cubicBezTo>
                  <a:pt x="26229" y="12654"/>
                  <a:pt x="26377" y="12683"/>
                  <a:pt x="26518" y="12735"/>
                </a:cubicBezTo>
                <a:cubicBezTo>
                  <a:pt x="26130" y="13081"/>
                  <a:pt x="25590" y="13489"/>
                  <a:pt x="25374" y="13489"/>
                </a:cubicBezTo>
                <a:cubicBezTo>
                  <a:pt x="25374" y="13489"/>
                  <a:pt x="25373" y="13489"/>
                  <a:pt x="25372" y="13489"/>
                </a:cubicBezTo>
                <a:cubicBezTo>
                  <a:pt x="25190" y="13489"/>
                  <a:pt x="25181" y="13760"/>
                  <a:pt x="25364" y="13772"/>
                </a:cubicBezTo>
                <a:cubicBezTo>
                  <a:pt x="25798" y="13801"/>
                  <a:pt x="26079" y="13880"/>
                  <a:pt x="26229" y="13938"/>
                </a:cubicBezTo>
                <a:cubicBezTo>
                  <a:pt x="25982" y="14231"/>
                  <a:pt x="25349" y="14887"/>
                  <a:pt x="24646" y="14927"/>
                </a:cubicBezTo>
                <a:cubicBezTo>
                  <a:pt x="24486" y="14937"/>
                  <a:pt x="24462" y="15164"/>
                  <a:pt x="24619" y="15206"/>
                </a:cubicBezTo>
                <a:cubicBezTo>
                  <a:pt x="24838" y="15265"/>
                  <a:pt x="25000" y="15311"/>
                  <a:pt x="25123" y="15342"/>
                </a:cubicBezTo>
                <a:cubicBezTo>
                  <a:pt x="24869" y="15530"/>
                  <a:pt x="24403" y="15808"/>
                  <a:pt x="23860" y="15808"/>
                </a:cubicBezTo>
                <a:cubicBezTo>
                  <a:pt x="23805" y="15808"/>
                  <a:pt x="23750" y="15805"/>
                  <a:pt x="23695" y="15799"/>
                </a:cubicBezTo>
                <a:cubicBezTo>
                  <a:pt x="23690" y="15799"/>
                  <a:pt x="23686" y="15799"/>
                  <a:pt x="23682" y="15799"/>
                </a:cubicBezTo>
                <a:cubicBezTo>
                  <a:pt x="23637" y="15799"/>
                  <a:pt x="23595" y="15819"/>
                  <a:pt x="23566" y="15855"/>
                </a:cubicBezTo>
                <a:cubicBezTo>
                  <a:pt x="23536" y="15894"/>
                  <a:pt x="23528" y="15946"/>
                  <a:pt x="23544" y="15993"/>
                </a:cubicBezTo>
                <a:cubicBezTo>
                  <a:pt x="23631" y="16213"/>
                  <a:pt x="23740" y="16359"/>
                  <a:pt x="23837" y="16448"/>
                </a:cubicBezTo>
                <a:cubicBezTo>
                  <a:pt x="23604" y="16584"/>
                  <a:pt x="23155" y="16800"/>
                  <a:pt x="22649" y="16800"/>
                </a:cubicBezTo>
                <a:cubicBezTo>
                  <a:pt x="22556" y="16800"/>
                  <a:pt x="22462" y="16793"/>
                  <a:pt x="22367" y="16777"/>
                </a:cubicBezTo>
                <a:cubicBezTo>
                  <a:pt x="22359" y="16776"/>
                  <a:pt x="22352" y="16775"/>
                  <a:pt x="22344" y="16775"/>
                </a:cubicBezTo>
                <a:cubicBezTo>
                  <a:pt x="22293" y="16775"/>
                  <a:pt x="22243" y="16804"/>
                  <a:pt x="22219" y="16850"/>
                </a:cubicBezTo>
                <a:cubicBezTo>
                  <a:pt x="22191" y="16903"/>
                  <a:pt x="22197" y="16969"/>
                  <a:pt x="22238" y="17014"/>
                </a:cubicBezTo>
                <a:cubicBezTo>
                  <a:pt x="22436" y="17232"/>
                  <a:pt x="22527" y="17353"/>
                  <a:pt x="22567" y="17414"/>
                </a:cubicBezTo>
                <a:cubicBezTo>
                  <a:pt x="22313" y="17619"/>
                  <a:pt x="21998" y="17729"/>
                  <a:pt x="21676" y="17729"/>
                </a:cubicBezTo>
                <a:cubicBezTo>
                  <a:pt x="21582" y="17729"/>
                  <a:pt x="21488" y="17720"/>
                  <a:pt x="21394" y="17701"/>
                </a:cubicBezTo>
                <a:cubicBezTo>
                  <a:pt x="21385" y="17699"/>
                  <a:pt x="21376" y="17699"/>
                  <a:pt x="21368" y="17699"/>
                </a:cubicBezTo>
                <a:cubicBezTo>
                  <a:pt x="21291" y="17699"/>
                  <a:pt x="21225" y="17761"/>
                  <a:pt x="21225" y="17841"/>
                </a:cubicBezTo>
                <a:cubicBezTo>
                  <a:pt x="21227" y="17968"/>
                  <a:pt x="21178" y="18089"/>
                  <a:pt x="21091" y="18180"/>
                </a:cubicBezTo>
                <a:cubicBezTo>
                  <a:pt x="21000" y="18204"/>
                  <a:pt x="20681" y="18294"/>
                  <a:pt x="20370" y="18294"/>
                </a:cubicBezTo>
                <a:cubicBezTo>
                  <a:pt x="20282" y="18294"/>
                  <a:pt x="20195" y="18287"/>
                  <a:pt x="20114" y="18269"/>
                </a:cubicBezTo>
                <a:cubicBezTo>
                  <a:pt x="20102" y="18266"/>
                  <a:pt x="20091" y="18265"/>
                  <a:pt x="20080" y="18265"/>
                </a:cubicBezTo>
                <a:cubicBezTo>
                  <a:pt x="19968" y="18265"/>
                  <a:pt x="19895" y="18398"/>
                  <a:pt x="19971" y="18494"/>
                </a:cubicBezTo>
                <a:cubicBezTo>
                  <a:pt x="20050" y="18597"/>
                  <a:pt x="20100" y="18668"/>
                  <a:pt x="20131" y="18716"/>
                </a:cubicBezTo>
                <a:cubicBezTo>
                  <a:pt x="19808" y="18805"/>
                  <a:pt x="19359" y="18902"/>
                  <a:pt x="19090" y="18902"/>
                </a:cubicBezTo>
                <a:cubicBezTo>
                  <a:pt x="19030" y="18902"/>
                  <a:pt x="18979" y="18897"/>
                  <a:pt x="18940" y="18886"/>
                </a:cubicBezTo>
                <a:cubicBezTo>
                  <a:pt x="18928" y="18883"/>
                  <a:pt x="18916" y="18881"/>
                  <a:pt x="18904" y="18881"/>
                </a:cubicBezTo>
                <a:cubicBezTo>
                  <a:pt x="18855" y="18881"/>
                  <a:pt x="18807" y="18907"/>
                  <a:pt x="18778" y="18951"/>
                </a:cubicBezTo>
                <a:cubicBezTo>
                  <a:pt x="18746" y="19007"/>
                  <a:pt x="18754" y="19078"/>
                  <a:pt x="18800" y="19123"/>
                </a:cubicBezTo>
                <a:cubicBezTo>
                  <a:pt x="18847" y="19171"/>
                  <a:pt x="18893" y="19220"/>
                  <a:pt x="18934" y="19272"/>
                </a:cubicBezTo>
                <a:cubicBezTo>
                  <a:pt x="18537" y="19392"/>
                  <a:pt x="16900" y="19948"/>
                  <a:pt x="15893" y="21058"/>
                </a:cubicBezTo>
                <a:cubicBezTo>
                  <a:pt x="16273" y="20314"/>
                  <a:pt x="17049" y="18736"/>
                  <a:pt x="17284" y="17825"/>
                </a:cubicBezTo>
                <a:cubicBezTo>
                  <a:pt x="17359" y="17925"/>
                  <a:pt x="17418" y="17988"/>
                  <a:pt x="17495" y="17988"/>
                </a:cubicBezTo>
                <a:cubicBezTo>
                  <a:pt x="17511" y="17988"/>
                  <a:pt x="17528" y="17986"/>
                  <a:pt x="17545" y="17980"/>
                </a:cubicBezTo>
                <a:cubicBezTo>
                  <a:pt x="17597" y="17964"/>
                  <a:pt x="17658" y="17918"/>
                  <a:pt x="17658" y="17792"/>
                </a:cubicBezTo>
                <a:cubicBezTo>
                  <a:pt x="17658" y="17768"/>
                  <a:pt x="17656" y="17731"/>
                  <a:pt x="17650" y="17683"/>
                </a:cubicBezTo>
                <a:cubicBezTo>
                  <a:pt x="17629" y="17434"/>
                  <a:pt x="17579" y="16876"/>
                  <a:pt x="17864" y="16197"/>
                </a:cubicBezTo>
                <a:cubicBezTo>
                  <a:pt x="17937" y="16280"/>
                  <a:pt x="18002" y="16371"/>
                  <a:pt x="18058" y="16468"/>
                </a:cubicBezTo>
                <a:cubicBezTo>
                  <a:pt x="18085" y="16522"/>
                  <a:pt x="18134" y="16546"/>
                  <a:pt x="18182" y="16546"/>
                </a:cubicBezTo>
                <a:cubicBezTo>
                  <a:pt x="18256" y="16546"/>
                  <a:pt x="18330" y="16489"/>
                  <a:pt x="18325" y="16397"/>
                </a:cubicBezTo>
                <a:cubicBezTo>
                  <a:pt x="18325" y="16387"/>
                  <a:pt x="18287" y="15548"/>
                  <a:pt x="18489" y="15038"/>
                </a:cubicBezTo>
                <a:lnTo>
                  <a:pt x="18657" y="15178"/>
                </a:lnTo>
                <a:cubicBezTo>
                  <a:pt x="18684" y="15201"/>
                  <a:pt x="18718" y="15213"/>
                  <a:pt x="18751" y="15213"/>
                </a:cubicBezTo>
                <a:cubicBezTo>
                  <a:pt x="18768" y="15213"/>
                  <a:pt x="18784" y="15210"/>
                  <a:pt x="18800" y="15204"/>
                </a:cubicBezTo>
                <a:cubicBezTo>
                  <a:pt x="18849" y="15182"/>
                  <a:pt x="18883" y="15139"/>
                  <a:pt x="18891" y="15087"/>
                </a:cubicBezTo>
                <a:cubicBezTo>
                  <a:pt x="18915" y="14876"/>
                  <a:pt x="19000" y="14335"/>
                  <a:pt x="19142" y="14013"/>
                </a:cubicBezTo>
                <a:cubicBezTo>
                  <a:pt x="19338" y="14179"/>
                  <a:pt x="19459" y="14225"/>
                  <a:pt x="19473" y="14229"/>
                </a:cubicBezTo>
                <a:cubicBezTo>
                  <a:pt x="19488" y="14234"/>
                  <a:pt x="19503" y="14236"/>
                  <a:pt x="19519" y="14236"/>
                </a:cubicBezTo>
                <a:cubicBezTo>
                  <a:pt x="19584" y="14236"/>
                  <a:pt x="19644" y="14191"/>
                  <a:pt x="19658" y="14122"/>
                </a:cubicBezTo>
                <a:cubicBezTo>
                  <a:pt x="19660" y="14116"/>
                  <a:pt x="19779" y="13528"/>
                  <a:pt x="19973" y="13091"/>
                </a:cubicBezTo>
                <a:lnTo>
                  <a:pt x="20246" y="13328"/>
                </a:lnTo>
                <a:cubicBezTo>
                  <a:pt x="20271" y="13351"/>
                  <a:pt x="20304" y="13363"/>
                  <a:pt x="20337" y="13363"/>
                </a:cubicBezTo>
                <a:cubicBezTo>
                  <a:pt x="20353" y="13363"/>
                  <a:pt x="20369" y="13360"/>
                  <a:pt x="20385" y="13354"/>
                </a:cubicBezTo>
                <a:cubicBezTo>
                  <a:pt x="20434" y="13338"/>
                  <a:pt x="20470" y="13299"/>
                  <a:pt x="20480" y="13247"/>
                </a:cubicBezTo>
                <a:cubicBezTo>
                  <a:pt x="20482" y="13243"/>
                  <a:pt x="20600" y="12670"/>
                  <a:pt x="20992" y="12244"/>
                </a:cubicBezTo>
                <a:cubicBezTo>
                  <a:pt x="21099" y="12505"/>
                  <a:pt x="21227" y="12571"/>
                  <a:pt x="21269" y="12584"/>
                </a:cubicBezTo>
                <a:cubicBezTo>
                  <a:pt x="21284" y="12590"/>
                  <a:pt x="21300" y="12593"/>
                  <a:pt x="21316" y="12593"/>
                </a:cubicBezTo>
                <a:cubicBezTo>
                  <a:pt x="21341" y="12593"/>
                  <a:pt x="21366" y="12586"/>
                  <a:pt x="21388" y="12573"/>
                </a:cubicBezTo>
                <a:cubicBezTo>
                  <a:pt x="21425" y="12551"/>
                  <a:pt x="21449" y="12515"/>
                  <a:pt x="21455" y="12474"/>
                </a:cubicBezTo>
                <a:cubicBezTo>
                  <a:pt x="21457" y="12470"/>
                  <a:pt x="21542" y="12007"/>
                  <a:pt x="22043" y="11538"/>
                </a:cubicBezTo>
                <a:cubicBezTo>
                  <a:pt x="22092" y="11712"/>
                  <a:pt x="22179" y="11874"/>
                  <a:pt x="22341" y="11874"/>
                </a:cubicBezTo>
                <a:cubicBezTo>
                  <a:pt x="22397" y="11874"/>
                  <a:pt x="22446" y="11844"/>
                  <a:pt x="22470" y="11795"/>
                </a:cubicBezTo>
                <a:cubicBezTo>
                  <a:pt x="22745" y="11247"/>
                  <a:pt x="23056" y="10924"/>
                  <a:pt x="23251" y="10760"/>
                </a:cubicBezTo>
                <a:lnTo>
                  <a:pt x="23279" y="11077"/>
                </a:lnTo>
                <a:cubicBezTo>
                  <a:pt x="23285" y="11134"/>
                  <a:pt x="23323" y="11182"/>
                  <a:pt x="23376" y="11199"/>
                </a:cubicBezTo>
                <a:cubicBezTo>
                  <a:pt x="23391" y="11204"/>
                  <a:pt x="23405" y="11206"/>
                  <a:pt x="23420" y="11206"/>
                </a:cubicBezTo>
                <a:cubicBezTo>
                  <a:pt x="23461" y="11206"/>
                  <a:pt x="23501" y="11189"/>
                  <a:pt x="23528" y="11158"/>
                </a:cubicBezTo>
                <a:cubicBezTo>
                  <a:pt x="23534" y="11150"/>
                  <a:pt x="24128" y="10481"/>
                  <a:pt x="24741" y="10309"/>
                </a:cubicBezTo>
                <a:lnTo>
                  <a:pt x="24769" y="10519"/>
                </a:lnTo>
                <a:cubicBezTo>
                  <a:pt x="24777" y="10570"/>
                  <a:pt x="24814" y="10616"/>
                  <a:pt x="24864" y="10632"/>
                </a:cubicBezTo>
                <a:cubicBezTo>
                  <a:pt x="24880" y="10638"/>
                  <a:pt x="24897" y="10641"/>
                  <a:pt x="24913" y="10641"/>
                </a:cubicBezTo>
                <a:cubicBezTo>
                  <a:pt x="24948" y="10641"/>
                  <a:pt x="24981" y="10628"/>
                  <a:pt x="25006" y="10604"/>
                </a:cubicBezTo>
                <a:cubicBezTo>
                  <a:pt x="25258" y="10369"/>
                  <a:pt x="25715" y="9987"/>
                  <a:pt x="25938" y="9882"/>
                </a:cubicBezTo>
                <a:cubicBezTo>
                  <a:pt x="25952" y="9894"/>
                  <a:pt x="25962" y="9913"/>
                  <a:pt x="25954" y="9951"/>
                </a:cubicBezTo>
                <a:cubicBezTo>
                  <a:pt x="25929" y="10047"/>
                  <a:pt x="26007" y="10127"/>
                  <a:pt x="26092" y="10127"/>
                </a:cubicBezTo>
                <a:cubicBezTo>
                  <a:pt x="26121" y="10127"/>
                  <a:pt x="26151" y="10118"/>
                  <a:pt x="26178" y="10097"/>
                </a:cubicBezTo>
                <a:cubicBezTo>
                  <a:pt x="26189" y="10092"/>
                  <a:pt x="27159" y="9361"/>
                  <a:pt x="28154" y="9189"/>
                </a:cubicBezTo>
                <a:close/>
                <a:moveTo>
                  <a:pt x="15577" y="668"/>
                </a:moveTo>
                <a:cubicBezTo>
                  <a:pt x="15885" y="1256"/>
                  <a:pt x="15929" y="1806"/>
                  <a:pt x="15965" y="2302"/>
                </a:cubicBezTo>
                <a:cubicBezTo>
                  <a:pt x="15980" y="2534"/>
                  <a:pt x="15996" y="2755"/>
                  <a:pt x="16040" y="2965"/>
                </a:cubicBezTo>
                <a:cubicBezTo>
                  <a:pt x="16050" y="3018"/>
                  <a:pt x="16083" y="3068"/>
                  <a:pt x="16131" y="3098"/>
                </a:cubicBezTo>
                <a:cubicBezTo>
                  <a:pt x="16163" y="3117"/>
                  <a:pt x="16197" y="3124"/>
                  <a:pt x="16233" y="3124"/>
                </a:cubicBezTo>
                <a:cubicBezTo>
                  <a:pt x="16298" y="3124"/>
                  <a:pt x="16372" y="3100"/>
                  <a:pt x="16455" y="3072"/>
                </a:cubicBezTo>
                <a:cubicBezTo>
                  <a:pt x="16586" y="3026"/>
                  <a:pt x="16722" y="2995"/>
                  <a:pt x="16859" y="2981"/>
                </a:cubicBezTo>
                <a:lnTo>
                  <a:pt x="16859" y="2981"/>
                </a:lnTo>
                <a:cubicBezTo>
                  <a:pt x="17094" y="3424"/>
                  <a:pt x="17007" y="4615"/>
                  <a:pt x="16764" y="4841"/>
                </a:cubicBezTo>
                <a:cubicBezTo>
                  <a:pt x="16707" y="4892"/>
                  <a:pt x="16703" y="4979"/>
                  <a:pt x="16752" y="5038"/>
                </a:cubicBezTo>
                <a:cubicBezTo>
                  <a:pt x="16781" y="5071"/>
                  <a:pt x="16821" y="5087"/>
                  <a:pt x="16861" y="5087"/>
                </a:cubicBezTo>
                <a:cubicBezTo>
                  <a:pt x="16892" y="5087"/>
                  <a:pt x="16924" y="5077"/>
                  <a:pt x="16950" y="5056"/>
                </a:cubicBezTo>
                <a:cubicBezTo>
                  <a:pt x="17193" y="4862"/>
                  <a:pt x="17391" y="4785"/>
                  <a:pt x="17510" y="4756"/>
                </a:cubicBezTo>
                <a:lnTo>
                  <a:pt x="17510" y="4756"/>
                </a:lnTo>
                <a:cubicBezTo>
                  <a:pt x="17530" y="5114"/>
                  <a:pt x="17528" y="6051"/>
                  <a:pt x="17071" y="6582"/>
                </a:cubicBezTo>
                <a:cubicBezTo>
                  <a:pt x="17027" y="6633"/>
                  <a:pt x="17025" y="6708"/>
                  <a:pt x="17067" y="6762"/>
                </a:cubicBezTo>
                <a:cubicBezTo>
                  <a:pt x="17095" y="6797"/>
                  <a:pt x="17138" y="6816"/>
                  <a:pt x="17182" y="6816"/>
                </a:cubicBezTo>
                <a:cubicBezTo>
                  <a:pt x="17203" y="6816"/>
                  <a:pt x="17223" y="6812"/>
                  <a:pt x="17243" y="6803"/>
                </a:cubicBezTo>
                <a:cubicBezTo>
                  <a:pt x="17646" y="6601"/>
                  <a:pt x="17935" y="6546"/>
                  <a:pt x="18086" y="6532"/>
                </a:cubicBezTo>
                <a:lnTo>
                  <a:pt x="18086" y="6532"/>
                </a:lnTo>
                <a:cubicBezTo>
                  <a:pt x="18107" y="6875"/>
                  <a:pt x="18113" y="7840"/>
                  <a:pt x="17567" y="8408"/>
                </a:cubicBezTo>
                <a:cubicBezTo>
                  <a:pt x="17472" y="8506"/>
                  <a:pt x="17552" y="8650"/>
                  <a:pt x="17666" y="8650"/>
                </a:cubicBezTo>
                <a:cubicBezTo>
                  <a:pt x="17688" y="8650"/>
                  <a:pt x="17710" y="8645"/>
                  <a:pt x="17733" y="8633"/>
                </a:cubicBezTo>
                <a:cubicBezTo>
                  <a:pt x="17987" y="8507"/>
                  <a:pt x="18169" y="8412"/>
                  <a:pt x="18293" y="8347"/>
                </a:cubicBezTo>
                <a:lnTo>
                  <a:pt x="18293" y="8347"/>
                </a:lnTo>
                <a:cubicBezTo>
                  <a:pt x="18256" y="8703"/>
                  <a:pt x="18105" y="9377"/>
                  <a:pt x="17547" y="9791"/>
                </a:cubicBezTo>
                <a:cubicBezTo>
                  <a:pt x="17504" y="9820"/>
                  <a:pt x="17482" y="9870"/>
                  <a:pt x="17490" y="9921"/>
                </a:cubicBezTo>
                <a:cubicBezTo>
                  <a:pt x="17496" y="9973"/>
                  <a:pt x="17528" y="10016"/>
                  <a:pt x="17573" y="10036"/>
                </a:cubicBezTo>
                <a:cubicBezTo>
                  <a:pt x="17830" y="10151"/>
                  <a:pt x="18042" y="10177"/>
                  <a:pt x="18191" y="10177"/>
                </a:cubicBezTo>
                <a:cubicBezTo>
                  <a:pt x="18197" y="10177"/>
                  <a:pt x="18203" y="10177"/>
                  <a:pt x="18208" y="10177"/>
                </a:cubicBezTo>
                <a:lnTo>
                  <a:pt x="18208" y="10177"/>
                </a:lnTo>
                <a:cubicBezTo>
                  <a:pt x="18131" y="10495"/>
                  <a:pt x="17906" y="11148"/>
                  <a:pt x="17320" y="11528"/>
                </a:cubicBezTo>
                <a:cubicBezTo>
                  <a:pt x="17203" y="11601"/>
                  <a:pt x="17249" y="11781"/>
                  <a:pt x="17385" y="11791"/>
                </a:cubicBezTo>
                <a:cubicBezTo>
                  <a:pt x="17747" y="11817"/>
                  <a:pt x="17923" y="11844"/>
                  <a:pt x="18004" y="11866"/>
                </a:cubicBezTo>
                <a:cubicBezTo>
                  <a:pt x="17969" y="12062"/>
                  <a:pt x="17807" y="12715"/>
                  <a:pt x="17209" y="13085"/>
                </a:cubicBezTo>
                <a:cubicBezTo>
                  <a:pt x="17156" y="13117"/>
                  <a:pt x="17130" y="13180"/>
                  <a:pt x="17144" y="13239"/>
                </a:cubicBezTo>
                <a:cubicBezTo>
                  <a:pt x="17158" y="13299"/>
                  <a:pt x="17209" y="13344"/>
                  <a:pt x="17270" y="13348"/>
                </a:cubicBezTo>
                <a:cubicBezTo>
                  <a:pt x="17437" y="13366"/>
                  <a:pt x="17597" y="13411"/>
                  <a:pt x="17747" y="13485"/>
                </a:cubicBezTo>
                <a:cubicBezTo>
                  <a:pt x="17591" y="13805"/>
                  <a:pt x="17261" y="14385"/>
                  <a:pt x="16966" y="14553"/>
                </a:cubicBezTo>
                <a:cubicBezTo>
                  <a:pt x="16914" y="14583"/>
                  <a:pt x="16887" y="14642"/>
                  <a:pt x="16897" y="14701"/>
                </a:cubicBezTo>
                <a:cubicBezTo>
                  <a:pt x="16908" y="14761"/>
                  <a:pt x="16956" y="14806"/>
                  <a:pt x="17017" y="14816"/>
                </a:cubicBezTo>
                <a:cubicBezTo>
                  <a:pt x="17290" y="14856"/>
                  <a:pt x="17425" y="14901"/>
                  <a:pt x="17492" y="14929"/>
                </a:cubicBezTo>
                <a:cubicBezTo>
                  <a:pt x="17203" y="15384"/>
                  <a:pt x="16728" y="16055"/>
                  <a:pt x="16503" y="16166"/>
                </a:cubicBezTo>
                <a:cubicBezTo>
                  <a:pt x="16362" y="16235"/>
                  <a:pt x="16419" y="16437"/>
                  <a:pt x="16562" y="16437"/>
                </a:cubicBezTo>
                <a:cubicBezTo>
                  <a:pt x="16570" y="16437"/>
                  <a:pt x="16579" y="16436"/>
                  <a:pt x="16588" y="16435"/>
                </a:cubicBezTo>
                <a:cubicBezTo>
                  <a:pt x="16661" y="16423"/>
                  <a:pt x="16720" y="16418"/>
                  <a:pt x="16768" y="16418"/>
                </a:cubicBezTo>
                <a:cubicBezTo>
                  <a:pt x="16890" y="16418"/>
                  <a:pt x="16937" y="16448"/>
                  <a:pt x="16940" y="16460"/>
                </a:cubicBezTo>
                <a:cubicBezTo>
                  <a:pt x="16651" y="16963"/>
                  <a:pt x="16380" y="17440"/>
                  <a:pt x="16066" y="18559"/>
                </a:cubicBezTo>
                <a:cubicBezTo>
                  <a:pt x="15862" y="19288"/>
                  <a:pt x="15701" y="20117"/>
                  <a:pt x="15597" y="21027"/>
                </a:cubicBezTo>
                <a:cubicBezTo>
                  <a:pt x="15589" y="21096"/>
                  <a:pt x="15630" y="21159"/>
                  <a:pt x="15696" y="21179"/>
                </a:cubicBezTo>
                <a:cubicBezTo>
                  <a:pt x="15710" y="21183"/>
                  <a:pt x="15724" y="21185"/>
                  <a:pt x="15738" y="21185"/>
                </a:cubicBezTo>
                <a:cubicBezTo>
                  <a:pt x="15755" y="21185"/>
                  <a:pt x="15771" y="21182"/>
                  <a:pt x="15787" y="21177"/>
                </a:cubicBezTo>
                <a:lnTo>
                  <a:pt x="15787" y="21177"/>
                </a:lnTo>
                <a:cubicBezTo>
                  <a:pt x="15755" y="21217"/>
                  <a:pt x="15721" y="21260"/>
                  <a:pt x="15688" y="21304"/>
                </a:cubicBezTo>
                <a:cubicBezTo>
                  <a:pt x="15654" y="21347"/>
                  <a:pt x="15650" y="21407"/>
                  <a:pt x="15676" y="21454"/>
                </a:cubicBezTo>
                <a:cubicBezTo>
                  <a:pt x="15680" y="21466"/>
                  <a:pt x="15688" y="21476"/>
                  <a:pt x="15694" y="21486"/>
                </a:cubicBezTo>
                <a:cubicBezTo>
                  <a:pt x="15682" y="21502"/>
                  <a:pt x="15672" y="21519"/>
                  <a:pt x="15666" y="21537"/>
                </a:cubicBezTo>
                <a:cubicBezTo>
                  <a:pt x="15656" y="21569"/>
                  <a:pt x="15656" y="21602"/>
                  <a:pt x="15668" y="21632"/>
                </a:cubicBezTo>
                <a:cubicBezTo>
                  <a:pt x="15656" y="21632"/>
                  <a:pt x="15642" y="21634"/>
                  <a:pt x="15630" y="21636"/>
                </a:cubicBezTo>
                <a:cubicBezTo>
                  <a:pt x="15628" y="21614"/>
                  <a:pt x="15624" y="21593"/>
                  <a:pt x="15618" y="21571"/>
                </a:cubicBezTo>
                <a:cubicBezTo>
                  <a:pt x="15593" y="21529"/>
                  <a:pt x="15547" y="21503"/>
                  <a:pt x="15500" y="21502"/>
                </a:cubicBezTo>
                <a:lnTo>
                  <a:pt x="15492" y="21502"/>
                </a:lnTo>
                <a:cubicBezTo>
                  <a:pt x="15484" y="21482"/>
                  <a:pt x="15468" y="21466"/>
                  <a:pt x="15450" y="21454"/>
                </a:cubicBezTo>
                <a:cubicBezTo>
                  <a:pt x="15468" y="21416"/>
                  <a:pt x="15468" y="21371"/>
                  <a:pt x="15450" y="21331"/>
                </a:cubicBezTo>
                <a:cubicBezTo>
                  <a:pt x="15468" y="21331"/>
                  <a:pt x="15486" y="21327"/>
                  <a:pt x="15502" y="21321"/>
                </a:cubicBezTo>
                <a:cubicBezTo>
                  <a:pt x="15569" y="21298"/>
                  <a:pt x="15609" y="21228"/>
                  <a:pt x="15595" y="21159"/>
                </a:cubicBezTo>
                <a:cubicBezTo>
                  <a:pt x="15387" y="20152"/>
                  <a:pt x="15120" y="19157"/>
                  <a:pt x="14795" y="18180"/>
                </a:cubicBezTo>
                <a:cubicBezTo>
                  <a:pt x="14641" y="17723"/>
                  <a:pt x="14457" y="17303"/>
                  <a:pt x="14309" y="16965"/>
                </a:cubicBezTo>
                <a:cubicBezTo>
                  <a:pt x="14235" y="16801"/>
                  <a:pt x="14156" y="16621"/>
                  <a:pt x="14109" y="16502"/>
                </a:cubicBezTo>
                <a:lnTo>
                  <a:pt x="14109" y="16502"/>
                </a:lnTo>
                <a:cubicBezTo>
                  <a:pt x="14140" y="16506"/>
                  <a:pt x="14170" y="16512"/>
                  <a:pt x="14202" y="16518"/>
                </a:cubicBezTo>
                <a:cubicBezTo>
                  <a:pt x="14300" y="16535"/>
                  <a:pt x="14377" y="16549"/>
                  <a:pt x="14436" y="16549"/>
                </a:cubicBezTo>
                <a:cubicBezTo>
                  <a:pt x="14513" y="16549"/>
                  <a:pt x="14562" y="16527"/>
                  <a:pt x="14596" y="16462"/>
                </a:cubicBezTo>
                <a:cubicBezTo>
                  <a:pt x="14619" y="16411"/>
                  <a:pt x="14629" y="16332"/>
                  <a:pt x="14532" y="16241"/>
                </a:cubicBezTo>
                <a:cubicBezTo>
                  <a:pt x="14512" y="16225"/>
                  <a:pt x="14479" y="16197"/>
                  <a:pt x="14437" y="16162"/>
                </a:cubicBezTo>
                <a:cubicBezTo>
                  <a:pt x="14206" y="15982"/>
                  <a:pt x="13693" y="15578"/>
                  <a:pt x="13347" y="14832"/>
                </a:cubicBezTo>
                <a:lnTo>
                  <a:pt x="13347" y="14832"/>
                </a:lnTo>
                <a:cubicBezTo>
                  <a:pt x="13600" y="14858"/>
                  <a:pt x="13751" y="14905"/>
                  <a:pt x="13753" y="14907"/>
                </a:cubicBezTo>
                <a:cubicBezTo>
                  <a:pt x="13768" y="14912"/>
                  <a:pt x="13783" y="14915"/>
                  <a:pt x="13798" y="14915"/>
                </a:cubicBezTo>
                <a:cubicBezTo>
                  <a:pt x="13848" y="14915"/>
                  <a:pt x="13895" y="14888"/>
                  <a:pt x="13921" y="14842"/>
                </a:cubicBezTo>
                <a:cubicBezTo>
                  <a:pt x="13953" y="14783"/>
                  <a:pt x="13941" y="14707"/>
                  <a:pt x="13889" y="14664"/>
                </a:cubicBezTo>
                <a:cubicBezTo>
                  <a:pt x="13881" y="14656"/>
                  <a:pt x="13141" y="14019"/>
                  <a:pt x="12868" y="13471"/>
                </a:cubicBezTo>
                <a:lnTo>
                  <a:pt x="13127" y="13457"/>
                </a:lnTo>
                <a:cubicBezTo>
                  <a:pt x="13183" y="13453"/>
                  <a:pt x="13230" y="13419"/>
                  <a:pt x="13252" y="13368"/>
                </a:cubicBezTo>
                <a:cubicBezTo>
                  <a:pt x="13272" y="13318"/>
                  <a:pt x="13262" y="13261"/>
                  <a:pt x="13226" y="13220"/>
                </a:cubicBezTo>
                <a:cubicBezTo>
                  <a:pt x="13068" y="13038"/>
                  <a:pt x="12680" y="12551"/>
                  <a:pt x="12524" y="12189"/>
                </a:cubicBezTo>
                <a:cubicBezTo>
                  <a:pt x="12817" y="12181"/>
                  <a:pt x="12949" y="12125"/>
                  <a:pt x="12965" y="12118"/>
                </a:cubicBezTo>
                <a:cubicBezTo>
                  <a:pt x="13005" y="12102"/>
                  <a:pt x="13034" y="12066"/>
                  <a:pt x="13046" y="12027"/>
                </a:cubicBezTo>
                <a:cubicBezTo>
                  <a:pt x="13056" y="11985"/>
                  <a:pt x="13050" y="11939"/>
                  <a:pt x="13025" y="11904"/>
                </a:cubicBezTo>
                <a:cubicBezTo>
                  <a:pt x="13019" y="11898"/>
                  <a:pt x="12619" y="11346"/>
                  <a:pt x="12405" y="10859"/>
                </a:cubicBezTo>
                <a:lnTo>
                  <a:pt x="12827" y="10845"/>
                </a:lnTo>
                <a:cubicBezTo>
                  <a:pt x="12880" y="10845"/>
                  <a:pt x="12930" y="10814"/>
                  <a:pt x="12953" y="10766"/>
                </a:cubicBezTo>
                <a:cubicBezTo>
                  <a:pt x="12975" y="10719"/>
                  <a:pt x="12969" y="10661"/>
                  <a:pt x="12940" y="10620"/>
                </a:cubicBezTo>
                <a:cubicBezTo>
                  <a:pt x="12934" y="10612"/>
                  <a:pt x="12542" y="10068"/>
                  <a:pt x="12500" y="9447"/>
                </a:cubicBezTo>
                <a:lnTo>
                  <a:pt x="12500" y="9447"/>
                </a:lnTo>
                <a:cubicBezTo>
                  <a:pt x="12669" y="9519"/>
                  <a:pt x="12791" y="9539"/>
                  <a:pt x="12875" y="9539"/>
                </a:cubicBezTo>
                <a:cubicBezTo>
                  <a:pt x="12943" y="9539"/>
                  <a:pt x="12985" y="9526"/>
                  <a:pt x="13005" y="9518"/>
                </a:cubicBezTo>
                <a:cubicBezTo>
                  <a:pt x="13044" y="9500"/>
                  <a:pt x="13074" y="9464"/>
                  <a:pt x="13086" y="9423"/>
                </a:cubicBezTo>
                <a:cubicBezTo>
                  <a:pt x="13096" y="9379"/>
                  <a:pt x="13086" y="9334"/>
                  <a:pt x="13060" y="9298"/>
                </a:cubicBezTo>
                <a:cubicBezTo>
                  <a:pt x="13056" y="9294"/>
                  <a:pt x="12732" y="8865"/>
                  <a:pt x="12736" y="8119"/>
                </a:cubicBezTo>
                <a:lnTo>
                  <a:pt x="12736" y="8119"/>
                </a:lnTo>
                <a:cubicBezTo>
                  <a:pt x="12850" y="8184"/>
                  <a:pt x="12976" y="8237"/>
                  <a:pt x="13086" y="8237"/>
                </a:cubicBezTo>
                <a:cubicBezTo>
                  <a:pt x="13148" y="8237"/>
                  <a:pt x="13205" y="8220"/>
                  <a:pt x="13252" y="8178"/>
                </a:cubicBezTo>
                <a:cubicBezTo>
                  <a:pt x="13296" y="8137"/>
                  <a:pt x="13309" y="8075"/>
                  <a:pt x="13288" y="8020"/>
                </a:cubicBezTo>
                <a:cubicBezTo>
                  <a:pt x="12997" y="7266"/>
                  <a:pt x="13011" y="6522"/>
                  <a:pt x="13038" y="6190"/>
                </a:cubicBezTo>
                <a:lnTo>
                  <a:pt x="13038" y="6190"/>
                </a:lnTo>
                <a:lnTo>
                  <a:pt x="13430" y="6356"/>
                </a:lnTo>
                <a:cubicBezTo>
                  <a:pt x="13449" y="6363"/>
                  <a:pt x="13468" y="6367"/>
                  <a:pt x="13486" y="6367"/>
                </a:cubicBezTo>
                <a:cubicBezTo>
                  <a:pt x="13520" y="6367"/>
                  <a:pt x="13553" y="6355"/>
                  <a:pt x="13579" y="6332"/>
                </a:cubicBezTo>
                <a:cubicBezTo>
                  <a:pt x="13620" y="6297"/>
                  <a:pt x="13638" y="6241"/>
                  <a:pt x="13624" y="6190"/>
                </a:cubicBezTo>
                <a:cubicBezTo>
                  <a:pt x="13531" y="5804"/>
                  <a:pt x="13373" y="4767"/>
                  <a:pt x="13628" y="4251"/>
                </a:cubicBezTo>
                <a:cubicBezTo>
                  <a:pt x="13879" y="4447"/>
                  <a:pt x="14022" y="4613"/>
                  <a:pt x="14022" y="4615"/>
                </a:cubicBezTo>
                <a:cubicBezTo>
                  <a:pt x="14050" y="4646"/>
                  <a:pt x="14090" y="4664"/>
                  <a:pt x="14132" y="4664"/>
                </a:cubicBezTo>
                <a:cubicBezTo>
                  <a:pt x="14150" y="4664"/>
                  <a:pt x="14169" y="4660"/>
                  <a:pt x="14188" y="4653"/>
                </a:cubicBezTo>
                <a:cubicBezTo>
                  <a:pt x="14245" y="4627"/>
                  <a:pt x="14279" y="4566"/>
                  <a:pt x="14273" y="4504"/>
                </a:cubicBezTo>
                <a:cubicBezTo>
                  <a:pt x="14218" y="4099"/>
                  <a:pt x="14144" y="3016"/>
                  <a:pt x="14382" y="2506"/>
                </a:cubicBezTo>
                <a:cubicBezTo>
                  <a:pt x="14582" y="2635"/>
                  <a:pt x="14770" y="2852"/>
                  <a:pt x="14770" y="2854"/>
                </a:cubicBezTo>
                <a:cubicBezTo>
                  <a:pt x="14797" y="2888"/>
                  <a:pt x="14838" y="2906"/>
                  <a:pt x="14880" y="2906"/>
                </a:cubicBezTo>
                <a:cubicBezTo>
                  <a:pt x="14898" y="2906"/>
                  <a:pt x="14916" y="2903"/>
                  <a:pt x="14934" y="2896"/>
                </a:cubicBezTo>
                <a:cubicBezTo>
                  <a:pt x="14989" y="2870"/>
                  <a:pt x="15025" y="2813"/>
                  <a:pt x="15021" y="2749"/>
                </a:cubicBezTo>
                <a:cubicBezTo>
                  <a:pt x="15007" y="2474"/>
                  <a:pt x="15045" y="2199"/>
                  <a:pt x="15136" y="1938"/>
                </a:cubicBezTo>
                <a:cubicBezTo>
                  <a:pt x="15177" y="1814"/>
                  <a:pt x="15231" y="1689"/>
                  <a:pt x="15284" y="1560"/>
                </a:cubicBezTo>
                <a:cubicBezTo>
                  <a:pt x="15403" y="1277"/>
                  <a:pt x="15529" y="973"/>
                  <a:pt x="15577" y="668"/>
                </a:cubicBezTo>
                <a:close/>
                <a:moveTo>
                  <a:pt x="4830" y="17703"/>
                </a:moveTo>
                <a:cubicBezTo>
                  <a:pt x="5170" y="17738"/>
                  <a:pt x="5916" y="17865"/>
                  <a:pt x="6274" y="18326"/>
                </a:cubicBezTo>
                <a:cubicBezTo>
                  <a:pt x="6302" y="18362"/>
                  <a:pt x="6344" y="18381"/>
                  <a:pt x="6388" y="18381"/>
                </a:cubicBezTo>
                <a:cubicBezTo>
                  <a:pt x="6412" y="18381"/>
                  <a:pt x="6436" y="18375"/>
                  <a:pt x="6458" y="18364"/>
                </a:cubicBezTo>
                <a:cubicBezTo>
                  <a:pt x="6517" y="18330"/>
                  <a:pt x="6545" y="18257"/>
                  <a:pt x="6521" y="18191"/>
                </a:cubicBezTo>
                <a:cubicBezTo>
                  <a:pt x="6464" y="18027"/>
                  <a:pt x="6416" y="17901"/>
                  <a:pt x="6381" y="17804"/>
                </a:cubicBezTo>
                <a:lnTo>
                  <a:pt x="6381" y="17804"/>
                </a:lnTo>
                <a:cubicBezTo>
                  <a:pt x="6668" y="17903"/>
                  <a:pt x="7123" y="18124"/>
                  <a:pt x="7366" y="18569"/>
                </a:cubicBezTo>
                <a:cubicBezTo>
                  <a:pt x="7392" y="18611"/>
                  <a:pt x="7437" y="18639"/>
                  <a:pt x="7485" y="18641"/>
                </a:cubicBezTo>
                <a:cubicBezTo>
                  <a:pt x="7487" y="18641"/>
                  <a:pt x="7489" y="18641"/>
                  <a:pt x="7491" y="18641"/>
                </a:cubicBezTo>
                <a:cubicBezTo>
                  <a:pt x="7538" y="18641"/>
                  <a:pt x="7583" y="18619"/>
                  <a:pt x="7609" y="18581"/>
                </a:cubicBezTo>
                <a:cubicBezTo>
                  <a:pt x="7698" y="18455"/>
                  <a:pt x="7760" y="18312"/>
                  <a:pt x="7789" y="18162"/>
                </a:cubicBezTo>
                <a:cubicBezTo>
                  <a:pt x="8041" y="18282"/>
                  <a:pt x="8496" y="18556"/>
                  <a:pt x="8719" y="19024"/>
                </a:cubicBezTo>
                <a:cubicBezTo>
                  <a:pt x="8745" y="19080"/>
                  <a:pt x="8797" y="19106"/>
                  <a:pt x="8848" y="19106"/>
                </a:cubicBezTo>
                <a:cubicBezTo>
                  <a:pt x="8910" y="19106"/>
                  <a:pt x="8971" y="19067"/>
                  <a:pt x="8986" y="18995"/>
                </a:cubicBezTo>
                <a:cubicBezTo>
                  <a:pt x="9014" y="18854"/>
                  <a:pt x="9052" y="18716"/>
                  <a:pt x="9099" y="18581"/>
                </a:cubicBezTo>
                <a:cubicBezTo>
                  <a:pt x="9438" y="18684"/>
                  <a:pt x="9715" y="18931"/>
                  <a:pt x="9859" y="19256"/>
                </a:cubicBezTo>
                <a:cubicBezTo>
                  <a:pt x="9875" y="19294"/>
                  <a:pt x="9908" y="19323"/>
                  <a:pt x="9948" y="19333"/>
                </a:cubicBezTo>
                <a:cubicBezTo>
                  <a:pt x="9962" y="19337"/>
                  <a:pt x="9976" y="19339"/>
                  <a:pt x="9990" y="19339"/>
                </a:cubicBezTo>
                <a:cubicBezTo>
                  <a:pt x="10019" y="19339"/>
                  <a:pt x="10047" y="19331"/>
                  <a:pt x="10071" y="19315"/>
                </a:cubicBezTo>
                <a:cubicBezTo>
                  <a:pt x="10135" y="19267"/>
                  <a:pt x="10213" y="19240"/>
                  <a:pt x="10292" y="19240"/>
                </a:cubicBezTo>
                <a:cubicBezTo>
                  <a:pt x="10313" y="19240"/>
                  <a:pt x="10335" y="19242"/>
                  <a:pt x="10356" y="19246"/>
                </a:cubicBezTo>
                <a:cubicBezTo>
                  <a:pt x="10443" y="19315"/>
                  <a:pt x="10773" y="19590"/>
                  <a:pt x="10894" y="19883"/>
                </a:cubicBezTo>
                <a:cubicBezTo>
                  <a:pt x="10918" y="19942"/>
                  <a:pt x="10972" y="19971"/>
                  <a:pt x="11026" y="19971"/>
                </a:cubicBezTo>
                <a:cubicBezTo>
                  <a:pt x="11084" y="19971"/>
                  <a:pt x="11142" y="19937"/>
                  <a:pt x="11163" y="19871"/>
                </a:cubicBezTo>
                <a:cubicBezTo>
                  <a:pt x="11189" y="19782"/>
                  <a:pt x="11212" y="19717"/>
                  <a:pt x="11230" y="19673"/>
                </a:cubicBezTo>
                <a:cubicBezTo>
                  <a:pt x="11497" y="19895"/>
                  <a:pt x="11857" y="20235"/>
                  <a:pt x="11917" y="20407"/>
                </a:cubicBezTo>
                <a:cubicBezTo>
                  <a:pt x="11939" y="20471"/>
                  <a:pt x="11994" y="20502"/>
                  <a:pt x="12049" y="20502"/>
                </a:cubicBezTo>
                <a:cubicBezTo>
                  <a:pt x="12113" y="20502"/>
                  <a:pt x="12176" y="20462"/>
                  <a:pt x="12190" y="20386"/>
                </a:cubicBezTo>
                <a:cubicBezTo>
                  <a:pt x="12202" y="20326"/>
                  <a:pt x="12211" y="20281"/>
                  <a:pt x="12219" y="20247"/>
                </a:cubicBezTo>
                <a:cubicBezTo>
                  <a:pt x="12528" y="20487"/>
                  <a:pt x="13640" y="21288"/>
                  <a:pt x="14849" y="21490"/>
                </a:cubicBezTo>
                <a:cubicBezTo>
                  <a:pt x="14156" y="21587"/>
                  <a:pt x="12776" y="21806"/>
                  <a:pt x="12030" y="22071"/>
                </a:cubicBezTo>
                <a:lnTo>
                  <a:pt x="12030" y="22071"/>
                </a:lnTo>
                <a:cubicBezTo>
                  <a:pt x="12063" y="21963"/>
                  <a:pt x="12068" y="21887"/>
                  <a:pt x="11994" y="21826"/>
                </a:cubicBezTo>
                <a:cubicBezTo>
                  <a:pt x="11976" y="21812"/>
                  <a:pt x="11945" y="21796"/>
                  <a:pt x="11905" y="21796"/>
                </a:cubicBezTo>
                <a:cubicBezTo>
                  <a:pt x="11871" y="21796"/>
                  <a:pt x="11829" y="21807"/>
                  <a:pt x="11782" y="21842"/>
                </a:cubicBezTo>
                <a:cubicBezTo>
                  <a:pt x="11756" y="21860"/>
                  <a:pt x="11731" y="21879"/>
                  <a:pt x="11707" y="21901"/>
                </a:cubicBezTo>
                <a:cubicBezTo>
                  <a:pt x="11543" y="22036"/>
                  <a:pt x="11185" y="22336"/>
                  <a:pt x="10583" y="22475"/>
                </a:cubicBezTo>
                <a:cubicBezTo>
                  <a:pt x="10607" y="22394"/>
                  <a:pt x="10637" y="22315"/>
                  <a:pt x="10672" y="22238"/>
                </a:cubicBezTo>
                <a:cubicBezTo>
                  <a:pt x="10706" y="22178"/>
                  <a:pt x="10690" y="22105"/>
                  <a:pt x="10639" y="22061"/>
                </a:cubicBezTo>
                <a:cubicBezTo>
                  <a:pt x="10612" y="22039"/>
                  <a:pt x="10580" y="22028"/>
                  <a:pt x="10548" y="22028"/>
                </a:cubicBezTo>
                <a:cubicBezTo>
                  <a:pt x="10517" y="22028"/>
                  <a:pt x="10487" y="22038"/>
                  <a:pt x="10460" y="22057"/>
                </a:cubicBezTo>
                <a:cubicBezTo>
                  <a:pt x="10290" y="22188"/>
                  <a:pt x="9821" y="22507"/>
                  <a:pt x="9445" y="22606"/>
                </a:cubicBezTo>
                <a:lnTo>
                  <a:pt x="9461" y="22445"/>
                </a:lnTo>
                <a:cubicBezTo>
                  <a:pt x="9467" y="22357"/>
                  <a:pt x="9397" y="22290"/>
                  <a:pt x="9318" y="22290"/>
                </a:cubicBezTo>
                <a:cubicBezTo>
                  <a:pt x="9296" y="22290"/>
                  <a:pt x="9273" y="22295"/>
                  <a:pt x="9252" y="22307"/>
                </a:cubicBezTo>
                <a:cubicBezTo>
                  <a:pt x="9095" y="22392"/>
                  <a:pt x="8688" y="22590"/>
                  <a:pt x="8395" y="22651"/>
                </a:cubicBezTo>
                <a:cubicBezTo>
                  <a:pt x="8413" y="22451"/>
                  <a:pt x="8387" y="22352"/>
                  <a:pt x="8379" y="22329"/>
                </a:cubicBezTo>
                <a:cubicBezTo>
                  <a:pt x="8369" y="22289"/>
                  <a:pt x="8341" y="22257"/>
                  <a:pt x="8304" y="22239"/>
                </a:cubicBezTo>
                <a:cubicBezTo>
                  <a:pt x="8286" y="22232"/>
                  <a:pt x="8264" y="22226"/>
                  <a:pt x="8245" y="22226"/>
                </a:cubicBezTo>
                <a:cubicBezTo>
                  <a:pt x="8225" y="22226"/>
                  <a:pt x="8205" y="22230"/>
                  <a:pt x="8187" y="22238"/>
                </a:cubicBezTo>
                <a:cubicBezTo>
                  <a:pt x="8181" y="22239"/>
                  <a:pt x="7726" y="22439"/>
                  <a:pt x="7329" y="22520"/>
                </a:cubicBezTo>
                <a:lnTo>
                  <a:pt x="7358" y="22236"/>
                </a:lnTo>
                <a:cubicBezTo>
                  <a:pt x="7364" y="22184"/>
                  <a:pt x="7342" y="22135"/>
                  <a:pt x="7301" y="22105"/>
                </a:cubicBezTo>
                <a:cubicBezTo>
                  <a:pt x="7275" y="22086"/>
                  <a:pt x="7244" y="22076"/>
                  <a:pt x="7213" y="22076"/>
                </a:cubicBezTo>
                <a:cubicBezTo>
                  <a:pt x="7194" y="22076"/>
                  <a:pt x="7176" y="22080"/>
                  <a:pt x="7158" y="22087"/>
                </a:cubicBezTo>
                <a:cubicBezTo>
                  <a:pt x="7155" y="22091"/>
                  <a:pt x="6814" y="22233"/>
                  <a:pt x="6410" y="22233"/>
                </a:cubicBezTo>
                <a:cubicBezTo>
                  <a:pt x="6352" y="22233"/>
                  <a:pt x="6292" y="22230"/>
                  <a:pt x="6232" y="22224"/>
                </a:cubicBezTo>
                <a:cubicBezTo>
                  <a:pt x="6351" y="22026"/>
                  <a:pt x="6333" y="21905"/>
                  <a:pt x="6319" y="21868"/>
                </a:cubicBezTo>
                <a:cubicBezTo>
                  <a:pt x="6310" y="21828"/>
                  <a:pt x="6282" y="21794"/>
                  <a:pt x="6244" y="21778"/>
                </a:cubicBezTo>
                <a:cubicBezTo>
                  <a:pt x="6225" y="21770"/>
                  <a:pt x="6205" y="21765"/>
                  <a:pt x="6184" y="21765"/>
                </a:cubicBezTo>
                <a:cubicBezTo>
                  <a:pt x="6163" y="21765"/>
                  <a:pt x="6142" y="21770"/>
                  <a:pt x="6124" y="21778"/>
                </a:cubicBezTo>
                <a:cubicBezTo>
                  <a:pt x="6122" y="21781"/>
                  <a:pt x="5925" y="21869"/>
                  <a:pt x="5593" y="21869"/>
                </a:cubicBezTo>
                <a:cubicBezTo>
                  <a:pt x="5481" y="21869"/>
                  <a:pt x="5353" y="21859"/>
                  <a:pt x="5212" y="21832"/>
                </a:cubicBezTo>
                <a:cubicBezTo>
                  <a:pt x="5305" y="21711"/>
                  <a:pt x="5364" y="21571"/>
                  <a:pt x="5283" y="21454"/>
                </a:cubicBezTo>
                <a:cubicBezTo>
                  <a:pt x="5255" y="21416"/>
                  <a:pt x="5211" y="21393"/>
                  <a:pt x="5165" y="21393"/>
                </a:cubicBezTo>
                <a:cubicBezTo>
                  <a:pt x="5158" y="21393"/>
                  <a:pt x="5151" y="21394"/>
                  <a:pt x="5144" y="21395"/>
                </a:cubicBezTo>
                <a:cubicBezTo>
                  <a:pt x="4968" y="21421"/>
                  <a:pt x="4808" y="21431"/>
                  <a:pt x="4665" y="21431"/>
                </a:cubicBezTo>
                <a:cubicBezTo>
                  <a:pt x="4407" y="21431"/>
                  <a:pt x="4205" y="21397"/>
                  <a:pt x="4066" y="21363"/>
                </a:cubicBezTo>
                <a:lnTo>
                  <a:pt x="4246" y="21209"/>
                </a:lnTo>
                <a:cubicBezTo>
                  <a:pt x="4292" y="21173"/>
                  <a:pt x="4309" y="21114"/>
                  <a:pt x="4292" y="21060"/>
                </a:cubicBezTo>
                <a:cubicBezTo>
                  <a:pt x="4276" y="21005"/>
                  <a:pt x="4228" y="20965"/>
                  <a:pt x="4171" y="20961"/>
                </a:cubicBezTo>
                <a:cubicBezTo>
                  <a:pt x="4163" y="20957"/>
                  <a:pt x="3417" y="20874"/>
                  <a:pt x="2996" y="20538"/>
                </a:cubicBezTo>
                <a:lnTo>
                  <a:pt x="3114" y="20429"/>
                </a:lnTo>
                <a:cubicBezTo>
                  <a:pt x="3152" y="20392"/>
                  <a:pt x="3166" y="20336"/>
                  <a:pt x="3152" y="20287"/>
                </a:cubicBezTo>
                <a:cubicBezTo>
                  <a:pt x="3138" y="20235"/>
                  <a:pt x="3097" y="20196"/>
                  <a:pt x="3045" y="20188"/>
                </a:cubicBezTo>
                <a:cubicBezTo>
                  <a:pt x="2762" y="20124"/>
                  <a:pt x="2281" y="19996"/>
                  <a:pt x="2089" y="19893"/>
                </a:cubicBezTo>
                <a:cubicBezTo>
                  <a:pt x="2097" y="19883"/>
                  <a:pt x="2105" y="19877"/>
                  <a:pt x="2115" y="19873"/>
                </a:cubicBezTo>
                <a:cubicBezTo>
                  <a:pt x="2173" y="19851"/>
                  <a:pt x="2208" y="19798"/>
                  <a:pt x="2206" y="19739"/>
                </a:cubicBezTo>
                <a:cubicBezTo>
                  <a:pt x="2206" y="19677"/>
                  <a:pt x="2167" y="19624"/>
                  <a:pt x="2109" y="19604"/>
                </a:cubicBezTo>
                <a:cubicBezTo>
                  <a:pt x="2097" y="19602"/>
                  <a:pt x="1148" y="19292"/>
                  <a:pt x="532" y="18700"/>
                </a:cubicBezTo>
                <a:lnTo>
                  <a:pt x="532" y="18700"/>
                </a:lnTo>
                <a:cubicBezTo>
                  <a:pt x="958" y="18763"/>
                  <a:pt x="1470" y="18779"/>
                  <a:pt x="1895" y="18779"/>
                </a:cubicBezTo>
                <a:cubicBezTo>
                  <a:pt x="2276" y="18779"/>
                  <a:pt x="2588" y="18766"/>
                  <a:pt x="2705" y="18759"/>
                </a:cubicBezTo>
                <a:lnTo>
                  <a:pt x="2867" y="18866"/>
                </a:lnTo>
                <a:cubicBezTo>
                  <a:pt x="2891" y="18882"/>
                  <a:pt x="2918" y="18889"/>
                  <a:pt x="2945" y="18889"/>
                </a:cubicBezTo>
                <a:cubicBezTo>
                  <a:pt x="2989" y="18889"/>
                  <a:pt x="3034" y="18868"/>
                  <a:pt x="3061" y="18829"/>
                </a:cubicBezTo>
                <a:cubicBezTo>
                  <a:pt x="3085" y="18793"/>
                  <a:pt x="3195" y="18619"/>
                  <a:pt x="3146" y="18455"/>
                </a:cubicBezTo>
                <a:cubicBezTo>
                  <a:pt x="3152" y="18455"/>
                  <a:pt x="3158" y="18454"/>
                  <a:pt x="3163" y="18454"/>
                </a:cubicBezTo>
                <a:cubicBezTo>
                  <a:pt x="3338" y="18454"/>
                  <a:pt x="3555" y="18512"/>
                  <a:pt x="3789" y="18621"/>
                </a:cubicBezTo>
                <a:cubicBezTo>
                  <a:pt x="3809" y="18631"/>
                  <a:pt x="3830" y="18635"/>
                  <a:pt x="3851" y="18635"/>
                </a:cubicBezTo>
                <a:cubicBezTo>
                  <a:pt x="3889" y="18635"/>
                  <a:pt x="3926" y="18619"/>
                  <a:pt x="3953" y="18591"/>
                </a:cubicBezTo>
                <a:cubicBezTo>
                  <a:pt x="3997" y="18546"/>
                  <a:pt x="4005" y="18476"/>
                  <a:pt x="3975" y="18421"/>
                </a:cubicBezTo>
                <a:cubicBezTo>
                  <a:pt x="3916" y="18320"/>
                  <a:pt x="3868" y="18211"/>
                  <a:pt x="3833" y="18100"/>
                </a:cubicBezTo>
                <a:lnTo>
                  <a:pt x="3833" y="18100"/>
                </a:lnTo>
                <a:cubicBezTo>
                  <a:pt x="4264" y="18201"/>
                  <a:pt x="4790" y="18377"/>
                  <a:pt x="4891" y="18524"/>
                </a:cubicBezTo>
                <a:cubicBezTo>
                  <a:pt x="4922" y="18568"/>
                  <a:pt x="4963" y="18586"/>
                  <a:pt x="5004" y="18586"/>
                </a:cubicBezTo>
                <a:cubicBezTo>
                  <a:pt x="5103" y="18586"/>
                  <a:pt x="5198" y="18480"/>
                  <a:pt x="5132" y="18370"/>
                </a:cubicBezTo>
                <a:cubicBezTo>
                  <a:pt x="4950" y="18067"/>
                  <a:pt x="4867" y="17841"/>
                  <a:pt x="4830" y="17703"/>
                </a:cubicBezTo>
                <a:close/>
                <a:moveTo>
                  <a:pt x="26209" y="17703"/>
                </a:moveTo>
                <a:lnTo>
                  <a:pt x="26209" y="17703"/>
                </a:lnTo>
                <a:cubicBezTo>
                  <a:pt x="26174" y="17841"/>
                  <a:pt x="26091" y="18067"/>
                  <a:pt x="25909" y="18368"/>
                </a:cubicBezTo>
                <a:cubicBezTo>
                  <a:pt x="25840" y="18479"/>
                  <a:pt x="25935" y="18587"/>
                  <a:pt x="26033" y="18587"/>
                </a:cubicBezTo>
                <a:cubicBezTo>
                  <a:pt x="26074" y="18587"/>
                  <a:pt x="26116" y="18568"/>
                  <a:pt x="26146" y="18522"/>
                </a:cubicBezTo>
                <a:cubicBezTo>
                  <a:pt x="26249" y="18377"/>
                  <a:pt x="26773" y="18203"/>
                  <a:pt x="27206" y="18100"/>
                </a:cubicBezTo>
                <a:lnTo>
                  <a:pt x="27206" y="18100"/>
                </a:lnTo>
                <a:cubicBezTo>
                  <a:pt x="27173" y="18211"/>
                  <a:pt x="27125" y="18320"/>
                  <a:pt x="27066" y="18421"/>
                </a:cubicBezTo>
                <a:cubicBezTo>
                  <a:pt x="27007" y="18523"/>
                  <a:pt x="27087" y="18636"/>
                  <a:pt x="27188" y="18636"/>
                </a:cubicBezTo>
                <a:cubicBezTo>
                  <a:pt x="27209" y="18636"/>
                  <a:pt x="27231" y="18631"/>
                  <a:pt x="27252" y="18621"/>
                </a:cubicBezTo>
                <a:cubicBezTo>
                  <a:pt x="27483" y="18510"/>
                  <a:pt x="27702" y="18454"/>
                  <a:pt x="27877" y="18454"/>
                </a:cubicBezTo>
                <a:cubicBezTo>
                  <a:pt x="27883" y="18454"/>
                  <a:pt x="27889" y="18454"/>
                  <a:pt x="27895" y="18455"/>
                </a:cubicBezTo>
                <a:cubicBezTo>
                  <a:pt x="27845" y="18619"/>
                  <a:pt x="27956" y="18791"/>
                  <a:pt x="27980" y="18829"/>
                </a:cubicBezTo>
                <a:cubicBezTo>
                  <a:pt x="28007" y="18868"/>
                  <a:pt x="28052" y="18889"/>
                  <a:pt x="28096" y="18889"/>
                </a:cubicBezTo>
                <a:cubicBezTo>
                  <a:pt x="28123" y="18889"/>
                  <a:pt x="28150" y="18882"/>
                  <a:pt x="28174" y="18866"/>
                </a:cubicBezTo>
                <a:lnTo>
                  <a:pt x="28336" y="18759"/>
                </a:lnTo>
                <a:cubicBezTo>
                  <a:pt x="28453" y="18766"/>
                  <a:pt x="28765" y="18779"/>
                  <a:pt x="29146" y="18779"/>
                </a:cubicBezTo>
                <a:cubicBezTo>
                  <a:pt x="29571" y="18779"/>
                  <a:pt x="30084" y="18763"/>
                  <a:pt x="30511" y="18700"/>
                </a:cubicBezTo>
                <a:lnTo>
                  <a:pt x="30511" y="18700"/>
                </a:lnTo>
                <a:cubicBezTo>
                  <a:pt x="29895" y="19292"/>
                  <a:pt x="28944" y="19602"/>
                  <a:pt x="28932" y="19604"/>
                </a:cubicBezTo>
                <a:cubicBezTo>
                  <a:pt x="28874" y="19624"/>
                  <a:pt x="28835" y="19677"/>
                  <a:pt x="28833" y="19737"/>
                </a:cubicBezTo>
                <a:cubicBezTo>
                  <a:pt x="28833" y="19796"/>
                  <a:pt x="28870" y="19851"/>
                  <a:pt x="28926" y="19873"/>
                </a:cubicBezTo>
                <a:cubicBezTo>
                  <a:pt x="28942" y="19879"/>
                  <a:pt x="28948" y="19885"/>
                  <a:pt x="28951" y="19891"/>
                </a:cubicBezTo>
                <a:cubicBezTo>
                  <a:pt x="28762" y="19996"/>
                  <a:pt x="28279" y="20124"/>
                  <a:pt x="27996" y="20186"/>
                </a:cubicBezTo>
                <a:cubicBezTo>
                  <a:pt x="27944" y="20198"/>
                  <a:pt x="27903" y="20235"/>
                  <a:pt x="27889" y="20285"/>
                </a:cubicBezTo>
                <a:cubicBezTo>
                  <a:pt x="27875" y="20336"/>
                  <a:pt x="27891" y="20392"/>
                  <a:pt x="27929" y="20427"/>
                </a:cubicBezTo>
                <a:lnTo>
                  <a:pt x="28045" y="20536"/>
                </a:lnTo>
                <a:cubicBezTo>
                  <a:pt x="27626" y="20872"/>
                  <a:pt x="26880" y="20957"/>
                  <a:pt x="26870" y="20959"/>
                </a:cubicBezTo>
                <a:cubicBezTo>
                  <a:pt x="26747" y="20975"/>
                  <a:pt x="26700" y="21128"/>
                  <a:pt x="26793" y="21209"/>
                </a:cubicBezTo>
                <a:lnTo>
                  <a:pt x="26977" y="21363"/>
                </a:lnTo>
                <a:cubicBezTo>
                  <a:pt x="26838" y="21397"/>
                  <a:pt x="26636" y="21431"/>
                  <a:pt x="26378" y="21431"/>
                </a:cubicBezTo>
                <a:cubicBezTo>
                  <a:pt x="26235" y="21431"/>
                  <a:pt x="26075" y="21421"/>
                  <a:pt x="25899" y="21395"/>
                </a:cubicBezTo>
                <a:cubicBezTo>
                  <a:pt x="25891" y="21394"/>
                  <a:pt x="25884" y="21393"/>
                  <a:pt x="25877" y="21393"/>
                </a:cubicBezTo>
                <a:cubicBezTo>
                  <a:pt x="25831" y="21393"/>
                  <a:pt x="25788" y="21415"/>
                  <a:pt x="25760" y="21454"/>
                </a:cubicBezTo>
                <a:cubicBezTo>
                  <a:pt x="25679" y="21571"/>
                  <a:pt x="25738" y="21709"/>
                  <a:pt x="25831" y="21832"/>
                </a:cubicBezTo>
                <a:cubicBezTo>
                  <a:pt x="25691" y="21859"/>
                  <a:pt x="25563" y="21869"/>
                  <a:pt x="25451" y="21869"/>
                </a:cubicBezTo>
                <a:cubicBezTo>
                  <a:pt x="25118" y="21869"/>
                  <a:pt x="24920" y="21780"/>
                  <a:pt x="24917" y="21778"/>
                </a:cubicBezTo>
                <a:cubicBezTo>
                  <a:pt x="24897" y="21769"/>
                  <a:pt x="24876" y="21765"/>
                  <a:pt x="24856" y="21765"/>
                </a:cubicBezTo>
                <a:cubicBezTo>
                  <a:pt x="24795" y="21765"/>
                  <a:pt x="24737" y="21804"/>
                  <a:pt x="24719" y="21868"/>
                </a:cubicBezTo>
                <a:cubicBezTo>
                  <a:pt x="24708" y="21905"/>
                  <a:pt x="24690" y="22026"/>
                  <a:pt x="24809" y="22224"/>
                </a:cubicBezTo>
                <a:cubicBezTo>
                  <a:pt x="24748" y="22230"/>
                  <a:pt x="24689" y="22233"/>
                  <a:pt x="24631" y="22233"/>
                </a:cubicBezTo>
                <a:cubicBezTo>
                  <a:pt x="24225" y="22233"/>
                  <a:pt x="23886" y="22091"/>
                  <a:pt x="23881" y="22087"/>
                </a:cubicBezTo>
                <a:cubicBezTo>
                  <a:pt x="23863" y="22080"/>
                  <a:pt x="23844" y="22076"/>
                  <a:pt x="23825" y="22076"/>
                </a:cubicBezTo>
                <a:cubicBezTo>
                  <a:pt x="23795" y="22076"/>
                  <a:pt x="23764" y="22085"/>
                  <a:pt x="23740" y="22105"/>
                </a:cubicBezTo>
                <a:cubicBezTo>
                  <a:pt x="23699" y="22135"/>
                  <a:pt x="23677" y="22184"/>
                  <a:pt x="23683" y="22236"/>
                </a:cubicBezTo>
                <a:lnTo>
                  <a:pt x="23714" y="22520"/>
                </a:lnTo>
                <a:cubicBezTo>
                  <a:pt x="23315" y="22439"/>
                  <a:pt x="22860" y="22239"/>
                  <a:pt x="22854" y="22238"/>
                </a:cubicBezTo>
                <a:cubicBezTo>
                  <a:pt x="22836" y="22231"/>
                  <a:pt x="22816" y="22227"/>
                  <a:pt x="22797" y="22227"/>
                </a:cubicBezTo>
                <a:cubicBezTo>
                  <a:pt x="22777" y="22227"/>
                  <a:pt x="22756" y="22231"/>
                  <a:pt x="22737" y="22239"/>
                </a:cubicBezTo>
                <a:cubicBezTo>
                  <a:pt x="22701" y="22257"/>
                  <a:pt x="22672" y="22289"/>
                  <a:pt x="22660" y="22329"/>
                </a:cubicBezTo>
                <a:cubicBezTo>
                  <a:pt x="22654" y="22352"/>
                  <a:pt x="22628" y="22451"/>
                  <a:pt x="22646" y="22651"/>
                </a:cubicBezTo>
                <a:cubicBezTo>
                  <a:pt x="22351" y="22590"/>
                  <a:pt x="21948" y="22392"/>
                  <a:pt x="21789" y="22307"/>
                </a:cubicBezTo>
                <a:cubicBezTo>
                  <a:pt x="21770" y="22295"/>
                  <a:pt x="21746" y="22289"/>
                  <a:pt x="21722" y="22289"/>
                </a:cubicBezTo>
                <a:cubicBezTo>
                  <a:pt x="21692" y="22289"/>
                  <a:pt x="21667" y="22299"/>
                  <a:pt x="21643" y="22315"/>
                </a:cubicBezTo>
                <a:cubicBezTo>
                  <a:pt x="21599" y="22344"/>
                  <a:pt x="21576" y="22394"/>
                  <a:pt x="21578" y="22445"/>
                </a:cubicBezTo>
                <a:lnTo>
                  <a:pt x="21593" y="22606"/>
                </a:lnTo>
                <a:cubicBezTo>
                  <a:pt x="21142" y="22487"/>
                  <a:pt x="20586" y="22061"/>
                  <a:pt x="20580" y="22057"/>
                </a:cubicBezTo>
                <a:cubicBezTo>
                  <a:pt x="20555" y="22038"/>
                  <a:pt x="20524" y="22029"/>
                  <a:pt x="20493" y="22029"/>
                </a:cubicBezTo>
                <a:cubicBezTo>
                  <a:pt x="20460" y="22029"/>
                  <a:pt x="20427" y="22040"/>
                  <a:pt x="20400" y="22061"/>
                </a:cubicBezTo>
                <a:cubicBezTo>
                  <a:pt x="20351" y="22107"/>
                  <a:pt x="20337" y="22178"/>
                  <a:pt x="20367" y="22238"/>
                </a:cubicBezTo>
                <a:cubicBezTo>
                  <a:pt x="20404" y="22315"/>
                  <a:pt x="20432" y="22394"/>
                  <a:pt x="20456" y="22475"/>
                </a:cubicBezTo>
                <a:cubicBezTo>
                  <a:pt x="19856" y="22338"/>
                  <a:pt x="19498" y="22036"/>
                  <a:pt x="19334" y="21901"/>
                </a:cubicBezTo>
                <a:cubicBezTo>
                  <a:pt x="19300" y="21871"/>
                  <a:pt x="19277" y="21854"/>
                  <a:pt x="19259" y="21840"/>
                </a:cubicBezTo>
                <a:cubicBezTo>
                  <a:pt x="19213" y="21808"/>
                  <a:pt x="19173" y="21797"/>
                  <a:pt x="19139" y="21797"/>
                </a:cubicBezTo>
                <a:cubicBezTo>
                  <a:pt x="19098" y="21797"/>
                  <a:pt x="19067" y="21814"/>
                  <a:pt x="19047" y="21828"/>
                </a:cubicBezTo>
                <a:cubicBezTo>
                  <a:pt x="18968" y="21887"/>
                  <a:pt x="18976" y="21964"/>
                  <a:pt x="19008" y="22071"/>
                </a:cubicBezTo>
                <a:cubicBezTo>
                  <a:pt x="18268" y="21808"/>
                  <a:pt x="16895" y="21591"/>
                  <a:pt x="16186" y="21488"/>
                </a:cubicBezTo>
                <a:cubicBezTo>
                  <a:pt x="17397" y="21288"/>
                  <a:pt x="18509" y="20485"/>
                  <a:pt x="18818" y="20247"/>
                </a:cubicBezTo>
                <a:cubicBezTo>
                  <a:pt x="18831" y="20293"/>
                  <a:pt x="18841" y="20338"/>
                  <a:pt x="18849" y="20386"/>
                </a:cubicBezTo>
                <a:cubicBezTo>
                  <a:pt x="18861" y="20449"/>
                  <a:pt x="18915" y="20498"/>
                  <a:pt x="18980" y="20502"/>
                </a:cubicBezTo>
                <a:cubicBezTo>
                  <a:pt x="18984" y="20503"/>
                  <a:pt x="18988" y="20503"/>
                  <a:pt x="18993" y="20503"/>
                </a:cubicBezTo>
                <a:cubicBezTo>
                  <a:pt x="19053" y="20503"/>
                  <a:pt x="19106" y="20465"/>
                  <a:pt x="19124" y="20407"/>
                </a:cubicBezTo>
                <a:cubicBezTo>
                  <a:pt x="19184" y="20235"/>
                  <a:pt x="19544" y="19895"/>
                  <a:pt x="19809" y="19673"/>
                </a:cubicBezTo>
                <a:cubicBezTo>
                  <a:pt x="19829" y="19719"/>
                  <a:pt x="19848" y="19782"/>
                  <a:pt x="19878" y="19871"/>
                </a:cubicBezTo>
                <a:cubicBezTo>
                  <a:pt x="19896" y="19927"/>
                  <a:pt x="19947" y="19968"/>
                  <a:pt x="20007" y="19970"/>
                </a:cubicBezTo>
                <a:cubicBezTo>
                  <a:pt x="20008" y="19970"/>
                  <a:pt x="20010" y="19970"/>
                  <a:pt x="20011" y="19970"/>
                </a:cubicBezTo>
                <a:cubicBezTo>
                  <a:pt x="20069" y="19970"/>
                  <a:pt x="20124" y="19935"/>
                  <a:pt x="20147" y="19881"/>
                </a:cubicBezTo>
                <a:cubicBezTo>
                  <a:pt x="20266" y="19590"/>
                  <a:pt x="20594" y="19313"/>
                  <a:pt x="20685" y="19246"/>
                </a:cubicBezTo>
                <a:cubicBezTo>
                  <a:pt x="20706" y="19242"/>
                  <a:pt x="20728" y="19240"/>
                  <a:pt x="20749" y="19240"/>
                </a:cubicBezTo>
                <a:cubicBezTo>
                  <a:pt x="20828" y="19240"/>
                  <a:pt x="20906" y="19266"/>
                  <a:pt x="20970" y="19313"/>
                </a:cubicBezTo>
                <a:cubicBezTo>
                  <a:pt x="20996" y="19330"/>
                  <a:pt x="21024" y="19338"/>
                  <a:pt x="21051" y="19338"/>
                </a:cubicBezTo>
                <a:cubicBezTo>
                  <a:pt x="21105" y="19338"/>
                  <a:pt x="21157" y="19308"/>
                  <a:pt x="21182" y="19254"/>
                </a:cubicBezTo>
                <a:cubicBezTo>
                  <a:pt x="21324" y="18929"/>
                  <a:pt x="21601" y="18684"/>
                  <a:pt x="21940" y="18579"/>
                </a:cubicBezTo>
                <a:cubicBezTo>
                  <a:pt x="21987" y="18716"/>
                  <a:pt x="22025" y="18852"/>
                  <a:pt x="22054" y="18993"/>
                </a:cubicBezTo>
                <a:cubicBezTo>
                  <a:pt x="22066" y="19054"/>
                  <a:pt x="22116" y="19098"/>
                  <a:pt x="22177" y="19106"/>
                </a:cubicBezTo>
                <a:cubicBezTo>
                  <a:pt x="22181" y="19106"/>
                  <a:pt x="22184" y="19106"/>
                  <a:pt x="22187" y="19106"/>
                </a:cubicBezTo>
                <a:cubicBezTo>
                  <a:pt x="22245" y="19106"/>
                  <a:pt x="22297" y="19075"/>
                  <a:pt x="22322" y="19024"/>
                </a:cubicBezTo>
                <a:cubicBezTo>
                  <a:pt x="22545" y="18554"/>
                  <a:pt x="22998" y="18282"/>
                  <a:pt x="23251" y="18164"/>
                </a:cubicBezTo>
                <a:cubicBezTo>
                  <a:pt x="23281" y="18314"/>
                  <a:pt x="23342" y="18457"/>
                  <a:pt x="23431" y="18579"/>
                </a:cubicBezTo>
                <a:cubicBezTo>
                  <a:pt x="23457" y="18618"/>
                  <a:pt x="23499" y="18639"/>
                  <a:pt x="23543" y="18639"/>
                </a:cubicBezTo>
                <a:cubicBezTo>
                  <a:pt x="23547" y="18639"/>
                  <a:pt x="23550" y="18639"/>
                  <a:pt x="23554" y="18639"/>
                </a:cubicBezTo>
                <a:cubicBezTo>
                  <a:pt x="23604" y="18639"/>
                  <a:pt x="23649" y="18611"/>
                  <a:pt x="23675" y="18567"/>
                </a:cubicBezTo>
                <a:cubicBezTo>
                  <a:pt x="23918" y="18124"/>
                  <a:pt x="24373" y="17903"/>
                  <a:pt x="24658" y="17804"/>
                </a:cubicBezTo>
                <a:lnTo>
                  <a:pt x="24658" y="17804"/>
                </a:lnTo>
                <a:cubicBezTo>
                  <a:pt x="24623" y="17901"/>
                  <a:pt x="24577" y="18027"/>
                  <a:pt x="24518" y="18190"/>
                </a:cubicBezTo>
                <a:cubicBezTo>
                  <a:pt x="24494" y="18257"/>
                  <a:pt x="24524" y="18330"/>
                  <a:pt x="24583" y="18364"/>
                </a:cubicBezTo>
                <a:cubicBezTo>
                  <a:pt x="24604" y="18375"/>
                  <a:pt x="24627" y="18381"/>
                  <a:pt x="24650" y="18381"/>
                </a:cubicBezTo>
                <a:cubicBezTo>
                  <a:pt x="24694" y="18381"/>
                  <a:pt x="24736" y="18361"/>
                  <a:pt x="24765" y="18326"/>
                </a:cubicBezTo>
                <a:cubicBezTo>
                  <a:pt x="25125" y="17865"/>
                  <a:pt x="25869" y="17738"/>
                  <a:pt x="26209" y="17703"/>
                </a:cubicBezTo>
                <a:close/>
                <a:moveTo>
                  <a:pt x="15628" y="22944"/>
                </a:moveTo>
                <a:cubicBezTo>
                  <a:pt x="15700" y="25092"/>
                  <a:pt x="15062" y="26485"/>
                  <a:pt x="14896" y="26810"/>
                </a:cubicBezTo>
                <a:lnTo>
                  <a:pt x="14896" y="26812"/>
                </a:lnTo>
                <a:cubicBezTo>
                  <a:pt x="14669" y="26788"/>
                  <a:pt x="14554" y="26622"/>
                  <a:pt x="14506" y="26521"/>
                </a:cubicBezTo>
                <a:cubicBezTo>
                  <a:pt x="15284" y="25680"/>
                  <a:pt x="15551" y="24095"/>
                  <a:pt x="15628" y="22944"/>
                </a:cubicBezTo>
                <a:close/>
                <a:moveTo>
                  <a:pt x="15816" y="21743"/>
                </a:moveTo>
                <a:cubicBezTo>
                  <a:pt x="16663" y="22141"/>
                  <a:pt x="17733" y="22323"/>
                  <a:pt x="18260" y="22414"/>
                </a:cubicBezTo>
                <a:lnTo>
                  <a:pt x="18339" y="22427"/>
                </a:lnTo>
                <a:cubicBezTo>
                  <a:pt x="18560" y="22463"/>
                  <a:pt x="18770" y="22544"/>
                  <a:pt x="18958" y="22665"/>
                </a:cubicBezTo>
                <a:cubicBezTo>
                  <a:pt x="18932" y="22702"/>
                  <a:pt x="18887" y="22760"/>
                  <a:pt x="18816" y="22843"/>
                </a:cubicBezTo>
                <a:cubicBezTo>
                  <a:pt x="18730" y="22936"/>
                  <a:pt x="18801" y="23080"/>
                  <a:pt x="18920" y="23080"/>
                </a:cubicBezTo>
                <a:cubicBezTo>
                  <a:pt x="18928" y="23080"/>
                  <a:pt x="18936" y="23080"/>
                  <a:pt x="18944" y="23078"/>
                </a:cubicBezTo>
                <a:cubicBezTo>
                  <a:pt x="19002" y="23069"/>
                  <a:pt x="19060" y="23065"/>
                  <a:pt x="19118" y="23065"/>
                </a:cubicBezTo>
                <a:cubicBezTo>
                  <a:pt x="19401" y="23065"/>
                  <a:pt x="19673" y="23166"/>
                  <a:pt x="19842" y="23245"/>
                </a:cubicBezTo>
                <a:cubicBezTo>
                  <a:pt x="19787" y="23320"/>
                  <a:pt x="19746" y="23405"/>
                  <a:pt x="19724" y="23494"/>
                </a:cubicBezTo>
                <a:cubicBezTo>
                  <a:pt x="19710" y="23537"/>
                  <a:pt x="19718" y="23587"/>
                  <a:pt x="19748" y="23622"/>
                </a:cubicBezTo>
                <a:cubicBezTo>
                  <a:pt x="19775" y="23655"/>
                  <a:pt x="19817" y="23674"/>
                  <a:pt x="19860" y="23674"/>
                </a:cubicBezTo>
                <a:cubicBezTo>
                  <a:pt x="19864" y="23674"/>
                  <a:pt x="19868" y="23674"/>
                  <a:pt x="19872" y="23674"/>
                </a:cubicBezTo>
                <a:cubicBezTo>
                  <a:pt x="19903" y="23671"/>
                  <a:pt x="19935" y="23670"/>
                  <a:pt x="19966" y="23670"/>
                </a:cubicBezTo>
                <a:cubicBezTo>
                  <a:pt x="20269" y="23670"/>
                  <a:pt x="20559" y="23794"/>
                  <a:pt x="20761" y="23907"/>
                </a:cubicBezTo>
                <a:cubicBezTo>
                  <a:pt x="20701" y="23919"/>
                  <a:pt x="20638" y="23935"/>
                  <a:pt x="20563" y="23953"/>
                </a:cubicBezTo>
                <a:cubicBezTo>
                  <a:pt x="20493" y="23969"/>
                  <a:pt x="20448" y="24032"/>
                  <a:pt x="20452" y="24101"/>
                </a:cubicBezTo>
                <a:cubicBezTo>
                  <a:pt x="20458" y="24172"/>
                  <a:pt x="20515" y="24230"/>
                  <a:pt x="20586" y="24236"/>
                </a:cubicBezTo>
                <a:cubicBezTo>
                  <a:pt x="21030" y="24267"/>
                  <a:pt x="21502" y="24637"/>
                  <a:pt x="21742" y="24853"/>
                </a:cubicBezTo>
                <a:cubicBezTo>
                  <a:pt x="21576" y="24891"/>
                  <a:pt x="21405" y="24908"/>
                  <a:pt x="21235" y="24908"/>
                </a:cubicBezTo>
                <a:cubicBezTo>
                  <a:pt x="21158" y="24910"/>
                  <a:pt x="21097" y="24974"/>
                  <a:pt x="21097" y="25051"/>
                </a:cubicBezTo>
                <a:cubicBezTo>
                  <a:pt x="21095" y="25128"/>
                  <a:pt x="21156" y="25191"/>
                  <a:pt x="21233" y="25193"/>
                </a:cubicBezTo>
                <a:cubicBezTo>
                  <a:pt x="21376" y="25199"/>
                  <a:pt x="21764" y="25455"/>
                  <a:pt x="22084" y="25692"/>
                </a:cubicBezTo>
                <a:cubicBezTo>
                  <a:pt x="22019" y="25702"/>
                  <a:pt x="21952" y="25708"/>
                  <a:pt x="21884" y="25712"/>
                </a:cubicBezTo>
                <a:cubicBezTo>
                  <a:pt x="21821" y="25712"/>
                  <a:pt x="21766" y="25757"/>
                  <a:pt x="21752" y="25821"/>
                </a:cubicBezTo>
                <a:cubicBezTo>
                  <a:pt x="21738" y="25882"/>
                  <a:pt x="21766" y="25947"/>
                  <a:pt x="21823" y="25977"/>
                </a:cubicBezTo>
                <a:cubicBezTo>
                  <a:pt x="22068" y="26109"/>
                  <a:pt x="22252" y="26258"/>
                  <a:pt x="22359" y="26398"/>
                </a:cubicBezTo>
                <a:cubicBezTo>
                  <a:pt x="22290" y="26416"/>
                  <a:pt x="22227" y="26454"/>
                  <a:pt x="22177" y="26505"/>
                </a:cubicBezTo>
                <a:cubicBezTo>
                  <a:pt x="22124" y="26561"/>
                  <a:pt x="22128" y="26650"/>
                  <a:pt x="22185" y="26703"/>
                </a:cubicBezTo>
                <a:cubicBezTo>
                  <a:pt x="22769" y="27255"/>
                  <a:pt x="23384" y="27773"/>
                  <a:pt x="24025" y="28258"/>
                </a:cubicBezTo>
                <a:cubicBezTo>
                  <a:pt x="23137" y="27926"/>
                  <a:pt x="22155" y="27322"/>
                  <a:pt x="22143" y="27314"/>
                </a:cubicBezTo>
                <a:cubicBezTo>
                  <a:pt x="22122" y="27300"/>
                  <a:pt x="22096" y="27291"/>
                  <a:pt x="22068" y="27291"/>
                </a:cubicBezTo>
                <a:cubicBezTo>
                  <a:pt x="22049" y="27291"/>
                  <a:pt x="22027" y="27295"/>
                  <a:pt x="22009" y="27304"/>
                </a:cubicBezTo>
                <a:cubicBezTo>
                  <a:pt x="21965" y="27324"/>
                  <a:pt x="21936" y="27364"/>
                  <a:pt x="21928" y="27411"/>
                </a:cubicBezTo>
                <a:cubicBezTo>
                  <a:pt x="21922" y="27467"/>
                  <a:pt x="21918" y="27524"/>
                  <a:pt x="21920" y="27579"/>
                </a:cubicBezTo>
                <a:cubicBezTo>
                  <a:pt x="21704" y="27429"/>
                  <a:pt x="21427" y="27200"/>
                  <a:pt x="21309" y="27095"/>
                </a:cubicBezTo>
                <a:cubicBezTo>
                  <a:pt x="21282" y="27072"/>
                  <a:pt x="21249" y="27061"/>
                  <a:pt x="21215" y="27061"/>
                </a:cubicBezTo>
                <a:cubicBezTo>
                  <a:pt x="21195" y="27061"/>
                  <a:pt x="21175" y="27065"/>
                  <a:pt x="21156" y="27073"/>
                </a:cubicBezTo>
                <a:cubicBezTo>
                  <a:pt x="21105" y="27095"/>
                  <a:pt x="21071" y="27146"/>
                  <a:pt x="21071" y="27202"/>
                </a:cubicBezTo>
                <a:lnTo>
                  <a:pt x="21071" y="27263"/>
                </a:lnTo>
                <a:cubicBezTo>
                  <a:pt x="20628" y="27079"/>
                  <a:pt x="20185" y="26618"/>
                  <a:pt x="20181" y="26612"/>
                </a:cubicBezTo>
                <a:cubicBezTo>
                  <a:pt x="20151" y="26582"/>
                  <a:pt x="20115" y="26568"/>
                  <a:pt x="20079" y="26568"/>
                </a:cubicBezTo>
                <a:cubicBezTo>
                  <a:pt x="20004" y="26568"/>
                  <a:pt x="19933" y="26627"/>
                  <a:pt x="19935" y="26715"/>
                </a:cubicBezTo>
                <a:lnTo>
                  <a:pt x="19939" y="26800"/>
                </a:lnTo>
                <a:cubicBezTo>
                  <a:pt x="19728" y="26602"/>
                  <a:pt x="19548" y="26377"/>
                  <a:pt x="19401" y="26125"/>
                </a:cubicBezTo>
                <a:cubicBezTo>
                  <a:pt x="19378" y="26086"/>
                  <a:pt x="19334" y="26060"/>
                  <a:pt x="19289" y="26056"/>
                </a:cubicBezTo>
                <a:cubicBezTo>
                  <a:pt x="19284" y="26056"/>
                  <a:pt x="19279" y="26055"/>
                  <a:pt x="19275" y="26055"/>
                </a:cubicBezTo>
                <a:cubicBezTo>
                  <a:pt x="19225" y="26055"/>
                  <a:pt x="19178" y="26075"/>
                  <a:pt x="19142" y="26109"/>
                </a:cubicBezTo>
                <a:cubicBezTo>
                  <a:pt x="19110" y="26141"/>
                  <a:pt x="19087" y="26179"/>
                  <a:pt x="19071" y="26220"/>
                </a:cubicBezTo>
                <a:cubicBezTo>
                  <a:pt x="18762" y="25912"/>
                  <a:pt x="18687" y="25648"/>
                  <a:pt x="18685" y="25646"/>
                </a:cubicBezTo>
                <a:cubicBezTo>
                  <a:pt x="18675" y="25609"/>
                  <a:pt x="18651" y="25577"/>
                  <a:pt x="18618" y="25557"/>
                </a:cubicBezTo>
                <a:cubicBezTo>
                  <a:pt x="18595" y="25545"/>
                  <a:pt x="18570" y="25539"/>
                  <a:pt x="18545" y="25539"/>
                </a:cubicBezTo>
                <a:cubicBezTo>
                  <a:pt x="18533" y="25539"/>
                  <a:pt x="18521" y="25540"/>
                  <a:pt x="18509" y="25544"/>
                </a:cubicBezTo>
                <a:cubicBezTo>
                  <a:pt x="18473" y="25553"/>
                  <a:pt x="18400" y="25589"/>
                  <a:pt x="18343" y="25702"/>
                </a:cubicBezTo>
                <a:cubicBezTo>
                  <a:pt x="18196" y="25532"/>
                  <a:pt x="18086" y="25332"/>
                  <a:pt x="18016" y="25118"/>
                </a:cubicBezTo>
                <a:cubicBezTo>
                  <a:pt x="18004" y="25071"/>
                  <a:pt x="17967" y="25033"/>
                  <a:pt x="17919" y="25021"/>
                </a:cubicBezTo>
                <a:cubicBezTo>
                  <a:pt x="17906" y="25017"/>
                  <a:pt x="17893" y="25016"/>
                  <a:pt x="17880" y="25016"/>
                </a:cubicBezTo>
                <a:cubicBezTo>
                  <a:pt x="17845" y="25016"/>
                  <a:pt x="17811" y="25029"/>
                  <a:pt x="17785" y="25053"/>
                </a:cubicBezTo>
                <a:lnTo>
                  <a:pt x="17682" y="25142"/>
                </a:lnTo>
                <a:cubicBezTo>
                  <a:pt x="17595" y="24954"/>
                  <a:pt x="17524" y="24760"/>
                  <a:pt x="17468" y="24560"/>
                </a:cubicBezTo>
                <a:cubicBezTo>
                  <a:pt x="17458" y="24525"/>
                  <a:pt x="17433" y="24493"/>
                  <a:pt x="17399" y="24475"/>
                </a:cubicBezTo>
                <a:cubicBezTo>
                  <a:pt x="17378" y="24463"/>
                  <a:pt x="17355" y="24457"/>
                  <a:pt x="17331" y="24457"/>
                </a:cubicBezTo>
                <a:cubicBezTo>
                  <a:pt x="17317" y="24457"/>
                  <a:pt x="17304" y="24459"/>
                  <a:pt x="17290" y="24463"/>
                </a:cubicBezTo>
                <a:cubicBezTo>
                  <a:pt x="17272" y="24467"/>
                  <a:pt x="17205" y="24491"/>
                  <a:pt x="17102" y="24576"/>
                </a:cubicBezTo>
                <a:cubicBezTo>
                  <a:pt x="16986" y="24426"/>
                  <a:pt x="16898" y="24176"/>
                  <a:pt x="16825" y="23969"/>
                </a:cubicBezTo>
                <a:cubicBezTo>
                  <a:pt x="16657" y="23500"/>
                  <a:pt x="16317" y="22534"/>
                  <a:pt x="15816" y="21743"/>
                </a:cubicBezTo>
                <a:close/>
                <a:moveTo>
                  <a:pt x="15219" y="21804"/>
                </a:moveTo>
                <a:lnTo>
                  <a:pt x="15219" y="21804"/>
                </a:lnTo>
                <a:cubicBezTo>
                  <a:pt x="14720" y="22592"/>
                  <a:pt x="14382" y="23547"/>
                  <a:pt x="14204" y="24048"/>
                </a:cubicBezTo>
                <a:cubicBezTo>
                  <a:pt x="14137" y="24238"/>
                  <a:pt x="14049" y="24485"/>
                  <a:pt x="13937" y="24639"/>
                </a:cubicBezTo>
                <a:cubicBezTo>
                  <a:pt x="13832" y="24554"/>
                  <a:pt x="13763" y="24531"/>
                  <a:pt x="13749" y="24527"/>
                </a:cubicBezTo>
                <a:cubicBezTo>
                  <a:pt x="13735" y="24522"/>
                  <a:pt x="13720" y="24520"/>
                  <a:pt x="13706" y="24520"/>
                </a:cubicBezTo>
                <a:cubicBezTo>
                  <a:pt x="13682" y="24520"/>
                  <a:pt x="13659" y="24526"/>
                  <a:pt x="13638" y="24538"/>
                </a:cubicBezTo>
                <a:cubicBezTo>
                  <a:pt x="13604" y="24556"/>
                  <a:pt x="13579" y="24586"/>
                  <a:pt x="13569" y="24624"/>
                </a:cubicBezTo>
                <a:cubicBezTo>
                  <a:pt x="13513" y="24821"/>
                  <a:pt x="13440" y="25017"/>
                  <a:pt x="13355" y="25205"/>
                </a:cubicBezTo>
                <a:lnTo>
                  <a:pt x="13252" y="25114"/>
                </a:lnTo>
                <a:cubicBezTo>
                  <a:pt x="13227" y="25091"/>
                  <a:pt x="13194" y="25078"/>
                  <a:pt x="13160" y="25078"/>
                </a:cubicBezTo>
                <a:cubicBezTo>
                  <a:pt x="13146" y="25078"/>
                  <a:pt x="13132" y="25080"/>
                  <a:pt x="13118" y="25085"/>
                </a:cubicBezTo>
                <a:cubicBezTo>
                  <a:pt x="13070" y="25098"/>
                  <a:pt x="13033" y="25134"/>
                  <a:pt x="13019" y="25181"/>
                </a:cubicBezTo>
                <a:cubicBezTo>
                  <a:pt x="12951" y="25397"/>
                  <a:pt x="12843" y="25595"/>
                  <a:pt x="12696" y="25767"/>
                </a:cubicBezTo>
                <a:cubicBezTo>
                  <a:pt x="12637" y="25652"/>
                  <a:pt x="12566" y="25619"/>
                  <a:pt x="12528" y="25607"/>
                </a:cubicBezTo>
                <a:cubicBezTo>
                  <a:pt x="12515" y="25603"/>
                  <a:pt x="12502" y="25601"/>
                  <a:pt x="12490" y="25601"/>
                </a:cubicBezTo>
                <a:cubicBezTo>
                  <a:pt x="12428" y="25601"/>
                  <a:pt x="12370" y="25643"/>
                  <a:pt x="12352" y="25706"/>
                </a:cubicBezTo>
                <a:cubicBezTo>
                  <a:pt x="12352" y="25710"/>
                  <a:pt x="12277" y="25975"/>
                  <a:pt x="11964" y="26284"/>
                </a:cubicBezTo>
                <a:cubicBezTo>
                  <a:pt x="11950" y="26240"/>
                  <a:pt x="11927" y="26202"/>
                  <a:pt x="11897" y="26171"/>
                </a:cubicBezTo>
                <a:cubicBezTo>
                  <a:pt x="11859" y="26138"/>
                  <a:pt x="11811" y="26119"/>
                  <a:pt x="11762" y="26119"/>
                </a:cubicBezTo>
                <a:cubicBezTo>
                  <a:pt x="11757" y="26119"/>
                  <a:pt x="11753" y="26119"/>
                  <a:pt x="11748" y="26119"/>
                </a:cubicBezTo>
                <a:cubicBezTo>
                  <a:pt x="11701" y="26121"/>
                  <a:pt x="11659" y="26147"/>
                  <a:pt x="11636" y="26189"/>
                </a:cubicBezTo>
                <a:cubicBezTo>
                  <a:pt x="11489" y="26438"/>
                  <a:pt x="11309" y="26663"/>
                  <a:pt x="11100" y="26863"/>
                </a:cubicBezTo>
                <a:lnTo>
                  <a:pt x="11101" y="26776"/>
                </a:lnTo>
                <a:cubicBezTo>
                  <a:pt x="11104" y="26688"/>
                  <a:pt x="11033" y="26630"/>
                  <a:pt x="10958" y="26630"/>
                </a:cubicBezTo>
                <a:cubicBezTo>
                  <a:pt x="10921" y="26630"/>
                  <a:pt x="10884" y="26644"/>
                  <a:pt x="10854" y="26675"/>
                </a:cubicBezTo>
                <a:cubicBezTo>
                  <a:pt x="10850" y="26679"/>
                  <a:pt x="10409" y="27140"/>
                  <a:pt x="9964" y="27326"/>
                </a:cubicBezTo>
                <a:lnTo>
                  <a:pt x="9964" y="27263"/>
                </a:lnTo>
                <a:cubicBezTo>
                  <a:pt x="9964" y="27179"/>
                  <a:pt x="9894" y="27122"/>
                  <a:pt x="9821" y="27122"/>
                </a:cubicBezTo>
                <a:cubicBezTo>
                  <a:pt x="9789" y="27122"/>
                  <a:pt x="9756" y="27133"/>
                  <a:pt x="9728" y="27156"/>
                </a:cubicBezTo>
                <a:cubicBezTo>
                  <a:pt x="9608" y="27261"/>
                  <a:pt x="9335" y="27492"/>
                  <a:pt x="9119" y="27645"/>
                </a:cubicBezTo>
                <a:cubicBezTo>
                  <a:pt x="9121" y="27587"/>
                  <a:pt x="9115" y="27530"/>
                  <a:pt x="9107" y="27473"/>
                </a:cubicBezTo>
                <a:cubicBezTo>
                  <a:pt x="9099" y="27425"/>
                  <a:pt x="9070" y="27386"/>
                  <a:pt x="9026" y="27366"/>
                </a:cubicBezTo>
                <a:cubicBezTo>
                  <a:pt x="9008" y="27357"/>
                  <a:pt x="8988" y="27353"/>
                  <a:pt x="8968" y="27353"/>
                </a:cubicBezTo>
                <a:cubicBezTo>
                  <a:pt x="8941" y="27353"/>
                  <a:pt x="8913" y="27361"/>
                  <a:pt x="8890" y="27376"/>
                </a:cubicBezTo>
                <a:cubicBezTo>
                  <a:pt x="8878" y="27382"/>
                  <a:pt x="7900" y="27989"/>
                  <a:pt x="7010" y="28319"/>
                </a:cubicBezTo>
                <a:cubicBezTo>
                  <a:pt x="7981" y="27593"/>
                  <a:pt x="8840" y="26774"/>
                  <a:pt x="8852" y="26762"/>
                </a:cubicBezTo>
                <a:cubicBezTo>
                  <a:pt x="8909" y="26709"/>
                  <a:pt x="8911" y="26622"/>
                  <a:pt x="8860" y="26564"/>
                </a:cubicBezTo>
                <a:cubicBezTo>
                  <a:pt x="8808" y="26515"/>
                  <a:pt x="8743" y="26477"/>
                  <a:pt x="8674" y="26458"/>
                </a:cubicBezTo>
                <a:cubicBezTo>
                  <a:pt x="8781" y="26317"/>
                  <a:pt x="8969" y="26171"/>
                  <a:pt x="9214" y="26038"/>
                </a:cubicBezTo>
                <a:cubicBezTo>
                  <a:pt x="9339" y="25967"/>
                  <a:pt x="9293" y="25777"/>
                  <a:pt x="9149" y="25771"/>
                </a:cubicBezTo>
                <a:cubicBezTo>
                  <a:pt x="9083" y="25769"/>
                  <a:pt x="9016" y="25763"/>
                  <a:pt x="8951" y="25753"/>
                </a:cubicBezTo>
                <a:cubicBezTo>
                  <a:pt x="9269" y="25514"/>
                  <a:pt x="9657" y="25261"/>
                  <a:pt x="9800" y="25253"/>
                </a:cubicBezTo>
                <a:cubicBezTo>
                  <a:pt x="9875" y="25249"/>
                  <a:pt x="9934" y="25187"/>
                  <a:pt x="9934" y="25110"/>
                </a:cubicBezTo>
                <a:cubicBezTo>
                  <a:pt x="9934" y="25035"/>
                  <a:pt x="9873" y="24974"/>
                  <a:pt x="9798" y="24972"/>
                </a:cubicBezTo>
                <a:cubicBezTo>
                  <a:pt x="9628" y="24970"/>
                  <a:pt x="9457" y="24950"/>
                  <a:pt x="9291" y="24914"/>
                </a:cubicBezTo>
                <a:cubicBezTo>
                  <a:pt x="9531" y="24697"/>
                  <a:pt x="10003" y="24327"/>
                  <a:pt x="10451" y="24295"/>
                </a:cubicBezTo>
                <a:cubicBezTo>
                  <a:pt x="10520" y="24289"/>
                  <a:pt x="10575" y="24234"/>
                  <a:pt x="10581" y="24165"/>
                </a:cubicBezTo>
                <a:cubicBezTo>
                  <a:pt x="10587" y="24093"/>
                  <a:pt x="10542" y="24030"/>
                  <a:pt x="10472" y="24012"/>
                </a:cubicBezTo>
                <a:cubicBezTo>
                  <a:pt x="10397" y="23996"/>
                  <a:pt x="10332" y="23979"/>
                  <a:pt x="10274" y="23967"/>
                </a:cubicBezTo>
                <a:cubicBezTo>
                  <a:pt x="10471" y="23856"/>
                  <a:pt x="10761" y="23731"/>
                  <a:pt x="11066" y="23731"/>
                </a:cubicBezTo>
                <a:cubicBezTo>
                  <a:pt x="11099" y="23731"/>
                  <a:pt x="11132" y="23732"/>
                  <a:pt x="11165" y="23735"/>
                </a:cubicBezTo>
                <a:cubicBezTo>
                  <a:pt x="11169" y="23736"/>
                  <a:pt x="11172" y="23736"/>
                  <a:pt x="11176" y="23736"/>
                </a:cubicBezTo>
                <a:cubicBezTo>
                  <a:pt x="11218" y="23736"/>
                  <a:pt x="11258" y="23716"/>
                  <a:pt x="11285" y="23682"/>
                </a:cubicBezTo>
                <a:cubicBezTo>
                  <a:pt x="11317" y="23648"/>
                  <a:pt x="11327" y="23599"/>
                  <a:pt x="11311" y="23555"/>
                </a:cubicBezTo>
                <a:cubicBezTo>
                  <a:pt x="11289" y="23464"/>
                  <a:pt x="11248" y="23381"/>
                  <a:pt x="11193" y="23308"/>
                </a:cubicBezTo>
                <a:cubicBezTo>
                  <a:pt x="11365" y="23228"/>
                  <a:pt x="11639" y="23125"/>
                  <a:pt x="11924" y="23125"/>
                </a:cubicBezTo>
                <a:cubicBezTo>
                  <a:pt x="11979" y="23125"/>
                  <a:pt x="12035" y="23129"/>
                  <a:pt x="12091" y="23138"/>
                </a:cubicBezTo>
                <a:cubicBezTo>
                  <a:pt x="12099" y="23139"/>
                  <a:pt x="12107" y="23140"/>
                  <a:pt x="12115" y="23140"/>
                </a:cubicBezTo>
                <a:cubicBezTo>
                  <a:pt x="12232" y="23140"/>
                  <a:pt x="12303" y="22999"/>
                  <a:pt x="12221" y="22906"/>
                </a:cubicBezTo>
                <a:cubicBezTo>
                  <a:pt x="12170" y="22847"/>
                  <a:pt x="12122" y="22788"/>
                  <a:pt x="12077" y="22724"/>
                </a:cubicBezTo>
                <a:cubicBezTo>
                  <a:pt x="12265" y="22604"/>
                  <a:pt x="12475" y="22522"/>
                  <a:pt x="12696" y="22487"/>
                </a:cubicBezTo>
                <a:lnTo>
                  <a:pt x="12779" y="22473"/>
                </a:lnTo>
                <a:cubicBezTo>
                  <a:pt x="13309" y="22380"/>
                  <a:pt x="14374" y="22200"/>
                  <a:pt x="15219" y="21804"/>
                </a:cubicBezTo>
                <a:close/>
                <a:moveTo>
                  <a:pt x="15409" y="0"/>
                </a:moveTo>
                <a:cubicBezTo>
                  <a:pt x="15323" y="0"/>
                  <a:pt x="15240" y="79"/>
                  <a:pt x="15268" y="183"/>
                </a:cubicBezTo>
                <a:cubicBezTo>
                  <a:pt x="15385" y="575"/>
                  <a:pt x="15197" y="1022"/>
                  <a:pt x="15017" y="1453"/>
                </a:cubicBezTo>
                <a:cubicBezTo>
                  <a:pt x="14962" y="1586"/>
                  <a:pt x="14908" y="1717"/>
                  <a:pt x="14863" y="1845"/>
                </a:cubicBezTo>
                <a:cubicBezTo>
                  <a:pt x="14795" y="2033"/>
                  <a:pt x="14754" y="2229"/>
                  <a:pt x="14738" y="2427"/>
                </a:cubicBezTo>
                <a:cubicBezTo>
                  <a:pt x="14631" y="2330"/>
                  <a:pt x="14510" y="2249"/>
                  <a:pt x="14380" y="2185"/>
                </a:cubicBezTo>
                <a:cubicBezTo>
                  <a:pt x="14362" y="2177"/>
                  <a:pt x="14343" y="2173"/>
                  <a:pt x="14324" y="2173"/>
                </a:cubicBezTo>
                <a:cubicBezTo>
                  <a:pt x="14279" y="2173"/>
                  <a:pt x="14234" y="2196"/>
                  <a:pt x="14208" y="2235"/>
                </a:cubicBezTo>
                <a:cubicBezTo>
                  <a:pt x="13895" y="2676"/>
                  <a:pt x="13909" y="3614"/>
                  <a:pt x="13949" y="4150"/>
                </a:cubicBezTo>
                <a:cubicBezTo>
                  <a:pt x="13869" y="4083"/>
                  <a:pt x="13776" y="4010"/>
                  <a:pt x="13670" y="3932"/>
                </a:cubicBezTo>
                <a:cubicBezTo>
                  <a:pt x="13645" y="3914"/>
                  <a:pt x="13617" y="3905"/>
                  <a:pt x="13588" y="3905"/>
                </a:cubicBezTo>
                <a:cubicBezTo>
                  <a:pt x="13546" y="3905"/>
                  <a:pt x="13505" y="3924"/>
                  <a:pt x="13478" y="3960"/>
                </a:cubicBezTo>
                <a:cubicBezTo>
                  <a:pt x="13080" y="4457"/>
                  <a:pt x="13203" y="5496"/>
                  <a:pt x="13290" y="5990"/>
                </a:cubicBezTo>
                <a:lnTo>
                  <a:pt x="12971" y="5856"/>
                </a:lnTo>
                <a:cubicBezTo>
                  <a:pt x="12952" y="5848"/>
                  <a:pt x="12933" y="5844"/>
                  <a:pt x="12914" y="5844"/>
                </a:cubicBezTo>
                <a:cubicBezTo>
                  <a:pt x="12890" y="5844"/>
                  <a:pt x="12867" y="5850"/>
                  <a:pt x="12847" y="5862"/>
                </a:cubicBezTo>
                <a:cubicBezTo>
                  <a:pt x="12809" y="5881"/>
                  <a:pt x="12781" y="5919"/>
                  <a:pt x="12775" y="5960"/>
                </a:cubicBezTo>
                <a:cubicBezTo>
                  <a:pt x="12767" y="6002"/>
                  <a:pt x="12619" y="6904"/>
                  <a:pt x="12941" y="7905"/>
                </a:cubicBezTo>
                <a:cubicBezTo>
                  <a:pt x="12852" y="7860"/>
                  <a:pt x="12767" y="7806"/>
                  <a:pt x="12686" y="7747"/>
                </a:cubicBezTo>
                <a:cubicBezTo>
                  <a:pt x="12661" y="7728"/>
                  <a:pt x="12632" y="7718"/>
                  <a:pt x="12602" y="7718"/>
                </a:cubicBezTo>
                <a:cubicBezTo>
                  <a:pt x="12583" y="7718"/>
                  <a:pt x="12563" y="7723"/>
                  <a:pt x="12544" y="7731"/>
                </a:cubicBezTo>
                <a:cubicBezTo>
                  <a:pt x="12496" y="7751"/>
                  <a:pt x="12463" y="7795"/>
                  <a:pt x="12459" y="7846"/>
                </a:cubicBezTo>
                <a:cubicBezTo>
                  <a:pt x="12399" y="8477"/>
                  <a:pt x="12548" y="8942"/>
                  <a:pt x="12676" y="9211"/>
                </a:cubicBezTo>
                <a:cubicBezTo>
                  <a:pt x="12589" y="9177"/>
                  <a:pt x="12504" y="9136"/>
                  <a:pt x="12425" y="9088"/>
                </a:cubicBezTo>
                <a:cubicBezTo>
                  <a:pt x="12403" y="9076"/>
                  <a:pt x="12379" y="9070"/>
                  <a:pt x="12354" y="9070"/>
                </a:cubicBezTo>
                <a:cubicBezTo>
                  <a:pt x="12331" y="9070"/>
                  <a:pt x="12307" y="9075"/>
                  <a:pt x="12287" y="9086"/>
                </a:cubicBezTo>
                <a:cubicBezTo>
                  <a:pt x="12243" y="9108"/>
                  <a:pt x="12213" y="9152"/>
                  <a:pt x="12211" y="9201"/>
                </a:cubicBezTo>
                <a:cubicBezTo>
                  <a:pt x="12168" y="9761"/>
                  <a:pt x="12405" y="10283"/>
                  <a:pt x="12568" y="10568"/>
                </a:cubicBezTo>
                <a:lnTo>
                  <a:pt x="12190" y="10580"/>
                </a:lnTo>
                <a:cubicBezTo>
                  <a:pt x="12146" y="10580"/>
                  <a:pt x="12103" y="10604"/>
                  <a:pt x="12079" y="10640"/>
                </a:cubicBezTo>
                <a:cubicBezTo>
                  <a:pt x="12053" y="10677"/>
                  <a:pt x="12045" y="10725"/>
                  <a:pt x="12059" y="10768"/>
                </a:cubicBezTo>
                <a:cubicBezTo>
                  <a:pt x="12196" y="11168"/>
                  <a:pt x="12494" y="11641"/>
                  <a:pt x="12665" y="11892"/>
                </a:cubicBezTo>
                <a:cubicBezTo>
                  <a:pt x="12580" y="11901"/>
                  <a:pt x="12495" y="11905"/>
                  <a:pt x="12411" y="11905"/>
                </a:cubicBezTo>
                <a:cubicBezTo>
                  <a:pt x="12383" y="11905"/>
                  <a:pt x="12354" y="11905"/>
                  <a:pt x="12326" y="11904"/>
                </a:cubicBezTo>
                <a:cubicBezTo>
                  <a:pt x="12322" y="11904"/>
                  <a:pt x="12319" y="11903"/>
                  <a:pt x="12315" y="11903"/>
                </a:cubicBezTo>
                <a:cubicBezTo>
                  <a:pt x="12274" y="11903"/>
                  <a:pt x="12237" y="11923"/>
                  <a:pt x="12213" y="11955"/>
                </a:cubicBezTo>
                <a:cubicBezTo>
                  <a:pt x="12186" y="11989"/>
                  <a:pt x="12174" y="12034"/>
                  <a:pt x="12184" y="12078"/>
                </a:cubicBezTo>
                <a:cubicBezTo>
                  <a:pt x="12257" y="12422"/>
                  <a:pt x="12605" y="12907"/>
                  <a:pt x="12827" y="13186"/>
                </a:cubicBezTo>
                <a:lnTo>
                  <a:pt x="12651" y="13196"/>
                </a:lnTo>
                <a:cubicBezTo>
                  <a:pt x="12605" y="13198"/>
                  <a:pt x="12566" y="13222"/>
                  <a:pt x="12542" y="13257"/>
                </a:cubicBezTo>
                <a:cubicBezTo>
                  <a:pt x="12516" y="13293"/>
                  <a:pt x="12508" y="13338"/>
                  <a:pt x="12520" y="13380"/>
                </a:cubicBezTo>
                <a:cubicBezTo>
                  <a:pt x="12641" y="13783"/>
                  <a:pt x="13040" y="14240"/>
                  <a:pt x="13341" y="14545"/>
                </a:cubicBezTo>
                <a:cubicBezTo>
                  <a:pt x="13276" y="14537"/>
                  <a:pt x="13201" y="14533"/>
                  <a:pt x="13124" y="14531"/>
                </a:cubicBezTo>
                <a:cubicBezTo>
                  <a:pt x="13122" y="14531"/>
                  <a:pt x="13120" y="14531"/>
                  <a:pt x="13118" y="14531"/>
                </a:cubicBezTo>
                <a:cubicBezTo>
                  <a:pt x="13073" y="14531"/>
                  <a:pt x="13030" y="14555"/>
                  <a:pt x="13005" y="14593"/>
                </a:cubicBezTo>
                <a:cubicBezTo>
                  <a:pt x="12975" y="14630"/>
                  <a:pt x="12969" y="14682"/>
                  <a:pt x="12987" y="14725"/>
                </a:cubicBezTo>
                <a:cubicBezTo>
                  <a:pt x="13209" y="15295"/>
                  <a:pt x="13567" y="15801"/>
                  <a:pt x="14030" y="16201"/>
                </a:cubicBezTo>
                <a:cubicBezTo>
                  <a:pt x="14002" y="16195"/>
                  <a:pt x="13976" y="16193"/>
                  <a:pt x="13947" y="16189"/>
                </a:cubicBezTo>
                <a:cubicBezTo>
                  <a:pt x="13941" y="16189"/>
                  <a:pt x="13935" y="16188"/>
                  <a:pt x="13929" y="16188"/>
                </a:cubicBezTo>
                <a:cubicBezTo>
                  <a:pt x="13869" y="16188"/>
                  <a:pt x="13812" y="16226"/>
                  <a:pt x="13792" y="16286"/>
                </a:cubicBezTo>
                <a:cubicBezTo>
                  <a:pt x="13753" y="16409"/>
                  <a:pt x="13826" y="16587"/>
                  <a:pt x="14042" y="17080"/>
                </a:cubicBezTo>
                <a:cubicBezTo>
                  <a:pt x="14190" y="17412"/>
                  <a:pt x="14372" y="17825"/>
                  <a:pt x="14520" y="18271"/>
                </a:cubicBezTo>
                <a:cubicBezTo>
                  <a:pt x="14704" y="18823"/>
                  <a:pt x="14888" y="19444"/>
                  <a:pt x="15043" y="20047"/>
                </a:cubicBezTo>
                <a:cubicBezTo>
                  <a:pt x="14621" y="19163"/>
                  <a:pt x="14111" y="18011"/>
                  <a:pt x="14053" y="17469"/>
                </a:cubicBezTo>
                <a:cubicBezTo>
                  <a:pt x="14045" y="17389"/>
                  <a:pt x="13978" y="17341"/>
                  <a:pt x="13909" y="17341"/>
                </a:cubicBezTo>
                <a:cubicBezTo>
                  <a:pt x="13869" y="17341"/>
                  <a:pt x="13828" y="17358"/>
                  <a:pt x="13798" y="17394"/>
                </a:cubicBezTo>
                <a:lnTo>
                  <a:pt x="13769" y="17434"/>
                </a:lnTo>
                <a:cubicBezTo>
                  <a:pt x="13782" y="16896"/>
                  <a:pt x="13664" y="16361"/>
                  <a:pt x="13422" y="15879"/>
                </a:cubicBezTo>
                <a:cubicBezTo>
                  <a:pt x="13402" y="15837"/>
                  <a:pt x="13363" y="15807"/>
                  <a:pt x="13317" y="15801"/>
                </a:cubicBezTo>
                <a:cubicBezTo>
                  <a:pt x="13310" y="15800"/>
                  <a:pt x="13302" y="15799"/>
                  <a:pt x="13294" y="15799"/>
                </a:cubicBezTo>
                <a:cubicBezTo>
                  <a:pt x="13257" y="15799"/>
                  <a:pt x="13221" y="15815"/>
                  <a:pt x="13193" y="15841"/>
                </a:cubicBezTo>
                <a:cubicBezTo>
                  <a:pt x="13151" y="15885"/>
                  <a:pt x="13110" y="15926"/>
                  <a:pt x="13074" y="15968"/>
                </a:cubicBezTo>
                <a:cubicBezTo>
                  <a:pt x="13060" y="15592"/>
                  <a:pt x="13001" y="15067"/>
                  <a:pt x="12803" y="14739"/>
                </a:cubicBezTo>
                <a:cubicBezTo>
                  <a:pt x="12781" y="14703"/>
                  <a:pt x="12746" y="14680"/>
                  <a:pt x="12704" y="14674"/>
                </a:cubicBezTo>
                <a:cubicBezTo>
                  <a:pt x="12695" y="14672"/>
                  <a:pt x="12687" y="14671"/>
                  <a:pt x="12678" y="14671"/>
                </a:cubicBezTo>
                <a:cubicBezTo>
                  <a:pt x="12646" y="14671"/>
                  <a:pt x="12614" y="14683"/>
                  <a:pt x="12589" y="14703"/>
                </a:cubicBezTo>
                <a:lnTo>
                  <a:pt x="12479" y="14796"/>
                </a:lnTo>
                <a:cubicBezTo>
                  <a:pt x="12425" y="14482"/>
                  <a:pt x="12316" y="13965"/>
                  <a:pt x="12128" y="13702"/>
                </a:cubicBezTo>
                <a:cubicBezTo>
                  <a:pt x="12105" y="13667"/>
                  <a:pt x="12067" y="13647"/>
                  <a:pt x="12025" y="13645"/>
                </a:cubicBezTo>
                <a:cubicBezTo>
                  <a:pt x="12020" y="13644"/>
                  <a:pt x="12014" y="13644"/>
                  <a:pt x="12008" y="13644"/>
                </a:cubicBezTo>
                <a:cubicBezTo>
                  <a:pt x="11973" y="13644"/>
                  <a:pt x="11938" y="13659"/>
                  <a:pt x="11913" y="13684"/>
                </a:cubicBezTo>
                <a:cubicBezTo>
                  <a:pt x="11845" y="13752"/>
                  <a:pt x="11774" y="13815"/>
                  <a:pt x="11699" y="13872"/>
                </a:cubicBezTo>
                <a:cubicBezTo>
                  <a:pt x="11636" y="13607"/>
                  <a:pt x="11501" y="13127"/>
                  <a:pt x="11317" y="12792"/>
                </a:cubicBezTo>
                <a:cubicBezTo>
                  <a:pt x="11295" y="12755"/>
                  <a:pt x="11260" y="12729"/>
                  <a:pt x="11218" y="12721"/>
                </a:cubicBezTo>
                <a:cubicBezTo>
                  <a:pt x="11209" y="12719"/>
                  <a:pt x="11200" y="12719"/>
                  <a:pt x="11192" y="12719"/>
                </a:cubicBezTo>
                <a:cubicBezTo>
                  <a:pt x="11157" y="12719"/>
                  <a:pt x="11125" y="12731"/>
                  <a:pt x="11100" y="12753"/>
                </a:cubicBezTo>
                <a:lnTo>
                  <a:pt x="10856" y="12964"/>
                </a:lnTo>
                <a:cubicBezTo>
                  <a:pt x="10767" y="12685"/>
                  <a:pt x="10559" y="12212"/>
                  <a:pt x="10154" y="11876"/>
                </a:cubicBezTo>
                <a:cubicBezTo>
                  <a:pt x="10127" y="11855"/>
                  <a:pt x="10096" y="11846"/>
                  <a:pt x="10065" y="11846"/>
                </a:cubicBezTo>
                <a:cubicBezTo>
                  <a:pt x="10002" y="11846"/>
                  <a:pt x="9942" y="11886"/>
                  <a:pt x="9924" y="11953"/>
                </a:cubicBezTo>
                <a:cubicBezTo>
                  <a:pt x="9908" y="12021"/>
                  <a:pt x="9887" y="12088"/>
                  <a:pt x="9859" y="12153"/>
                </a:cubicBezTo>
                <a:cubicBezTo>
                  <a:pt x="9754" y="11904"/>
                  <a:pt x="9531" y="11518"/>
                  <a:pt x="9074" y="11158"/>
                </a:cubicBezTo>
                <a:cubicBezTo>
                  <a:pt x="9048" y="11137"/>
                  <a:pt x="9016" y="11126"/>
                  <a:pt x="8985" y="11126"/>
                </a:cubicBezTo>
                <a:cubicBezTo>
                  <a:pt x="8966" y="11126"/>
                  <a:pt x="8947" y="11130"/>
                  <a:pt x="8929" y="11138"/>
                </a:cubicBezTo>
                <a:cubicBezTo>
                  <a:pt x="8880" y="11158"/>
                  <a:pt x="8848" y="11201"/>
                  <a:pt x="8842" y="11253"/>
                </a:cubicBezTo>
                <a:cubicBezTo>
                  <a:pt x="8834" y="11326"/>
                  <a:pt x="8820" y="11397"/>
                  <a:pt x="8801" y="11469"/>
                </a:cubicBezTo>
                <a:cubicBezTo>
                  <a:pt x="8345" y="10667"/>
                  <a:pt x="7843" y="10384"/>
                  <a:pt x="7819" y="10372"/>
                </a:cubicBezTo>
                <a:cubicBezTo>
                  <a:pt x="7797" y="10361"/>
                  <a:pt x="7774" y="10356"/>
                  <a:pt x="7752" y="10356"/>
                </a:cubicBezTo>
                <a:cubicBezTo>
                  <a:pt x="7682" y="10356"/>
                  <a:pt x="7617" y="10409"/>
                  <a:pt x="7609" y="10485"/>
                </a:cubicBezTo>
                <a:lnTo>
                  <a:pt x="7586" y="10744"/>
                </a:lnTo>
                <a:cubicBezTo>
                  <a:pt x="7307" y="10479"/>
                  <a:pt x="6800" y="10072"/>
                  <a:pt x="6282" y="9999"/>
                </a:cubicBezTo>
                <a:cubicBezTo>
                  <a:pt x="6275" y="9997"/>
                  <a:pt x="6268" y="9997"/>
                  <a:pt x="6261" y="9997"/>
                </a:cubicBezTo>
                <a:cubicBezTo>
                  <a:pt x="6190" y="9997"/>
                  <a:pt x="6130" y="10049"/>
                  <a:pt x="6120" y="10119"/>
                </a:cubicBezTo>
                <a:lnTo>
                  <a:pt x="6106" y="10214"/>
                </a:lnTo>
                <a:cubicBezTo>
                  <a:pt x="5860" y="10001"/>
                  <a:pt x="5459" y="9670"/>
                  <a:pt x="5229" y="9591"/>
                </a:cubicBezTo>
                <a:cubicBezTo>
                  <a:pt x="5215" y="9587"/>
                  <a:pt x="5200" y="9585"/>
                  <a:pt x="5186" y="9585"/>
                </a:cubicBezTo>
                <a:cubicBezTo>
                  <a:pt x="5150" y="9585"/>
                  <a:pt x="5115" y="9597"/>
                  <a:pt x="5089" y="9621"/>
                </a:cubicBezTo>
                <a:cubicBezTo>
                  <a:pt x="5051" y="9654"/>
                  <a:pt x="5033" y="9704"/>
                  <a:pt x="5041" y="9753"/>
                </a:cubicBezTo>
                <a:cubicBezTo>
                  <a:pt x="5041" y="9771"/>
                  <a:pt x="5035" y="9791"/>
                  <a:pt x="5022" y="9803"/>
                </a:cubicBezTo>
                <a:cubicBezTo>
                  <a:pt x="4699" y="9575"/>
                  <a:pt x="3607" y="8867"/>
                  <a:pt x="2564" y="8867"/>
                </a:cubicBezTo>
                <a:cubicBezTo>
                  <a:pt x="2503" y="8867"/>
                  <a:pt x="2448" y="8904"/>
                  <a:pt x="2428" y="8962"/>
                </a:cubicBezTo>
                <a:cubicBezTo>
                  <a:pt x="2408" y="9019"/>
                  <a:pt x="2426" y="9083"/>
                  <a:pt x="2473" y="9118"/>
                </a:cubicBezTo>
                <a:cubicBezTo>
                  <a:pt x="3138" y="9650"/>
                  <a:pt x="4252" y="11148"/>
                  <a:pt x="4501" y="11490"/>
                </a:cubicBezTo>
                <a:cubicBezTo>
                  <a:pt x="4477" y="11530"/>
                  <a:pt x="4446" y="11566"/>
                  <a:pt x="4426" y="11569"/>
                </a:cubicBezTo>
                <a:cubicBezTo>
                  <a:pt x="4398" y="11564"/>
                  <a:pt x="4377" y="11548"/>
                  <a:pt x="4359" y="11528"/>
                </a:cubicBezTo>
                <a:cubicBezTo>
                  <a:pt x="4332" y="11501"/>
                  <a:pt x="4296" y="11486"/>
                  <a:pt x="4259" y="11486"/>
                </a:cubicBezTo>
                <a:cubicBezTo>
                  <a:pt x="4237" y="11486"/>
                  <a:pt x="4215" y="11491"/>
                  <a:pt x="4195" y="11502"/>
                </a:cubicBezTo>
                <a:cubicBezTo>
                  <a:pt x="4137" y="11528"/>
                  <a:pt x="4106" y="11587"/>
                  <a:pt x="4115" y="11649"/>
                </a:cubicBezTo>
                <a:cubicBezTo>
                  <a:pt x="4161" y="11971"/>
                  <a:pt x="4408" y="12236"/>
                  <a:pt x="4652" y="12420"/>
                </a:cubicBezTo>
                <a:cubicBezTo>
                  <a:pt x="4386" y="12489"/>
                  <a:pt x="4284" y="12580"/>
                  <a:pt x="4258" y="12606"/>
                </a:cubicBezTo>
                <a:cubicBezTo>
                  <a:pt x="4232" y="12632"/>
                  <a:pt x="4216" y="12670"/>
                  <a:pt x="4218" y="12709"/>
                </a:cubicBezTo>
                <a:cubicBezTo>
                  <a:pt x="4218" y="12747"/>
                  <a:pt x="4234" y="12784"/>
                  <a:pt x="4262" y="12812"/>
                </a:cubicBezTo>
                <a:cubicBezTo>
                  <a:pt x="4377" y="12919"/>
                  <a:pt x="4798" y="13311"/>
                  <a:pt x="5200" y="13560"/>
                </a:cubicBezTo>
                <a:cubicBezTo>
                  <a:pt x="4784" y="13643"/>
                  <a:pt x="4598" y="13764"/>
                  <a:pt x="4590" y="13772"/>
                </a:cubicBezTo>
                <a:cubicBezTo>
                  <a:pt x="4523" y="13817"/>
                  <a:pt x="4509" y="13912"/>
                  <a:pt x="4561" y="13975"/>
                </a:cubicBezTo>
                <a:cubicBezTo>
                  <a:pt x="4588" y="14013"/>
                  <a:pt x="5142" y="14763"/>
                  <a:pt x="5898" y="15079"/>
                </a:cubicBezTo>
                <a:cubicBezTo>
                  <a:pt x="5736" y="15123"/>
                  <a:pt x="5667" y="15139"/>
                  <a:pt x="5667" y="15139"/>
                </a:cubicBezTo>
                <a:cubicBezTo>
                  <a:pt x="5560" y="15166"/>
                  <a:pt x="5522" y="15299"/>
                  <a:pt x="5599" y="15378"/>
                </a:cubicBezTo>
                <a:cubicBezTo>
                  <a:pt x="5631" y="15410"/>
                  <a:pt x="6306" y="16071"/>
                  <a:pt x="7216" y="16096"/>
                </a:cubicBezTo>
                <a:cubicBezTo>
                  <a:pt x="7103" y="16272"/>
                  <a:pt x="6990" y="16324"/>
                  <a:pt x="6984" y="16326"/>
                </a:cubicBezTo>
                <a:cubicBezTo>
                  <a:pt x="6937" y="16346"/>
                  <a:pt x="6901" y="16389"/>
                  <a:pt x="6895" y="16441"/>
                </a:cubicBezTo>
                <a:cubicBezTo>
                  <a:pt x="6889" y="16492"/>
                  <a:pt x="6911" y="16541"/>
                  <a:pt x="6953" y="16573"/>
                </a:cubicBezTo>
                <a:cubicBezTo>
                  <a:pt x="6982" y="16595"/>
                  <a:pt x="7633" y="17078"/>
                  <a:pt x="8448" y="17089"/>
                </a:cubicBezTo>
                <a:cubicBezTo>
                  <a:pt x="8233" y="17355"/>
                  <a:pt x="8215" y="17459"/>
                  <a:pt x="8268" y="17550"/>
                </a:cubicBezTo>
                <a:cubicBezTo>
                  <a:pt x="8288" y="17584"/>
                  <a:pt x="8322" y="17610"/>
                  <a:pt x="8361" y="17622"/>
                </a:cubicBezTo>
                <a:cubicBezTo>
                  <a:pt x="8669" y="17878"/>
                  <a:pt x="9055" y="18017"/>
                  <a:pt x="9452" y="18017"/>
                </a:cubicBezTo>
                <a:cubicBezTo>
                  <a:pt x="9512" y="18017"/>
                  <a:pt x="9573" y="18014"/>
                  <a:pt x="9633" y="18007"/>
                </a:cubicBezTo>
                <a:cubicBezTo>
                  <a:pt x="9667" y="18170"/>
                  <a:pt x="9752" y="18316"/>
                  <a:pt x="9879" y="18421"/>
                </a:cubicBezTo>
                <a:cubicBezTo>
                  <a:pt x="9891" y="18431"/>
                  <a:pt x="9905" y="18437"/>
                  <a:pt x="9918" y="18443"/>
                </a:cubicBezTo>
                <a:cubicBezTo>
                  <a:pt x="9940" y="18451"/>
                  <a:pt x="10336" y="18581"/>
                  <a:pt x="10745" y="18581"/>
                </a:cubicBezTo>
                <a:cubicBezTo>
                  <a:pt x="10650" y="18738"/>
                  <a:pt x="10641" y="18823"/>
                  <a:pt x="10694" y="18896"/>
                </a:cubicBezTo>
                <a:cubicBezTo>
                  <a:pt x="10724" y="18939"/>
                  <a:pt x="10771" y="18965"/>
                  <a:pt x="10825" y="18965"/>
                </a:cubicBezTo>
                <a:cubicBezTo>
                  <a:pt x="10967" y="19009"/>
                  <a:pt x="11501" y="19157"/>
                  <a:pt x="11913" y="19185"/>
                </a:cubicBezTo>
                <a:cubicBezTo>
                  <a:pt x="11865" y="19272"/>
                  <a:pt x="11857" y="19343"/>
                  <a:pt x="11883" y="19410"/>
                </a:cubicBezTo>
                <a:cubicBezTo>
                  <a:pt x="11913" y="19476"/>
                  <a:pt x="11974" y="19519"/>
                  <a:pt x="12045" y="19527"/>
                </a:cubicBezTo>
                <a:cubicBezTo>
                  <a:pt x="12209" y="19576"/>
                  <a:pt x="13966" y="20113"/>
                  <a:pt x="14997" y="21225"/>
                </a:cubicBezTo>
                <a:cubicBezTo>
                  <a:pt x="13705" y="21046"/>
                  <a:pt x="12455" y="20069"/>
                  <a:pt x="12334" y="19972"/>
                </a:cubicBezTo>
                <a:cubicBezTo>
                  <a:pt x="12297" y="19932"/>
                  <a:pt x="12245" y="19910"/>
                  <a:pt x="12190" y="19910"/>
                </a:cubicBezTo>
                <a:cubicBezTo>
                  <a:pt x="12178" y="19910"/>
                  <a:pt x="12166" y="19911"/>
                  <a:pt x="12154" y="19913"/>
                </a:cubicBezTo>
                <a:cubicBezTo>
                  <a:pt x="12091" y="19927"/>
                  <a:pt x="12045" y="19970"/>
                  <a:pt x="12010" y="20030"/>
                </a:cubicBezTo>
                <a:cubicBezTo>
                  <a:pt x="11784" y="19756"/>
                  <a:pt x="11432" y="19468"/>
                  <a:pt x="11329" y="19386"/>
                </a:cubicBezTo>
                <a:cubicBezTo>
                  <a:pt x="11301" y="19347"/>
                  <a:pt x="11254" y="19323"/>
                  <a:pt x="11204" y="19323"/>
                </a:cubicBezTo>
                <a:cubicBezTo>
                  <a:pt x="11201" y="19323"/>
                  <a:pt x="11198" y="19323"/>
                  <a:pt x="11194" y="19323"/>
                </a:cubicBezTo>
                <a:cubicBezTo>
                  <a:pt x="11110" y="19323"/>
                  <a:pt x="11062" y="19372"/>
                  <a:pt x="11003" y="19497"/>
                </a:cubicBezTo>
                <a:cubicBezTo>
                  <a:pt x="10860" y="19311"/>
                  <a:pt x="10694" y="19143"/>
                  <a:pt x="10508" y="19001"/>
                </a:cubicBezTo>
                <a:cubicBezTo>
                  <a:pt x="10496" y="18993"/>
                  <a:pt x="10482" y="18985"/>
                  <a:pt x="10466" y="18981"/>
                </a:cubicBezTo>
                <a:cubicBezTo>
                  <a:pt x="10411" y="18966"/>
                  <a:pt x="10355" y="18958"/>
                  <a:pt x="10299" y="18958"/>
                </a:cubicBezTo>
                <a:cubicBezTo>
                  <a:pt x="10216" y="18958"/>
                  <a:pt x="10132" y="18975"/>
                  <a:pt x="10053" y="19007"/>
                </a:cubicBezTo>
                <a:cubicBezTo>
                  <a:pt x="9857" y="18660"/>
                  <a:pt x="9533" y="18407"/>
                  <a:pt x="9149" y="18300"/>
                </a:cubicBezTo>
                <a:cubicBezTo>
                  <a:pt x="9121" y="18281"/>
                  <a:pt x="9089" y="18270"/>
                  <a:pt x="9056" y="18270"/>
                </a:cubicBezTo>
                <a:cubicBezTo>
                  <a:pt x="9052" y="18270"/>
                  <a:pt x="9047" y="18270"/>
                  <a:pt x="9042" y="18271"/>
                </a:cubicBezTo>
                <a:cubicBezTo>
                  <a:pt x="8945" y="18277"/>
                  <a:pt x="8878" y="18336"/>
                  <a:pt x="8797" y="18603"/>
                </a:cubicBezTo>
                <a:cubicBezTo>
                  <a:pt x="8379" y="18049"/>
                  <a:pt x="7732" y="17831"/>
                  <a:pt x="7702" y="17820"/>
                </a:cubicBezTo>
                <a:cubicBezTo>
                  <a:pt x="7688" y="17815"/>
                  <a:pt x="7673" y="17813"/>
                  <a:pt x="7659" y="17813"/>
                </a:cubicBezTo>
                <a:cubicBezTo>
                  <a:pt x="7624" y="17813"/>
                  <a:pt x="7590" y="17825"/>
                  <a:pt x="7564" y="17849"/>
                </a:cubicBezTo>
                <a:cubicBezTo>
                  <a:pt x="7524" y="17883"/>
                  <a:pt x="7509" y="17934"/>
                  <a:pt x="7518" y="17986"/>
                </a:cubicBezTo>
                <a:cubicBezTo>
                  <a:pt x="7526" y="18067"/>
                  <a:pt x="7514" y="18148"/>
                  <a:pt x="7483" y="18223"/>
                </a:cubicBezTo>
                <a:cubicBezTo>
                  <a:pt x="7008" y="17608"/>
                  <a:pt x="6217" y="17459"/>
                  <a:pt x="6181" y="17454"/>
                </a:cubicBezTo>
                <a:cubicBezTo>
                  <a:pt x="6172" y="17452"/>
                  <a:pt x="6163" y="17451"/>
                  <a:pt x="6154" y="17451"/>
                </a:cubicBezTo>
                <a:cubicBezTo>
                  <a:pt x="6113" y="17451"/>
                  <a:pt x="6072" y="17469"/>
                  <a:pt x="6046" y="17503"/>
                </a:cubicBezTo>
                <a:cubicBezTo>
                  <a:pt x="6013" y="17541"/>
                  <a:pt x="6003" y="17594"/>
                  <a:pt x="6021" y="17641"/>
                </a:cubicBezTo>
                <a:cubicBezTo>
                  <a:pt x="6021" y="17645"/>
                  <a:pt x="6039" y="17687"/>
                  <a:pt x="6074" y="17786"/>
                </a:cubicBezTo>
                <a:cubicBezTo>
                  <a:pt x="5479" y="17428"/>
                  <a:pt x="4705" y="17410"/>
                  <a:pt x="4663" y="17410"/>
                </a:cubicBezTo>
                <a:cubicBezTo>
                  <a:pt x="4626" y="17410"/>
                  <a:pt x="4590" y="17424"/>
                  <a:pt x="4563" y="17450"/>
                </a:cubicBezTo>
                <a:cubicBezTo>
                  <a:pt x="4535" y="17477"/>
                  <a:pt x="4519" y="17515"/>
                  <a:pt x="4519" y="17554"/>
                </a:cubicBezTo>
                <a:cubicBezTo>
                  <a:pt x="4519" y="17564"/>
                  <a:pt x="4527" y="17742"/>
                  <a:pt x="4658" y="18059"/>
                </a:cubicBezTo>
                <a:cubicBezTo>
                  <a:pt x="4284" y="17905"/>
                  <a:pt x="3825" y="17804"/>
                  <a:pt x="3700" y="17778"/>
                </a:cubicBezTo>
                <a:cubicBezTo>
                  <a:pt x="3691" y="17776"/>
                  <a:pt x="3683" y="17776"/>
                  <a:pt x="3674" y="17776"/>
                </a:cubicBezTo>
                <a:cubicBezTo>
                  <a:pt x="3605" y="17776"/>
                  <a:pt x="3544" y="17824"/>
                  <a:pt x="3528" y="17895"/>
                </a:cubicBezTo>
                <a:cubicBezTo>
                  <a:pt x="3524" y="17920"/>
                  <a:pt x="3512" y="18035"/>
                  <a:pt x="3581" y="18237"/>
                </a:cubicBezTo>
                <a:cubicBezTo>
                  <a:pt x="3453" y="18198"/>
                  <a:pt x="3310" y="18171"/>
                  <a:pt x="3168" y="18171"/>
                </a:cubicBezTo>
                <a:cubicBezTo>
                  <a:pt x="3037" y="18171"/>
                  <a:pt x="2907" y="18194"/>
                  <a:pt x="2790" y="18253"/>
                </a:cubicBezTo>
                <a:cubicBezTo>
                  <a:pt x="2734" y="18282"/>
                  <a:pt x="2703" y="18342"/>
                  <a:pt x="2711" y="18403"/>
                </a:cubicBezTo>
                <a:cubicBezTo>
                  <a:pt x="2717" y="18431"/>
                  <a:pt x="2729" y="18457"/>
                  <a:pt x="2746" y="18476"/>
                </a:cubicBezTo>
                <a:lnTo>
                  <a:pt x="2740" y="18476"/>
                </a:lnTo>
                <a:cubicBezTo>
                  <a:pt x="2731" y="18476"/>
                  <a:pt x="2368" y="18496"/>
                  <a:pt x="1902" y="18496"/>
                </a:cubicBezTo>
                <a:cubicBezTo>
                  <a:pt x="1338" y="18496"/>
                  <a:pt x="622" y="18467"/>
                  <a:pt x="192" y="18342"/>
                </a:cubicBezTo>
                <a:cubicBezTo>
                  <a:pt x="178" y="18338"/>
                  <a:pt x="164" y="18335"/>
                  <a:pt x="150" y="18335"/>
                </a:cubicBezTo>
                <a:cubicBezTo>
                  <a:pt x="106" y="18335"/>
                  <a:pt x="63" y="18356"/>
                  <a:pt x="36" y="18393"/>
                </a:cubicBezTo>
                <a:cubicBezTo>
                  <a:pt x="0" y="18443"/>
                  <a:pt x="0" y="18510"/>
                  <a:pt x="34" y="18559"/>
                </a:cubicBezTo>
                <a:cubicBezTo>
                  <a:pt x="505" y="19234"/>
                  <a:pt x="1413" y="19648"/>
                  <a:pt x="1818" y="19806"/>
                </a:cubicBezTo>
                <a:cubicBezTo>
                  <a:pt x="1795" y="19879"/>
                  <a:pt x="1799" y="19958"/>
                  <a:pt x="1828" y="20030"/>
                </a:cubicBezTo>
                <a:cubicBezTo>
                  <a:pt x="1838" y="20055"/>
                  <a:pt x="1854" y="20077"/>
                  <a:pt x="1876" y="20093"/>
                </a:cubicBezTo>
                <a:cubicBezTo>
                  <a:pt x="2040" y="20217"/>
                  <a:pt x="2452" y="20336"/>
                  <a:pt x="2727" y="20405"/>
                </a:cubicBezTo>
                <a:lnTo>
                  <a:pt x="2691" y="20439"/>
                </a:lnTo>
                <a:cubicBezTo>
                  <a:pt x="2634" y="20492"/>
                  <a:pt x="2630" y="20582"/>
                  <a:pt x="2683" y="20641"/>
                </a:cubicBezTo>
                <a:cubicBezTo>
                  <a:pt x="2986" y="20963"/>
                  <a:pt x="3500" y="21120"/>
                  <a:pt x="3831" y="21193"/>
                </a:cubicBezTo>
                <a:lnTo>
                  <a:pt x="3690" y="21312"/>
                </a:lnTo>
                <a:cubicBezTo>
                  <a:pt x="3652" y="21343"/>
                  <a:pt x="3635" y="21391"/>
                  <a:pt x="3641" y="21438"/>
                </a:cubicBezTo>
                <a:cubicBezTo>
                  <a:pt x="3647" y="21486"/>
                  <a:pt x="3676" y="21529"/>
                  <a:pt x="3720" y="21549"/>
                </a:cubicBezTo>
                <a:cubicBezTo>
                  <a:pt x="3737" y="21558"/>
                  <a:pt x="4072" y="21719"/>
                  <a:pt x="4664" y="21719"/>
                </a:cubicBezTo>
                <a:cubicBezTo>
                  <a:pt x="4753" y="21719"/>
                  <a:pt x="4847" y="21715"/>
                  <a:pt x="4946" y="21707"/>
                </a:cubicBezTo>
                <a:lnTo>
                  <a:pt x="4946" y="21707"/>
                </a:lnTo>
                <a:cubicBezTo>
                  <a:pt x="4917" y="21743"/>
                  <a:pt x="4883" y="21775"/>
                  <a:pt x="4847" y="21806"/>
                </a:cubicBezTo>
                <a:cubicBezTo>
                  <a:pt x="4808" y="21840"/>
                  <a:pt x="4792" y="21893"/>
                  <a:pt x="4802" y="21943"/>
                </a:cubicBezTo>
                <a:cubicBezTo>
                  <a:pt x="4814" y="21994"/>
                  <a:pt x="4851" y="22036"/>
                  <a:pt x="4901" y="22050"/>
                </a:cubicBezTo>
                <a:cubicBezTo>
                  <a:pt x="5167" y="22130"/>
                  <a:pt x="5404" y="22158"/>
                  <a:pt x="5601" y="22158"/>
                </a:cubicBezTo>
                <a:cubicBezTo>
                  <a:pt x="5743" y="22158"/>
                  <a:pt x="5864" y="22144"/>
                  <a:pt x="5961" y="22125"/>
                </a:cubicBezTo>
                <a:lnTo>
                  <a:pt x="5961" y="22125"/>
                </a:lnTo>
                <a:cubicBezTo>
                  <a:pt x="5936" y="22160"/>
                  <a:pt x="5908" y="22196"/>
                  <a:pt x="5878" y="22230"/>
                </a:cubicBezTo>
                <a:cubicBezTo>
                  <a:pt x="5849" y="22267"/>
                  <a:pt x="5837" y="22317"/>
                  <a:pt x="5851" y="22364"/>
                </a:cubicBezTo>
                <a:cubicBezTo>
                  <a:pt x="5864" y="22412"/>
                  <a:pt x="5902" y="22447"/>
                  <a:pt x="5948" y="22459"/>
                </a:cubicBezTo>
                <a:cubicBezTo>
                  <a:pt x="6109" y="22505"/>
                  <a:pt x="6271" y="22522"/>
                  <a:pt x="6424" y="22522"/>
                </a:cubicBezTo>
                <a:cubicBezTo>
                  <a:pt x="6673" y="22522"/>
                  <a:pt x="6897" y="22476"/>
                  <a:pt x="7052" y="22431"/>
                </a:cubicBezTo>
                <a:lnTo>
                  <a:pt x="7052" y="22431"/>
                </a:lnTo>
                <a:lnTo>
                  <a:pt x="7026" y="22675"/>
                </a:lnTo>
                <a:cubicBezTo>
                  <a:pt x="7022" y="22718"/>
                  <a:pt x="7036" y="22762"/>
                  <a:pt x="7067" y="22791"/>
                </a:cubicBezTo>
                <a:cubicBezTo>
                  <a:pt x="7094" y="22820"/>
                  <a:pt x="7132" y="22836"/>
                  <a:pt x="7169" y="22836"/>
                </a:cubicBezTo>
                <a:cubicBezTo>
                  <a:pt x="7174" y="22836"/>
                  <a:pt x="7178" y="22835"/>
                  <a:pt x="7182" y="22835"/>
                </a:cubicBezTo>
                <a:cubicBezTo>
                  <a:pt x="7501" y="22801"/>
                  <a:pt x="7890" y="22667"/>
                  <a:pt x="8116" y="22578"/>
                </a:cubicBezTo>
                <a:lnTo>
                  <a:pt x="8116" y="22578"/>
                </a:lnTo>
                <a:cubicBezTo>
                  <a:pt x="8114" y="22649"/>
                  <a:pt x="8104" y="22722"/>
                  <a:pt x="8090" y="22791"/>
                </a:cubicBezTo>
                <a:cubicBezTo>
                  <a:pt x="8084" y="22833"/>
                  <a:pt x="8094" y="22877"/>
                  <a:pt x="8122" y="22908"/>
                </a:cubicBezTo>
                <a:cubicBezTo>
                  <a:pt x="8150" y="22940"/>
                  <a:pt x="8189" y="22958"/>
                  <a:pt x="8231" y="22960"/>
                </a:cubicBezTo>
                <a:cubicBezTo>
                  <a:pt x="8516" y="22956"/>
                  <a:pt x="8905" y="22797"/>
                  <a:pt x="9157" y="22679"/>
                </a:cubicBezTo>
                <a:lnTo>
                  <a:pt x="9157" y="22679"/>
                </a:lnTo>
                <a:lnTo>
                  <a:pt x="9151" y="22770"/>
                </a:lnTo>
                <a:cubicBezTo>
                  <a:pt x="9149" y="22811"/>
                  <a:pt x="9163" y="22851"/>
                  <a:pt x="9190" y="22882"/>
                </a:cubicBezTo>
                <a:cubicBezTo>
                  <a:pt x="9217" y="22909"/>
                  <a:pt x="9252" y="22923"/>
                  <a:pt x="9288" y="22923"/>
                </a:cubicBezTo>
                <a:cubicBezTo>
                  <a:pt x="9292" y="22923"/>
                  <a:pt x="9297" y="22923"/>
                  <a:pt x="9301" y="22922"/>
                </a:cubicBezTo>
                <a:cubicBezTo>
                  <a:pt x="9622" y="22902"/>
                  <a:pt x="10009" y="22702"/>
                  <a:pt x="10280" y="22530"/>
                </a:cubicBezTo>
                <a:lnTo>
                  <a:pt x="10280" y="22530"/>
                </a:lnTo>
                <a:cubicBezTo>
                  <a:pt x="10273" y="22564"/>
                  <a:pt x="10267" y="22598"/>
                  <a:pt x="10259" y="22633"/>
                </a:cubicBezTo>
                <a:cubicBezTo>
                  <a:pt x="10253" y="22679"/>
                  <a:pt x="10267" y="22724"/>
                  <a:pt x="10296" y="22758"/>
                </a:cubicBezTo>
                <a:cubicBezTo>
                  <a:pt x="10325" y="22785"/>
                  <a:pt x="10363" y="22801"/>
                  <a:pt x="10402" y="22801"/>
                </a:cubicBezTo>
                <a:cubicBezTo>
                  <a:pt x="10408" y="22801"/>
                  <a:pt x="10415" y="22800"/>
                  <a:pt x="10421" y="22799"/>
                </a:cubicBezTo>
                <a:cubicBezTo>
                  <a:pt x="10868" y="22736"/>
                  <a:pt x="11293" y="22566"/>
                  <a:pt x="11661" y="22303"/>
                </a:cubicBezTo>
                <a:lnTo>
                  <a:pt x="11661" y="22303"/>
                </a:lnTo>
                <a:cubicBezTo>
                  <a:pt x="11652" y="22354"/>
                  <a:pt x="11669" y="22408"/>
                  <a:pt x="11711" y="22443"/>
                </a:cubicBezTo>
                <a:cubicBezTo>
                  <a:pt x="11737" y="22464"/>
                  <a:pt x="11769" y="22475"/>
                  <a:pt x="11801" y="22475"/>
                </a:cubicBezTo>
                <a:cubicBezTo>
                  <a:pt x="11824" y="22475"/>
                  <a:pt x="11847" y="22469"/>
                  <a:pt x="11869" y="22457"/>
                </a:cubicBezTo>
                <a:cubicBezTo>
                  <a:pt x="12279" y="22232"/>
                  <a:pt x="13339" y="22022"/>
                  <a:pt x="14176" y="21885"/>
                </a:cubicBezTo>
                <a:lnTo>
                  <a:pt x="14176" y="21885"/>
                </a:lnTo>
                <a:cubicBezTo>
                  <a:pt x="13612" y="22044"/>
                  <a:pt x="13066" y="22139"/>
                  <a:pt x="12734" y="22196"/>
                </a:cubicBezTo>
                <a:lnTo>
                  <a:pt x="12651" y="22210"/>
                </a:lnTo>
                <a:cubicBezTo>
                  <a:pt x="12204" y="22287"/>
                  <a:pt x="11932" y="22479"/>
                  <a:pt x="11855" y="22540"/>
                </a:cubicBezTo>
                <a:cubicBezTo>
                  <a:pt x="11826" y="22552"/>
                  <a:pt x="11798" y="22572"/>
                  <a:pt x="11780" y="22600"/>
                </a:cubicBezTo>
                <a:cubicBezTo>
                  <a:pt x="11741" y="22665"/>
                  <a:pt x="11748" y="22736"/>
                  <a:pt x="11816" y="22847"/>
                </a:cubicBezTo>
                <a:cubicBezTo>
                  <a:pt x="11315" y="22882"/>
                  <a:pt x="10890" y="23146"/>
                  <a:pt x="10868" y="23159"/>
                </a:cubicBezTo>
                <a:cubicBezTo>
                  <a:pt x="10825" y="23189"/>
                  <a:pt x="10801" y="23239"/>
                  <a:pt x="10805" y="23292"/>
                </a:cubicBezTo>
                <a:cubicBezTo>
                  <a:pt x="10809" y="23343"/>
                  <a:pt x="10842" y="23391"/>
                  <a:pt x="10892" y="23413"/>
                </a:cubicBezTo>
                <a:cubicBezTo>
                  <a:pt x="10912" y="23423"/>
                  <a:pt x="10929" y="23436"/>
                  <a:pt x="10945" y="23452"/>
                </a:cubicBezTo>
                <a:cubicBezTo>
                  <a:pt x="10348" y="23508"/>
                  <a:pt x="9853" y="23905"/>
                  <a:pt x="9827" y="23925"/>
                </a:cubicBezTo>
                <a:cubicBezTo>
                  <a:pt x="9788" y="23961"/>
                  <a:pt x="9770" y="24014"/>
                  <a:pt x="9780" y="24068"/>
                </a:cubicBezTo>
                <a:cubicBezTo>
                  <a:pt x="9792" y="24117"/>
                  <a:pt x="9827" y="24155"/>
                  <a:pt x="9875" y="24170"/>
                </a:cubicBezTo>
                <a:cubicBezTo>
                  <a:pt x="9360" y="24414"/>
                  <a:pt x="8949" y="24853"/>
                  <a:pt x="8923" y="24877"/>
                </a:cubicBezTo>
                <a:cubicBezTo>
                  <a:pt x="8893" y="24908"/>
                  <a:pt x="8882" y="24952"/>
                  <a:pt x="8888" y="24994"/>
                </a:cubicBezTo>
                <a:cubicBezTo>
                  <a:pt x="8893" y="25035"/>
                  <a:pt x="8917" y="25073"/>
                  <a:pt x="8951" y="25096"/>
                </a:cubicBezTo>
                <a:cubicBezTo>
                  <a:pt x="8969" y="25106"/>
                  <a:pt x="9058" y="25158"/>
                  <a:pt x="9256" y="25201"/>
                </a:cubicBezTo>
                <a:cubicBezTo>
                  <a:pt x="9018" y="25350"/>
                  <a:pt x="8791" y="25514"/>
                  <a:pt x="8571" y="25690"/>
                </a:cubicBezTo>
                <a:cubicBezTo>
                  <a:pt x="8508" y="25743"/>
                  <a:pt x="8502" y="25840"/>
                  <a:pt x="8559" y="25902"/>
                </a:cubicBezTo>
                <a:cubicBezTo>
                  <a:pt x="8579" y="25919"/>
                  <a:pt x="8630" y="25963"/>
                  <a:pt x="8749" y="26001"/>
                </a:cubicBezTo>
                <a:cubicBezTo>
                  <a:pt x="8565" y="26139"/>
                  <a:pt x="8383" y="26321"/>
                  <a:pt x="8318" y="26531"/>
                </a:cubicBezTo>
                <a:cubicBezTo>
                  <a:pt x="8304" y="26574"/>
                  <a:pt x="8312" y="26624"/>
                  <a:pt x="8340" y="26661"/>
                </a:cubicBezTo>
                <a:cubicBezTo>
                  <a:pt x="8365" y="26694"/>
                  <a:pt x="8404" y="26715"/>
                  <a:pt x="8447" y="26715"/>
                </a:cubicBezTo>
                <a:cubicBezTo>
                  <a:pt x="8451" y="26715"/>
                  <a:pt x="8455" y="26715"/>
                  <a:pt x="8458" y="26715"/>
                </a:cubicBezTo>
                <a:lnTo>
                  <a:pt x="8486" y="26715"/>
                </a:lnTo>
                <a:cubicBezTo>
                  <a:pt x="8102" y="27069"/>
                  <a:pt x="7121" y="27943"/>
                  <a:pt x="6195" y="28543"/>
                </a:cubicBezTo>
                <a:cubicBezTo>
                  <a:pt x="6073" y="28618"/>
                  <a:pt x="6129" y="28804"/>
                  <a:pt x="6270" y="28804"/>
                </a:cubicBezTo>
                <a:cubicBezTo>
                  <a:pt x="6270" y="28804"/>
                  <a:pt x="6271" y="28804"/>
                  <a:pt x="6272" y="28804"/>
                </a:cubicBezTo>
                <a:lnTo>
                  <a:pt x="6290" y="28804"/>
                </a:lnTo>
                <a:cubicBezTo>
                  <a:pt x="7109" y="28709"/>
                  <a:pt x="8336" y="28034"/>
                  <a:pt x="8830" y="27744"/>
                </a:cubicBezTo>
                <a:lnTo>
                  <a:pt x="8830" y="27744"/>
                </a:lnTo>
                <a:cubicBezTo>
                  <a:pt x="8826" y="27787"/>
                  <a:pt x="8820" y="27833"/>
                  <a:pt x="8812" y="27882"/>
                </a:cubicBezTo>
                <a:cubicBezTo>
                  <a:pt x="8804" y="27934"/>
                  <a:pt x="8824" y="27983"/>
                  <a:pt x="8864" y="28017"/>
                </a:cubicBezTo>
                <a:cubicBezTo>
                  <a:pt x="8889" y="28038"/>
                  <a:pt x="8921" y="28049"/>
                  <a:pt x="8953" y="28049"/>
                </a:cubicBezTo>
                <a:cubicBezTo>
                  <a:pt x="8971" y="28049"/>
                  <a:pt x="8989" y="28046"/>
                  <a:pt x="9006" y="28038"/>
                </a:cubicBezTo>
                <a:cubicBezTo>
                  <a:pt x="9176" y="27969"/>
                  <a:pt x="9479" y="27738"/>
                  <a:pt x="9691" y="27566"/>
                </a:cubicBezTo>
                <a:cubicBezTo>
                  <a:pt x="9699" y="27593"/>
                  <a:pt x="9715" y="27617"/>
                  <a:pt x="9738" y="27633"/>
                </a:cubicBezTo>
                <a:cubicBezTo>
                  <a:pt x="9762" y="27654"/>
                  <a:pt x="9793" y="27664"/>
                  <a:pt x="9825" y="27664"/>
                </a:cubicBezTo>
                <a:cubicBezTo>
                  <a:pt x="9836" y="27664"/>
                  <a:pt x="9846" y="27663"/>
                  <a:pt x="9857" y="27661"/>
                </a:cubicBezTo>
                <a:cubicBezTo>
                  <a:pt x="10211" y="27577"/>
                  <a:pt x="10573" y="27312"/>
                  <a:pt x="10807" y="27113"/>
                </a:cubicBezTo>
                <a:lnTo>
                  <a:pt x="10807" y="27160"/>
                </a:lnTo>
                <a:cubicBezTo>
                  <a:pt x="10805" y="27211"/>
                  <a:pt x="10832" y="27259"/>
                  <a:pt x="10876" y="27285"/>
                </a:cubicBezTo>
                <a:cubicBezTo>
                  <a:pt x="10899" y="27298"/>
                  <a:pt x="10924" y="27305"/>
                  <a:pt x="10949" y="27305"/>
                </a:cubicBezTo>
                <a:cubicBezTo>
                  <a:pt x="10974" y="27305"/>
                  <a:pt x="10999" y="27298"/>
                  <a:pt x="11020" y="27285"/>
                </a:cubicBezTo>
                <a:cubicBezTo>
                  <a:pt x="11038" y="27277"/>
                  <a:pt x="11373" y="27075"/>
                  <a:pt x="11725" y="26578"/>
                </a:cubicBezTo>
                <a:cubicBezTo>
                  <a:pt x="11731" y="26626"/>
                  <a:pt x="11760" y="26667"/>
                  <a:pt x="11804" y="26689"/>
                </a:cubicBezTo>
                <a:cubicBezTo>
                  <a:pt x="11823" y="26698"/>
                  <a:pt x="11844" y="26703"/>
                  <a:pt x="11865" y="26703"/>
                </a:cubicBezTo>
                <a:cubicBezTo>
                  <a:pt x="11896" y="26703"/>
                  <a:pt x="11927" y="26692"/>
                  <a:pt x="11952" y="26673"/>
                </a:cubicBezTo>
                <a:cubicBezTo>
                  <a:pt x="12168" y="26507"/>
                  <a:pt x="12350" y="26305"/>
                  <a:pt x="12492" y="26074"/>
                </a:cubicBezTo>
                <a:cubicBezTo>
                  <a:pt x="12504" y="26115"/>
                  <a:pt x="12536" y="26151"/>
                  <a:pt x="12577" y="26167"/>
                </a:cubicBezTo>
                <a:cubicBezTo>
                  <a:pt x="12593" y="26173"/>
                  <a:pt x="12609" y="26176"/>
                  <a:pt x="12626" y="26176"/>
                </a:cubicBezTo>
                <a:cubicBezTo>
                  <a:pt x="12659" y="26176"/>
                  <a:pt x="12691" y="26164"/>
                  <a:pt x="12718" y="26141"/>
                </a:cubicBezTo>
                <a:cubicBezTo>
                  <a:pt x="12977" y="25927"/>
                  <a:pt x="13133" y="25650"/>
                  <a:pt x="13217" y="25462"/>
                </a:cubicBezTo>
                <a:lnTo>
                  <a:pt x="13300" y="25538"/>
                </a:lnTo>
                <a:cubicBezTo>
                  <a:pt x="13327" y="25562"/>
                  <a:pt x="13364" y="25574"/>
                  <a:pt x="13401" y="25574"/>
                </a:cubicBezTo>
                <a:cubicBezTo>
                  <a:pt x="13406" y="25574"/>
                  <a:pt x="13411" y="25574"/>
                  <a:pt x="13416" y="25573"/>
                </a:cubicBezTo>
                <a:cubicBezTo>
                  <a:pt x="13458" y="25565"/>
                  <a:pt x="13493" y="25542"/>
                  <a:pt x="13515" y="25506"/>
                </a:cubicBezTo>
                <a:cubicBezTo>
                  <a:pt x="13634" y="25314"/>
                  <a:pt x="13729" y="25057"/>
                  <a:pt x="13786" y="24887"/>
                </a:cubicBezTo>
                <a:lnTo>
                  <a:pt x="13836" y="24936"/>
                </a:lnTo>
                <a:cubicBezTo>
                  <a:pt x="13863" y="24965"/>
                  <a:pt x="13901" y="24979"/>
                  <a:pt x="13938" y="24979"/>
                </a:cubicBezTo>
                <a:cubicBezTo>
                  <a:pt x="13969" y="24979"/>
                  <a:pt x="14000" y="24970"/>
                  <a:pt x="14026" y="24950"/>
                </a:cubicBezTo>
                <a:cubicBezTo>
                  <a:pt x="14249" y="24776"/>
                  <a:pt x="14374" y="24428"/>
                  <a:pt x="14481" y="24125"/>
                </a:cubicBezTo>
                <a:cubicBezTo>
                  <a:pt x="14635" y="23682"/>
                  <a:pt x="14938" y="22833"/>
                  <a:pt x="15371" y="22101"/>
                </a:cubicBezTo>
                <a:lnTo>
                  <a:pt x="15371" y="22101"/>
                </a:lnTo>
                <a:cubicBezTo>
                  <a:pt x="15367" y="23090"/>
                  <a:pt x="15211" y="25427"/>
                  <a:pt x="14241" y="26388"/>
                </a:cubicBezTo>
                <a:cubicBezTo>
                  <a:pt x="14170" y="26460"/>
                  <a:pt x="14206" y="26543"/>
                  <a:pt x="14233" y="26610"/>
                </a:cubicBezTo>
                <a:cubicBezTo>
                  <a:pt x="14286" y="26726"/>
                  <a:pt x="14488" y="27099"/>
                  <a:pt x="14950" y="27099"/>
                </a:cubicBezTo>
                <a:cubicBezTo>
                  <a:pt x="14961" y="27099"/>
                  <a:pt x="14973" y="27099"/>
                  <a:pt x="14985" y="27099"/>
                </a:cubicBezTo>
                <a:cubicBezTo>
                  <a:pt x="15035" y="27097"/>
                  <a:pt x="15078" y="27071"/>
                  <a:pt x="15104" y="27027"/>
                </a:cubicBezTo>
                <a:cubicBezTo>
                  <a:pt x="15146" y="26954"/>
                  <a:pt x="16115" y="25274"/>
                  <a:pt x="15885" y="22445"/>
                </a:cubicBezTo>
                <a:lnTo>
                  <a:pt x="15885" y="22445"/>
                </a:lnTo>
                <a:cubicBezTo>
                  <a:pt x="16204" y="23070"/>
                  <a:pt x="16432" y="23717"/>
                  <a:pt x="16562" y="24085"/>
                </a:cubicBezTo>
                <a:cubicBezTo>
                  <a:pt x="16663" y="24368"/>
                  <a:pt x="16786" y="24717"/>
                  <a:pt x="17009" y="24891"/>
                </a:cubicBezTo>
                <a:cubicBezTo>
                  <a:pt x="17035" y="24910"/>
                  <a:pt x="17065" y="24920"/>
                  <a:pt x="17096" y="24920"/>
                </a:cubicBezTo>
                <a:cubicBezTo>
                  <a:pt x="17133" y="24920"/>
                  <a:pt x="17171" y="24905"/>
                  <a:pt x="17199" y="24877"/>
                </a:cubicBezTo>
                <a:cubicBezTo>
                  <a:pt x="17217" y="24857"/>
                  <a:pt x="17235" y="24841"/>
                  <a:pt x="17251" y="24827"/>
                </a:cubicBezTo>
                <a:cubicBezTo>
                  <a:pt x="17308" y="24997"/>
                  <a:pt x="17403" y="25255"/>
                  <a:pt x="17520" y="25447"/>
                </a:cubicBezTo>
                <a:cubicBezTo>
                  <a:pt x="17541" y="25482"/>
                  <a:pt x="17579" y="25506"/>
                  <a:pt x="17621" y="25512"/>
                </a:cubicBezTo>
                <a:cubicBezTo>
                  <a:pt x="17628" y="25513"/>
                  <a:pt x="17634" y="25513"/>
                  <a:pt x="17641" y="25513"/>
                </a:cubicBezTo>
                <a:cubicBezTo>
                  <a:pt x="17676" y="25513"/>
                  <a:pt x="17709" y="25501"/>
                  <a:pt x="17735" y="25476"/>
                </a:cubicBezTo>
                <a:lnTo>
                  <a:pt x="17818" y="25403"/>
                </a:lnTo>
                <a:cubicBezTo>
                  <a:pt x="17902" y="25591"/>
                  <a:pt x="18058" y="25868"/>
                  <a:pt x="18317" y="26082"/>
                </a:cubicBezTo>
                <a:cubicBezTo>
                  <a:pt x="18344" y="26104"/>
                  <a:pt x="18376" y="26116"/>
                  <a:pt x="18409" y="26116"/>
                </a:cubicBezTo>
                <a:cubicBezTo>
                  <a:pt x="18426" y="26116"/>
                  <a:pt x="18442" y="26113"/>
                  <a:pt x="18458" y="26107"/>
                </a:cubicBezTo>
                <a:cubicBezTo>
                  <a:pt x="18499" y="26092"/>
                  <a:pt x="18531" y="26058"/>
                  <a:pt x="18543" y="26014"/>
                </a:cubicBezTo>
                <a:cubicBezTo>
                  <a:pt x="18685" y="26244"/>
                  <a:pt x="18869" y="26448"/>
                  <a:pt x="19083" y="26612"/>
                </a:cubicBezTo>
                <a:cubicBezTo>
                  <a:pt x="19110" y="26633"/>
                  <a:pt x="19140" y="26643"/>
                  <a:pt x="19170" y="26643"/>
                </a:cubicBezTo>
                <a:cubicBezTo>
                  <a:pt x="19238" y="26643"/>
                  <a:pt x="19303" y="26594"/>
                  <a:pt x="19312" y="26517"/>
                </a:cubicBezTo>
                <a:cubicBezTo>
                  <a:pt x="19664" y="27014"/>
                  <a:pt x="19999" y="27215"/>
                  <a:pt x="20017" y="27225"/>
                </a:cubicBezTo>
                <a:cubicBezTo>
                  <a:pt x="20038" y="27238"/>
                  <a:pt x="20063" y="27245"/>
                  <a:pt x="20088" y="27245"/>
                </a:cubicBezTo>
                <a:cubicBezTo>
                  <a:pt x="20113" y="27245"/>
                  <a:pt x="20138" y="27238"/>
                  <a:pt x="20161" y="27225"/>
                </a:cubicBezTo>
                <a:cubicBezTo>
                  <a:pt x="20207" y="27200"/>
                  <a:pt x="20232" y="27150"/>
                  <a:pt x="20230" y="27097"/>
                </a:cubicBezTo>
                <a:lnTo>
                  <a:pt x="20230" y="27049"/>
                </a:lnTo>
                <a:cubicBezTo>
                  <a:pt x="20462" y="27251"/>
                  <a:pt x="20826" y="27518"/>
                  <a:pt x="21180" y="27601"/>
                </a:cubicBezTo>
                <a:cubicBezTo>
                  <a:pt x="21190" y="27603"/>
                  <a:pt x="21200" y="27604"/>
                  <a:pt x="21209" y="27604"/>
                </a:cubicBezTo>
                <a:cubicBezTo>
                  <a:pt x="21243" y="27604"/>
                  <a:pt x="21275" y="27593"/>
                  <a:pt x="21301" y="27573"/>
                </a:cubicBezTo>
                <a:cubicBezTo>
                  <a:pt x="21324" y="27554"/>
                  <a:pt x="21340" y="27530"/>
                  <a:pt x="21348" y="27504"/>
                </a:cubicBezTo>
                <a:cubicBezTo>
                  <a:pt x="21558" y="27676"/>
                  <a:pt x="21859" y="27910"/>
                  <a:pt x="22031" y="27979"/>
                </a:cubicBezTo>
                <a:cubicBezTo>
                  <a:pt x="22048" y="27986"/>
                  <a:pt x="22066" y="27990"/>
                  <a:pt x="22084" y="27990"/>
                </a:cubicBezTo>
                <a:cubicBezTo>
                  <a:pt x="22116" y="27990"/>
                  <a:pt x="22149" y="27979"/>
                  <a:pt x="22175" y="27957"/>
                </a:cubicBezTo>
                <a:cubicBezTo>
                  <a:pt x="22215" y="27924"/>
                  <a:pt x="22234" y="27872"/>
                  <a:pt x="22225" y="27823"/>
                </a:cubicBezTo>
                <a:cubicBezTo>
                  <a:pt x="22215" y="27771"/>
                  <a:pt x="22211" y="27728"/>
                  <a:pt x="22205" y="27684"/>
                </a:cubicBezTo>
                <a:lnTo>
                  <a:pt x="22205" y="27684"/>
                </a:lnTo>
                <a:cubicBezTo>
                  <a:pt x="22699" y="27973"/>
                  <a:pt x="23928" y="28648"/>
                  <a:pt x="24749" y="28743"/>
                </a:cubicBezTo>
                <a:cubicBezTo>
                  <a:pt x="24755" y="28743"/>
                  <a:pt x="24760" y="28744"/>
                  <a:pt x="24766" y="28744"/>
                </a:cubicBezTo>
                <a:cubicBezTo>
                  <a:pt x="24825" y="28744"/>
                  <a:pt x="24878" y="28706"/>
                  <a:pt x="24898" y="28648"/>
                </a:cubicBezTo>
                <a:cubicBezTo>
                  <a:pt x="24919" y="28586"/>
                  <a:pt x="24896" y="28517"/>
                  <a:pt x="24840" y="28482"/>
                </a:cubicBezTo>
                <a:cubicBezTo>
                  <a:pt x="23914" y="27884"/>
                  <a:pt x="22933" y="27010"/>
                  <a:pt x="22549" y="26655"/>
                </a:cubicBezTo>
                <a:lnTo>
                  <a:pt x="22577" y="26655"/>
                </a:lnTo>
                <a:cubicBezTo>
                  <a:pt x="22579" y="26656"/>
                  <a:pt x="22581" y="26656"/>
                  <a:pt x="22583" y="26656"/>
                </a:cubicBezTo>
                <a:cubicBezTo>
                  <a:pt x="22626" y="26656"/>
                  <a:pt x="22669" y="26636"/>
                  <a:pt x="22695" y="26602"/>
                </a:cubicBezTo>
                <a:cubicBezTo>
                  <a:pt x="22725" y="26564"/>
                  <a:pt x="22733" y="26515"/>
                  <a:pt x="22717" y="26469"/>
                </a:cubicBezTo>
                <a:cubicBezTo>
                  <a:pt x="22652" y="26260"/>
                  <a:pt x="22470" y="26078"/>
                  <a:pt x="22288" y="25939"/>
                </a:cubicBezTo>
                <a:cubicBezTo>
                  <a:pt x="22405" y="25904"/>
                  <a:pt x="22456" y="25860"/>
                  <a:pt x="22476" y="25840"/>
                </a:cubicBezTo>
                <a:cubicBezTo>
                  <a:pt x="22504" y="25813"/>
                  <a:pt x="22519" y="25773"/>
                  <a:pt x="22517" y="25732"/>
                </a:cubicBezTo>
                <a:cubicBezTo>
                  <a:pt x="22515" y="25692"/>
                  <a:pt x="22496" y="25654"/>
                  <a:pt x="22464" y="25629"/>
                </a:cubicBezTo>
                <a:cubicBezTo>
                  <a:pt x="22246" y="25453"/>
                  <a:pt x="22017" y="25288"/>
                  <a:pt x="21779" y="25140"/>
                </a:cubicBezTo>
                <a:cubicBezTo>
                  <a:pt x="21977" y="25098"/>
                  <a:pt x="22068" y="25043"/>
                  <a:pt x="22084" y="25035"/>
                </a:cubicBezTo>
                <a:cubicBezTo>
                  <a:pt x="22120" y="25011"/>
                  <a:pt x="22141" y="24974"/>
                  <a:pt x="22147" y="24930"/>
                </a:cubicBezTo>
                <a:cubicBezTo>
                  <a:pt x="22153" y="24889"/>
                  <a:pt x="22140" y="24847"/>
                  <a:pt x="22112" y="24817"/>
                </a:cubicBezTo>
                <a:cubicBezTo>
                  <a:pt x="22088" y="24792"/>
                  <a:pt x="21675" y="24354"/>
                  <a:pt x="21160" y="24109"/>
                </a:cubicBezTo>
                <a:cubicBezTo>
                  <a:pt x="21210" y="24095"/>
                  <a:pt x="21247" y="24056"/>
                  <a:pt x="21257" y="24006"/>
                </a:cubicBezTo>
                <a:cubicBezTo>
                  <a:pt x="21271" y="23953"/>
                  <a:pt x="21253" y="23897"/>
                  <a:pt x="21210" y="23864"/>
                </a:cubicBezTo>
                <a:cubicBezTo>
                  <a:pt x="21186" y="23844"/>
                  <a:pt x="20693" y="23444"/>
                  <a:pt x="20094" y="23391"/>
                </a:cubicBezTo>
                <a:cubicBezTo>
                  <a:pt x="20108" y="23375"/>
                  <a:pt x="20125" y="23361"/>
                  <a:pt x="20143" y="23353"/>
                </a:cubicBezTo>
                <a:cubicBezTo>
                  <a:pt x="20254" y="23312"/>
                  <a:pt x="20270" y="23161"/>
                  <a:pt x="20169" y="23098"/>
                </a:cubicBezTo>
                <a:cubicBezTo>
                  <a:pt x="20149" y="23084"/>
                  <a:pt x="19724" y="22817"/>
                  <a:pt x="19221" y="22786"/>
                </a:cubicBezTo>
                <a:cubicBezTo>
                  <a:pt x="19290" y="22673"/>
                  <a:pt x="19298" y="22602"/>
                  <a:pt x="19257" y="22536"/>
                </a:cubicBezTo>
                <a:cubicBezTo>
                  <a:pt x="19239" y="22509"/>
                  <a:pt x="19213" y="22489"/>
                  <a:pt x="19184" y="22479"/>
                </a:cubicBezTo>
                <a:cubicBezTo>
                  <a:pt x="19154" y="22453"/>
                  <a:pt x="19122" y="22431"/>
                  <a:pt x="19091" y="22412"/>
                </a:cubicBezTo>
                <a:lnTo>
                  <a:pt x="19091" y="22412"/>
                </a:lnTo>
                <a:cubicBezTo>
                  <a:pt x="19122" y="22425"/>
                  <a:pt x="19152" y="22439"/>
                  <a:pt x="19176" y="22455"/>
                </a:cubicBezTo>
                <a:cubicBezTo>
                  <a:pt x="19198" y="22467"/>
                  <a:pt x="19221" y="22472"/>
                  <a:pt x="19243" y="22472"/>
                </a:cubicBezTo>
                <a:cubicBezTo>
                  <a:pt x="19328" y="22472"/>
                  <a:pt x="19403" y="22395"/>
                  <a:pt x="19385" y="22301"/>
                </a:cubicBezTo>
                <a:lnTo>
                  <a:pt x="19385" y="22301"/>
                </a:lnTo>
                <a:cubicBezTo>
                  <a:pt x="19751" y="22562"/>
                  <a:pt x="20175" y="22732"/>
                  <a:pt x="20622" y="22797"/>
                </a:cubicBezTo>
                <a:cubicBezTo>
                  <a:pt x="20628" y="22798"/>
                  <a:pt x="20635" y="22799"/>
                  <a:pt x="20641" y="22799"/>
                </a:cubicBezTo>
                <a:cubicBezTo>
                  <a:pt x="20680" y="22799"/>
                  <a:pt x="20717" y="22783"/>
                  <a:pt x="20745" y="22756"/>
                </a:cubicBezTo>
                <a:cubicBezTo>
                  <a:pt x="20778" y="22724"/>
                  <a:pt x="20792" y="22677"/>
                  <a:pt x="20784" y="22631"/>
                </a:cubicBezTo>
                <a:cubicBezTo>
                  <a:pt x="20776" y="22596"/>
                  <a:pt x="20772" y="22562"/>
                  <a:pt x="20764" y="22528"/>
                </a:cubicBezTo>
                <a:lnTo>
                  <a:pt x="20764" y="22528"/>
                </a:lnTo>
                <a:cubicBezTo>
                  <a:pt x="21037" y="22698"/>
                  <a:pt x="21423" y="22898"/>
                  <a:pt x="21742" y="22920"/>
                </a:cubicBezTo>
                <a:cubicBezTo>
                  <a:pt x="21746" y="22921"/>
                  <a:pt x="21751" y="22921"/>
                  <a:pt x="21755" y="22921"/>
                </a:cubicBezTo>
                <a:cubicBezTo>
                  <a:pt x="21791" y="22921"/>
                  <a:pt x="21826" y="22907"/>
                  <a:pt x="21853" y="22881"/>
                </a:cubicBezTo>
                <a:cubicBezTo>
                  <a:pt x="21882" y="22851"/>
                  <a:pt x="21898" y="22809"/>
                  <a:pt x="21892" y="22768"/>
                </a:cubicBezTo>
                <a:lnTo>
                  <a:pt x="21886" y="22675"/>
                </a:lnTo>
                <a:lnTo>
                  <a:pt x="21886" y="22675"/>
                </a:lnTo>
                <a:cubicBezTo>
                  <a:pt x="22138" y="22793"/>
                  <a:pt x="22539" y="22954"/>
                  <a:pt x="22814" y="22958"/>
                </a:cubicBezTo>
                <a:cubicBezTo>
                  <a:pt x="22856" y="22956"/>
                  <a:pt x="22893" y="22936"/>
                  <a:pt x="22921" y="22906"/>
                </a:cubicBezTo>
                <a:cubicBezTo>
                  <a:pt x="22949" y="22875"/>
                  <a:pt x="22961" y="22831"/>
                  <a:pt x="22953" y="22790"/>
                </a:cubicBezTo>
                <a:cubicBezTo>
                  <a:pt x="22939" y="22718"/>
                  <a:pt x="22931" y="22647"/>
                  <a:pt x="22927" y="22576"/>
                </a:cubicBezTo>
                <a:lnTo>
                  <a:pt x="22927" y="22576"/>
                </a:lnTo>
                <a:cubicBezTo>
                  <a:pt x="23153" y="22663"/>
                  <a:pt x="23540" y="22799"/>
                  <a:pt x="23861" y="22833"/>
                </a:cubicBezTo>
                <a:cubicBezTo>
                  <a:pt x="23865" y="22833"/>
                  <a:pt x="23870" y="22834"/>
                  <a:pt x="23874" y="22834"/>
                </a:cubicBezTo>
                <a:cubicBezTo>
                  <a:pt x="23913" y="22834"/>
                  <a:pt x="23951" y="22818"/>
                  <a:pt x="23978" y="22790"/>
                </a:cubicBezTo>
                <a:cubicBezTo>
                  <a:pt x="24007" y="22758"/>
                  <a:pt x="24021" y="22716"/>
                  <a:pt x="24017" y="22673"/>
                </a:cubicBezTo>
                <a:lnTo>
                  <a:pt x="23989" y="22427"/>
                </a:lnTo>
                <a:lnTo>
                  <a:pt x="23989" y="22427"/>
                </a:lnTo>
                <a:cubicBezTo>
                  <a:pt x="24146" y="22473"/>
                  <a:pt x="24370" y="22520"/>
                  <a:pt x="24620" y="22520"/>
                </a:cubicBezTo>
                <a:cubicBezTo>
                  <a:pt x="24772" y="22520"/>
                  <a:pt x="24933" y="22503"/>
                  <a:pt x="25093" y="22457"/>
                </a:cubicBezTo>
                <a:cubicBezTo>
                  <a:pt x="25141" y="22443"/>
                  <a:pt x="25178" y="22408"/>
                  <a:pt x="25192" y="22362"/>
                </a:cubicBezTo>
                <a:cubicBezTo>
                  <a:pt x="25206" y="22315"/>
                  <a:pt x="25194" y="22263"/>
                  <a:pt x="25163" y="22226"/>
                </a:cubicBezTo>
                <a:cubicBezTo>
                  <a:pt x="25133" y="22194"/>
                  <a:pt x="25105" y="22158"/>
                  <a:pt x="25082" y="22123"/>
                </a:cubicBezTo>
                <a:lnTo>
                  <a:pt x="25082" y="22123"/>
                </a:lnTo>
                <a:cubicBezTo>
                  <a:pt x="25180" y="22141"/>
                  <a:pt x="25302" y="22155"/>
                  <a:pt x="25444" y="22155"/>
                </a:cubicBezTo>
                <a:cubicBezTo>
                  <a:pt x="25641" y="22155"/>
                  <a:pt x="25877" y="22128"/>
                  <a:pt x="26144" y="22048"/>
                </a:cubicBezTo>
                <a:cubicBezTo>
                  <a:pt x="26191" y="22032"/>
                  <a:pt x="26229" y="21990"/>
                  <a:pt x="26241" y="21941"/>
                </a:cubicBezTo>
                <a:cubicBezTo>
                  <a:pt x="26251" y="21889"/>
                  <a:pt x="26233" y="21838"/>
                  <a:pt x="26195" y="21802"/>
                </a:cubicBezTo>
                <a:cubicBezTo>
                  <a:pt x="26160" y="21773"/>
                  <a:pt x="26126" y="21739"/>
                  <a:pt x="26097" y="21703"/>
                </a:cubicBezTo>
                <a:lnTo>
                  <a:pt x="26097" y="21703"/>
                </a:lnTo>
                <a:cubicBezTo>
                  <a:pt x="26199" y="21712"/>
                  <a:pt x="26296" y="21716"/>
                  <a:pt x="26386" y="21716"/>
                </a:cubicBezTo>
                <a:cubicBezTo>
                  <a:pt x="26975" y="21716"/>
                  <a:pt x="27306" y="21556"/>
                  <a:pt x="27325" y="21547"/>
                </a:cubicBezTo>
                <a:cubicBezTo>
                  <a:pt x="27416" y="21502"/>
                  <a:pt x="27432" y="21377"/>
                  <a:pt x="27353" y="21310"/>
                </a:cubicBezTo>
                <a:lnTo>
                  <a:pt x="27210" y="21191"/>
                </a:lnTo>
                <a:cubicBezTo>
                  <a:pt x="27541" y="21118"/>
                  <a:pt x="28055" y="20961"/>
                  <a:pt x="28360" y="20637"/>
                </a:cubicBezTo>
                <a:cubicBezTo>
                  <a:pt x="28413" y="20580"/>
                  <a:pt x="28409" y="20490"/>
                  <a:pt x="28352" y="20435"/>
                </a:cubicBezTo>
                <a:lnTo>
                  <a:pt x="28316" y="20403"/>
                </a:lnTo>
                <a:cubicBezTo>
                  <a:pt x="28593" y="20334"/>
                  <a:pt x="29001" y="20215"/>
                  <a:pt x="29167" y="20091"/>
                </a:cubicBezTo>
                <a:cubicBezTo>
                  <a:pt x="29189" y="20075"/>
                  <a:pt x="29205" y="20053"/>
                  <a:pt x="29215" y="20030"/>
                </a:cubicBezTo>
                <a:cubicBezTo>
                  <a:pt x="29246" y="19958"/>
                  <a:pt x="29248" y="19877"/>
                  <a:pt x="29223" y="19804"/>
                </a:cubicBezTo>
                <a:cubicBezTo>
                  <a:pt x="29628" y="19646"/>
                  <a:pt x="30536" y="19232"/>
                  <a:pt x="31009" y="18558"/>
                </a:cubicBezTo>
                <a:cubicBezTo>
                  <a:pt x="31045" y="18508"/>
                  <a:pt x="31045" y="18441"/>
                  <a:pt x="31009" y="18391"/>
                </a:cubicBezTo>
                <a:cubicBezTo>
                  <a:pt x="30981" y="18356"/>
                  <a:pt x="30939" y="18336"/>
                  <a:pt x="30897" y="18336"/>
                </a:cubicBezTo>
                <a:cubicBezTo>
                  <a:pt x="30880" y="18336"/>
                  <a:pt x="30863" y="18339"/>
                  <a:pt x="30847" y="18346"/>
                </a:cubicBezTo>
                <a:cubicBezTo>
                  <a:pt x="30416" y="18471"/>
                  <a:pt x="29699" y="18500"/>
                  <a:pt x="29135" y="18500"/>
                </a:cubicBezTo>
                <a:cubicBezTo>
                  <a:pt x="28668" y="18500"/>
                  <a:pt x="28306" y="18480"/>
                  <a:pt x="28297" y="18480"/>
                </a:cubicBezTo>
                <a:lnTo>
                  <a:pt x="28293" y="18480"/>
                </a:lnTo>
                <a:cubicBezTo>
                  <a:pt x="28308" y="18459"/>
                  <a:pt x="28320" y="18433"/>
                  <a:pt x="28326" y="18407"/>
                </a:cubicBezTo>
                <a:cubicBezTo>
                  <a:pt x="28334" y="18346"/>
                  <a:pt x="28305" y="18284"/>
                  <a:pt x="28249" y="18257"/>
                </a:cubicBezTo>
                <a:cubicBezTo>
                  <a:pt x="28130" y="18197"/>
                  <a:pt x="28000" y="18174"/>
                  <a:pt x="27869" y="18174"/>
                </a:cubicBezTo>
                <a:cubicBezTo>
                  <a:pt x="27728" y="18174"/>
                  <a:pt x="27585" y="18201"/>
                  <a:pt x="27456" y="18239"/>
                </a:cubicBezTo>
                <a:cubicBezTo>
                  <a:pt x="27525" y="18037"/>
                  <a:pt x="27513" y="17924"/>
                  <a:pt x="27509" y="17899"/>
                </a:cubicBezTo>
                <a:cubicBezTo>
                  <a:pt x="27501" y="17861"/>
                  <a:pt x="27479" y="17827"/>
                  <a:pt x="27450" y="17806"/>
                </a:cubicBezTo>
                <a:cubicBezTo>
                  <a:pt x="27425" y="17787"/>
                  <a:pt x="27395" y="17778"/>
                  <a:pt x="27364" y="17778"/>
                </a:cubicBezTo>
                <a:cubicBezTo>
                  <a:pt x="27356" y="17778"/>
                  <a:pt x="27347" y="17779"/>
                  <a:pt x="27339" y="17780"/>
                </a:cubicBezTo>
                <a:cubicBezTo>
                  <a:pt x="27212" y="17806"/>
                  <a:pt x="26755" y="17907"/>
                  <a:pt x="26383" y="18061"/>
                </a:cubicBezTo>
                <a:cubicBezTo>
                  <a:pt x="26514" y="17744"/>
                  <a:pt x="26518" y="17566"/>
                  <a:pt x="26518" y="17556"/>
                </a:cubicBezTo>
                <a:cubicBezTo>
                  <a:pt x="26520" y="17519"/>
                  <a:pt x="26506" y="17479"/>
                  <a:pt x="26478" y="17454"/>
                </a:cubicBezTo>
                <a:cubicBezTo>
                  <a:pt x="26449" y="17428"/>
                  <a:pt x="26411" y="17412"/>
                  <a:pt x="26373" y="17412"/>
                </a:cubicBezTo>
                <a:cubicBezTo>
                  <a:pt x="26334" y="17412"/>
                  <a:pt x="25562" y="17432"/>
                  <a:pt x="24963" y="17788"/>
                </a:cubicBezTo>
                <a:cubicBezTo>
                  <a:pt x="25000" y="17687"/>
                  <a:pt x="25016" y="17647"/>
                  <a:pt x="25016" y="17645"/>
                </a:cubicBezTo>
                <a:cubicBezTo>
                  <a:pt x="25052" y="17552"/>
                  <a:pt x="24981" y="17453"/>
                  <a:pt x="24886" y="17453"/>
                </a:cubicBezTo>
                <a:cubicBezTo>
                  <a:pt x="24877" y="17453"/>
                  <a:pt x="24867" y="17454"/>
                  <a:pt x="24858" y="17455"/>
                </a:cubicBezTo>
                <a:cubicBezTo>
                  <a:pt x="24820" y="17461"/>
                  <a:pt x="24033" y="17610"/>
                  <a:pt x="23558" y="18225"/>
                </a:cubicBezTo>
                <a:cubicBezTo>
                  <a:pt x="23505" y="18085"/>
                  <a:pt x="23521" y="17994"/>
                  <a:pt x="23521" y="17990"/>
                </a:cubicBezTo>
                <a:cubicBezTo>
                  <a:pt x="23532" y="17938"/>
                  <a:pt x="23517" y="17887"/>
                  <a:pt x="23479" y="17851"/>
                </a:cubicBezTo>
                <a:cubicBezTo>
                  <a:pt x="23451" y="17827"/>
                  <a:pt x="23417" y="17815"/>
                  <a:pt x="23382" y="17815"/>
                </a:cubicBezTo>
                <a:cubicBezTo>
                  <a:pt x="23368" y="17815"/>
                  <a:pt x="23353" y="17817"/>
                  <a:pt x="23338" y="17822"/>
                </a:cubicBezTo>
                <a:cubicBezTo>
                  <a:pt x="23305" y="17833"/>
                  <a:pt x="22660" y="18051"/>
                  <a:pt x="22240" y="18605"/>
                </a:cubicBezTo>
                <a:cubicBezTo>
                  <a:pt x="22161" y="18338"/>
                  <a:pt x="22092" y="18279"/>
                  <a:pt x="21999" y="18273"/>
                </a:cubicBezTo>
                <a:cubicBezTo>
                  <a:pt x="21994" y="18272"/>
                  <a:pt x="21989" y="18272"/>
                  <a:pt x="21985" y="18272"/>
                </a:cubicBezTo>
                <a:cubicBezTo>
                  <a:pt x="21951" y="18272"/>
                  <a:pt x="21918" y="18283"/>
                  <a:pt x="21892" y="18302"/>
                </a:cubicBezTo>
                <a:cubicBezTo>
                  <a:pt x="21508" y="18409"/>
                  <a:pt x="21184" y="18662"/>
                  <a:pt x="20986" y="19009"/>
                </a:cubicBezTo>
                <a:cubicBezTo>
                  <a:pt x="20908" y="18977"/>
                  <a:pt x="20824" y="18960"/>
                  <a:pt x="20740" y="18960"/>
                </a:cubicBezTo>
                <a:cubicBezTo>
                  <a:pt x="20683" y="18960"/>
                  <a:pt x="20626" y="18968"/>
                  <a:pt x="20571" y="18983"/>
                </a:cubicBezTo>
                <a:cubicBezTo>
                  <a:pt x="20557" y="18987"/>
                  <a:pt x="20543" y="18995"/>
                  <a:pt x="20531" y="19005"/>
                </a:cubicBezTo>
                <a:cubicBezTo>
                  <a:pt x="20345" y="19147"/>
                  <a:pt x="20181" y="19313"/>
                  <a:pt x="20038" y="19499"/>
                </a:cubicBezTo>
                <a:cubicBezTo>
                  <a:pt x="19980" y="19376"/>
                  <a:pt x="19933" y="19325"/>
                  <a:pt x="19851" y="19325"/>
                </a:cubicBezTo>
                <a:cubicBezTo>
                  <a:pt x="19846" y="19325"/>
                  <a:pt x="19841" y="19325"/>
                  <a:pt x="19837" y="19325"/>
                </a:cubicBezTo>
                <a:cubicBezTo>
                  <a:pt x="19835" y="19325"/>
                  <a:pt x="19833" y="19325"/>
                  <a:pt x="19831" y="19325"/>
                </a:cubicBezTo>
                <a:cubicBezTo>
                  <a:pt x="19784" y="19325"/>
                  <a:pt x="19739" y="19350"/>
                  <a:pt x="19710" y="19388"/>
                </a:cubicBezTo>
                <a:cubicBezTo>
                  <a:pt x="19609" y="19470"/>
                  <a:pt x="19257" y="19760"/>
                  <a:pt x="19031" y="20031"/>
                </a:cubicBezTo>
                <a:cubicBezTo>
                  <a:pt x="19002" y="19974"/>
                  <a:pt x="18950" y="19933"/>
                  <a:pt x="18887" y="19915"/>
                </a:cubicBezTo>
                <a:cubicBezTo>
                  <a:pt x="18874" y="19912"/>
                  <a:pt x="18862" y="19911"/>
                  <a:pt x="18849" y="19911"/>
                </a:cubicBezTo>
                <a:cubicBezTo>
                  <a:pt x="18796" y="19911"/>
                  <a:pt x="18744" y="19934"/>
                  <a:pt x="18707" y="19974"/>
                </a:cubicBezTo>
                <a:cubicBezTo>
                  <a:pt x="18588" y="20069"/>
                  <a:pt x="17397" y="20999"/>
                  <a:pt x="16137" y="21211"/>
                </a:cubicBezTo>
                <a:cubicBezTo>
                  <a:pt x="17170" y="20109"/>
                  <a:pt x="18913" y="19576"/>
                  <a:pt x="19077" y="19527"/>
                </a:cubicBezTo>
                <a:cubicBezTo>
                  <a:pt x="19148" y="19521"/>
                  <a:pt x="19209" y="19476"/>
                  <a:pt x="19237" y="19410"/>
                </a:cubicBezTo>
                <a:cubicBezTo>
                  <a:pt x="19265" y="19345"/>
                  <a:pt x="19255" y="19274"/>
                  <a:pt x="19207" y="19185"/>
                </a:cubicBezTo>
                <a:cubicBezTo>
                  <a:pt x="19621" y="19159"/>
                  <a:pt x="20153" y="19009"/>
                  <a:pt x="20298" y="18967"/>
                </a:cubicBezTo>
                <a:cubicBezTo>
                  <a:pt x="20351" y="18965"/>
                  <a:pt x="20398" y="18939"/>
                  <a:pt x="20428" y="18898"/>
                </a:cubicBezTo>
                <a:cubicBezTo>
                  <a:pt x="20482" y="18825"/>
                  <a:pt x="20472" y="18738"/>
                  <a:pt x="20375" y="18581"/>
                </a:cubicBezTo>
                <a:cubicBezTo>
                  <a:pt x="20784" y="18581"/>
                  <a:pt x="21180" y="18451"/>
                  <a:pt x="21202" y="18445"/>
                </a:cubicBezTo>
                <a:cubicBezTo>
                  <a:pt x="21216" y="18439"/>
                  <a:pt x="21229" y="18431"/>
                  <a:pt x="21241" y="18423"/>
                </a:cubicBezTo>
                <a:cubicBezTo>
                  <a:pt x="21368" y="18316"/>
                  <a:pt x="21455" y="18172"/>
                  <a:pt x="21489" y="18009"/>
                </a:cubicBezTo>
                <a:cubicBezTo>
                  <a:pt x="21548" y="18016"/>
                  <a:pt x="21607" y="18019"/>
                  <a:pt x="21666" y="18019"/>
                </a:cubicBezTo>
                <a:cubicBezTo>
                  <a:pt x="22064" y="18019"/>
                  <a:pt x="22450" y="17880"/>
                  <a:pt x="22759" y="17622"/>
                </a:cubicBezTo>
                <a:cubicBezTo>
                  <a:pt x="22798" y="17610"/>
                  <a:pt x="22830" y="17586"/>
                  <a:pt x="22852" y="17550"/>
                </a:cubicBezTo>
                <a:cubicBezTo>
                  <a:pt x="22903" y="17461"/>
                  <a:pt x="22889" y="17357"/>
                  <a:pt x="22672" y="17089"/>
                </a:cubicBezTo>
                <a:cubicBezTo>
                  <a:pt x="23487" y="17078"/>
                  <a:pt x="24140" y="16597"/>
                  <a:pt x="24169" y="16575"/>
                </a:cubicBezTo>
                <a:cubicBezTo>
                  <a:pt x="24209" y="16543"/>
                  <a:pt x="24231" y="16494"/>
                  <a:pt x="24225" y="16444"/>
                </a:cubicBezTo>
                <a:cubicBezTo>
                  <a:pt x="24217" y="16393"/>
                  <a:pt x="24185" y="16350"/>
                  <a:pt x="24140" y="16328"/>
                </a:cubicBezTo>
                <a:cubicBezTo>
                  <a:pt x="24132" y="16326"/>
                  <a:pt x="24015" y="16272"/>
                  <a:pt x="23904" y="16096"/>
                </a:cubicBezTo>
                <a:cubicBezTo>
                  <a:pt x="24814" y="16073"/>
                  <a:pt x="25489" y="15412"/>
                  <a:pt x="25519" y="15380"/>
                </a:cubicBezTo>
                <a:cubicBezTo>
                  <a:pt x="25554" y="15342"/>
                  <a:pt x="25570" y="15289"/>
                  <a:pt x="25558" y="15240"/>
                </a:cubicBezTo>
                <a:cubicBezTo>
                  <a:pt x="25543" y="15190"/>
                  <a:pt x="25503" y="15153"/>
                  <a:pt x="25453" y="15141"/>
                </a:cubicBezTo>
                <a:cubicBezTo>
                  <a:pt x="25453" y="15141"/>
                  <a:pt x="25386" y="15125"/>
                  <a:pt x="25222" y="15081"/>
                </a:cubicBezTo>
                <a:cubicBezTo>
                  <a:pt x="25980" y="14765"/>
                  <a:pt x="26534" y="14015"/>
                  <a:pt x="26561" y="13977"/>
                </a:cubicBezTo>
                <a:cubicBezTo>
                  <a:pt x="26583" y="13946"/>
                  <a:pt x="26593" y="13906"/>
                  <a:pt x="26585" y="13868"/>
                </a:cubicBezTo>
                <a:cubicBezTo>
                  <a:pt x="26579" y="13831"/>
                  <a:pt x="26557" y="13797"/>
                  <a:pt x="26526" y="13775"/>
                </a:cubicBezTo>
                <a:cubicBezTo>
                  <a:pt x="26514" y="13768"/>
                  <a:pt x="26330" y="13647"/>
                  <a:pt x="25914" y="13564"/>
                </a:cubicBezTo>
                <a:cubicBezTo>
                  <a:pt x="26316" y="13315"/>
                  <a:pt x="26740" y="12923"/>
                  <a:pt x="26852" y="12816"/>
                </a:cubicBezTo>
                <a:cubicBezTo>
                  <a:pt x="26880" y="12788"/>
                  <a:pt x="26896" y="12753"/>
                  <a:pt x="26898" y="12713"/>
                </a:cubicBezTo>
                <a:cubicBezTo>
                  <a:pt x="26898" y="12675"/>
                  <a:pt x="26882" y="12638"/>
                  <a:pt x="26854" y="12610"/>
                </a:cubicBezTo>
                <a:cubicBezTo>
                  <a:pt x="26833" y="12586"/>
                  <a:pt x="26726" y="12495"/>
                  <a:pt x="26465" y="12426"/>
                </a:cubicBezTo>
                <a:cubicBezTo>
                  <a:pt x="26704" y="12240"/>
                  <a:pt x="26951" y="11977"/>
                  <a:pt x="26999" y="11655"/>
                </a:cubicBezTo>
                <a:cubicBezTo>
                  <a:pt x="27007" y="11593"/>
                  <a:pt x="26975" y="11534"/>
                  <a:pt x="26922" y="11506"/>
                </a:cubicBezTo>
                <a:cubicBezTo>
                  <a:pt x="26901" y="11496"/>
                  <a:pt x="26878" y="11491"/>
                  <a:pt x="26857" y="11491"/>
                </a:cubicBezTo>
                <a:cubicBezTo>
                  <a:pt x="26820" y="11491"/>
                  <a:pt x="26784" y="11505"/>
                  <a:pt x="26757" y="11532"/>
                </a:cubicBezTo>
                <a:cubicBezTo>
                  <a:pt x="26740" y="11554"/>
                  <a:pt x="26716" y="11567"/>
                  <a:pt x="26690" y="11575"/>
                </a:cubicBezTo>
                <a:cubicBezTo>
                  <a:pt x="26676" y="11571"/>
                  <a:pt x="26664" y="11562"/>
                  <a:pt x="26654" y="11550"/>
                </a:cubicBezTo>
                <a:lnTo>
                  <a:pt x="26757" y="11508"/>
                </a:lnTo>
                <a:cubicBezTo>
                  <a:pt x="26785" y="11498"/>
                  <a:pt x="26809" y="11478"/>
                  <a:pt x="26823" y="11453"/>
                </a:cubicBezTo>
                <a:cubicBezTo>
                  <a:pt x="26834" y="11433"/>
                  <a:pt x="27899" y="9718"/>
                  <a:pt x="28641" y="9124"/>
                </a:cubicBezTo>
                <a:cubicBezTo>
                  <a:pt x="28688" y="9086"/>
                  <a:pt x="28706" y="9023"/>
                  <a:pt x="28686" y="8968"/>
                </a:cubicBezTo>
                <a:cubicBezTo>
                  <a:pt x="28667" y="8910"/>
                  <a:pt x="28613" y="8873"/>
                  <a:pt x="28552" y="8873"/>
                </a:cubicBezTo>
                <a:cubicBezTo>
                  <a:pt x="27590" y="8873"/>
                  <a:pt x="26589" y="9474"/>
                  <a:pt x="26184" y="9745"/>
                </a:cubicBezTo>
                <a:cubicBezTo>
                  <a:pt x="26136" y="9668"/>
                  <a:pt x="26057" y="9615"/>
                  <a:pt x="25968" y="9595"/>
                </a:cubicBezTo>
                <a:cubicBezTo>
                  <a:pt x="25957" y="9591"/>
                  <a:pt x="25945" y="9590"/>
                  <a:pt x="25933" y="9590"/>
                </a:cubicBezTo>
                <a:cubicBezTo>
                  <a:pt x="25918" y="9590"/>
                  <a:pt x="25902" y="9592"/>
                  <a:pt x="25887" y="9597"/>
                </a:cubicBezTo>
                <a:cubicBezTo>
                  <a:pt x="25657" y="9674"/>
                  <a:pt x="25254" y="10004"/>
                  <a:pt x="25008" y="10218"/>
                </a:cubicBezTo>
                <a:lnTo>
                  <a:pt x="24994" y="10123"/>
                </a:lnTo>
                <a:cubicBezTo>
                  <a:pt x="24985" y="10053"/>
                  <a:pt x="24924" y="10001"/>
                  <a:pt x="24854" y="10001"/>
                </a:cubicBezTo>
                <a:cubicBezTo>
                  <a:pt x="24847" y="10001"/>
                  <a:pt x="24839" y="10001"/>
                  <a:pt x="24832" y="10003"/>
                </a:cubicBezTo>
                <a:cubicBezTo>
                  <a:pt x="24316" y="10076"/>
                  <a:pt x="23809" y="10485"/>
                  <a:pt x="23530" y="10748"/>
                </a:cubicBezTo>
                <a:lnTo>
                  <a:pt x="23507" y="10489"/>
                </a:lnTo>
                <a:cubicBezTo>
                  <a:pt x="23503" y="10442"/>
                  <a:pt x="23473" y="10400"/>
                  <a:pt x="23431" y="10378"/>
                </a:cubicBezTo>
                <a:cubicBezTo>
                  <a:pt x="23410" y="10367"/>
                  <a:pt x="23386" y="10361"/>
                  <a:pt x="23362" y="10361"/>
                </a:cubicBezTo>
                <a:cubicBezTo>
                  <a:pt x="23339" y="10361"/>
                  <a:pt x="23316" y="10367"/>
                  <a:pt x="23295" y="10378"/>
                </a:cubicBezTo>
                <a:cubicBezTo>
                  <a:pt x="23273" y="10390"/>
                  <a:pt x="22769" y="10673"/>
                  <a:pt x="22314" y="11473"/>
                </a:cubicBezTo>
                <a:cubicBezTo>
                  <a:pt x="22296" y="11401"/>
                  <a:pt x="22282" y="11330"/>
                  <a:pt x="22274" y="11257"/>
                </a:cubicBezTo>
                <a:cubicBezTo>
                  <a:pt x="22266" y="11205"/>
                  <a:pt x="22233" y="11162"/>
                  <a:pt x="22185" y="11142"/>
                </a:cubicBezTo>
                <a:cubicBezTo>
                  <a:pt x="22167" y="11135"/>
                  <a:pt x="22148" y="11131"/>
                  <a:pt x="22129" y="11131"/>
                </a:cubicBezTo>
                <a:cubicBezTo>
                  <a:pt x="22098" y="11131"/>
                  <a:pt x="22067" y="11141"/>
                  <a:pt x="22043" y="11162"/>
                </a:cubicBezTo>
                <a:cubicBezTo>
                  <a:pt x="21582" y="11524"/>
                  <a:pt x="21360" y="11906"/>
                  <a:pt x="21255" y="12157"/>
                </a:cubicBezTo>
                <a:cubicBezTo>
                  <a:pt x="21229" y="12092"/>
                  <a:pt x="21208" y="12025"/>
                  <a:pt x="21190" y="11957"/>
                </a:cubicBezTo>
                <a:cubicBezTo>
                  <a:pt x="21173" y="11890"/>
                  <a:pt x="21114" y="11850"/>
                  <a:pt x="21052" y="11850"/>
                </a:cubicBezTo>
                <a:cubicBezTo>
                  <a:pt x="21021" y="11850"/>
                  <a:pt x="20989" y="11860"/>
                  <a:pt x="20962" y="11882"/>
                </a:cubicBezTo>
                <a:cubicBezTo>
                  <a:pt x="20557" y="12216"/>
                  <a:pt x="20349" y="12689"/>
                  <a:pt x="20258" y="12970"/>
                </a:cubicBezTo>
                <a:lnTo>
                  <a:pt x="20017" y="12759"/>
                </a:lnTo>
                <a:cubicBezTo>
                  <a:pt x="19991" y="12736"/>
                  <a:pt x="19957" y="12723"/>
                  <a:pt x="19922" y="12723"/>
                </a:cubicBezTo>
                <a:cubicBezTo>
                  <a:pt x="19914" y="12723"/>
                  <a:pt x="19906" y="12723"/>
                  <a:pt x="19898" y="12725"/>
                </a:cubicBezTo>
                <a:cubicBezTo>
                  <a:pt x="19856" y="12733"/>
                  <a:pt x="19819" y="12759"/>
                  <a:pt x="19799" y="12796"/>
                </a:cubicBezTo>
                <a:cubicBezTo>
                  <a:pt x="19611" y="13131"/>
                  <a:pt x="19480" y="13611"/>
                  <a:pt x="19417" y="13876"/>
                </a:cubicBezTo>
                <a:cubicBezTo>
                  <a:pt x="19342" y="13819"/>
                  <a:pt x="19269" y="13758"/>
                  <a:pt x="19203" y="13690"/>
                </a:cubicBezTo>
                <a:cubicBezTo>
                  <a:pt x="19175" y="13663"/>
                  <a:pt x="19138" y="13649"/>
                  <a:pt x="19102" y="13649"/>
                </a:cubicBezTo>
                <a:cubicBezTo>
                  <a:pt x="19059" y="13649"/>
                  <a:pt x="19016" y="13668"/>
                  <a:pt x="18988" y="13706"/>
                </a:cubicBezTo>
                <a:cubicBezTo>
                  <a:pt x="18796" y="13971"/>
                  <a:pt x="18687" y="14488"/>
                  <a:pt x="18638" y="14800"/>
                </a:cubicBezTo>
                <a:lnTo>
                  <a:pt x="18527" y="14709"/>
                </a:lnTo>
                <a:cubicBezTo>
                  <a:pt x="18500" y="14687"/>
                  <a:pt x="18468" y="14675"/>
                  <a:pt x="18435" y="14675"/>
                </a:cubicBezTo>
                <a:cubicBezTo>
                  <a:pt x="18427" y="14675"/>
                  <a:pt x="18419" y="14676"/>
                  <a:pt x="18410" y="14678"/>
                </a:cubicBezTo>
                <a:cubicBezTo>
                  <a:pt x="18369" y="14686"/>
                  <a:pt x="18333" y="14709"/>
                  <a:pt x="18313" y="14745"/>
                </a:cubicBezTo>
                <a:cubicBezTo>
                  <a:pt x="18115" y="15071"/>
                  <a:pt x="18054" y="15600"/>
                  <a:pt x="18036" y="15972"/>
                </a:cubicBezTo>
                <a:cubicBezTo>
                  <a:pt x="18001" y="15932"/>
                  <a:pt x="17963" y="15889"/>
                  <a:pt x="17917" y="15847"/>
                </a:cubicBezTo>
                <a:cubicBezTo>
                  <a:pt x="17891" y="15819"/>
                  <a:pt x="17855" y="15803"/>
                  <a:pt x="17818" y="15803"/>
                </a:cubicBezTo>
                <a:cubicBezTo>
                  <a:pt x="17810" y="15803"/>
                  <a:pt x="17802" y="15804"/>
                  <a:pt x="17795" y="15805"/>
                </a:cubicBezTo>
                <a:cubicBezTo>
                  <a:pt x="17749" y="15813"/>
                  <a:pt x="17710" y="15843"/>
                  <a:pt x="17690" y="15885"/>
                </a:cubicBezTo>
                <a:cubicBezTo>
                  <a:pt x="17447" y="16365"/>
                  <a:pt x="17328" y="16900"/>
                  <a:pt x="17344" y="17438"/>
                </a:cubicBezTo>
                <a:cubicBezTo>
                  <a:pt x="17334" y="17424"/>
                  <a:pt x="17324" y="17412"/>
                  <a:pt x="17314" y="17400"/>
                </a:cubicBezTo>
                <a:cubicBezTo>
                  <a:pt x="17287" y="17366"/>
                  <a:pt x="17246" y="17347"/>
                  <a:pt x="17204" y="17347"/>
                </a:cubicBezTo>
                <a:cubicBezTo>
                  <a:pt x="17190" y="17347"/>
                  <a:pt x="17177" y="17349"/>
                  <a:pt x="17164" y="17353"/>
                </a:cubicBezTo>
                <a:cubicBezTo>
                  <a:pt x="17106" y="17366"/>
                  <a:pt x="17067" y="17416"/>
                  <a:pt x="17061" y="17473"/>
                </a:cubicBezTo>
                <a:cubicBezTo>
                  <a:pt x="16999" y="18047"/>
                  <a:pt x="16428" y="19315"/>
                  <a:pt x="15998" y="20204"/>
                </a:cubicBezTo>
                <a:cubicBezTo>
                  <a:pt x="16081" y="19677"/>
                  <a:pt x="16194" y="19155"/>
                  <a:pt x="16337" y="18643"/>
                </a:cubicBezTo>
                <a:cubicBezTo>
                  <a:pt x="16643" y="17556"/>
                  <a:pt x="16904" y="17093"/>
                  <a:pt x="17193" y="16587"/>
                </a:cubicBezTo>
                <a:cubicBezTo>
                  <a:pt x="17245" y="16498"/>
                  <a:pt x="17239" y="16385"/>
                  <a:pt x="17177" y="16300"/>
                </a:cubicBezTo>
                <a:cubicBezTo>
                  <a:pt x="17138" y="16245"/>
                  <a:pt x="17069" y="16185"/>
                  <a:pt x="16946" y="16158"/>
                </a:cubicBezTo>
                <a:cubicBezTo>
                  <a:pt x="17314" y="15756"/>
                  <a:pt x="17729" y="15087"/>
                  <a:pt x="17789" y="14988"/>
                </a:cubicBezTo>
                <a:cubicBezTo>
                  <a:pt x="17795" y="14976"/>
                  <a:pt x="17799" y="14965"/>
                  <a:pt x="17803" y="14953"/>
                </a:cubicBezTo>
                <a:cubicBezTo>
                  <a:pt x="17817" y="14903"/>
                  <a:pt x="17807" y="14848"/>
                  <a:pt x="17777" y="14804"/>
                </a:cubicBezTo>
                <a:cubicBezTo>
                  <a:pt x="17739" y="14745"/>
                  <a:pt x="17650" y="14664"/>
                  <a:pt x="17359" y="14593"/>
                </a:cubicBezTo>
                <a:cubicBezTo>
                  <a:pt x="17737" y="14199"/>
                  <a:pt x="18046" y="13520"/>
                  <a:pt x="18060" y="13485"/>
                </a:cubicBezTo>
                <a:cubicBezTo>
                  <a:pt x="18088" y="13419"/>
                  <a:pt x="18066" y="13344"/>
                  <a:pt x="18006" y="13307"/>
                </a:cubicBezTo>
                <a:cubicBezTo>
                  <a:pt x="17886" y="13231"/>
                  <a:pt x="17755" y="13174"/>
                  <a:pt x="17619" y="13132"/>
                </a:cubicBezTo>
                <a:cubicBezTo>
                  <a:pt x="18129" y="12679"/>
                  <a:pt x="18260" y="12068"/>
                  <a:pt x="18287" y="11892"/>
                </a:cubicBezTo>
                <a:cubicBezTo>
                  <a:pt x="18309" y="11856"/>
                  <a:pt x="18317" y="11811"/>
                  <a:pt x="18309" y="11769"/>
                </a:cubicBezTo>
                <a:cubicBezTo>
                  <a:pt x="18287" y="11672"/>
                  <a:pt x="18230" y="11595"/>
                  <a:pt x="17763" y="11542"/>
                </a:cubicBezTo>
                <a:cubicBezTo>
                  <a:pt x="18408" y="10934"/>
                  <a:pt x="18521" y="10068"/>
                  <a:pt x="18525" y="10028"/>
                </a:cubicBezTo>
                <a:cubicBezTo>
                  <a:pt x="18531" y="9979"/>
                  <a:pt x="18511" y="9929"/>
                  <a:pt x="18473" y="9900"/>
                </a:cubicBezTo>
                <a:cubicBezTo>
                  <a:pt x="18447" y="9879"/>
                  <a:pt x="18415" y="9867"/>
                  <a:pt x="18383" y="9867"/>
                </a:cubicBezTo>
                <a:cubicBezTo>
                  <a:pt x="18367" y="9867"/>
                  <a:pt x="18351" y="9870"/>
                  <a:pt x="18335" y="9876"/>
                </a:cubicBezTo>
                <a:cubicBezTo>
                  <a:pt x="18331" y="9877"/>
                  <a:pt x="18275" y="9895"/>
                  <a:pt x="18175" y="9895"/>
                </a:cubicBezTo>
                <a:cubicBezTo>
                  <a:pt x="18106" y="9895"/>
                  <a:pt x="18016" y="9886"/>
                  <a:pt x="17908" y="9858"/>
                </a:cubicBezTo>
                <a:cubicBezTo>
                  <a:pt x="18616" y="9172"/>
                  <a:pt x="18590" y="8151"/>
                  <a:pt x="18590" y="8103"/>
                </a:cubicBezTo>
                <a:cubicBezTo>
                  <a:pt x="18586" y="8054"/>
                  <a:pt x="18560" y="8008"/>
                  <a:pt x="18519" y="7984"/>
                </a:cubicBezTo>
                <a:cubicBezTo>
                  <a:pt x="18495" y="7972"/>
                  <a:pt x="18470" y="7966"/>
                  <a:pt x="18445" y="7966"/>
                </a:cubicBezTo>
                <a:cubicBezTo>
                  <a:pt x="18422" y="7966"/>
                  <a:pt x="18399" y="7971"/>
                  <a:pt x="18378" y="7982"/>
                </a:cubicBezTo>
                <a:lnTo>
                  <a:pt x="18099" y="8129"/>
                </a:lnTo>
                <a:cubicBezTo>
                  <a:pt x="18477" y="7355"/>
                  <a:pt x="18361" y="6419"/>
                  <a:pt x="18355" y="6372"/>
                </a:cubicBezTo>
                <a:cubicBezTo>
                  <a:pt x="18347" y="6305"/>
                  <a:pt x="18293" y="6253"/>
                  <a:pt x="18228" y="6247"/>
                </a:cubicBezTo>
                <a:cubicBezTo>
                  <a:pt x="18225" y="6247"/>
                  <a:pt x="18204" y="6244"/>
                  <a:pt x="18165" y="6244"/>
                </a:cubicBezTo>
                <a:cubicBezTo>
                  <a:pt x="18066" y="6244"/>
                  <a:pt x="17850" y="6261"/>
                  <a:pt x="17540" y="6368"/>
                </a:cubicBezTo>
                <a:cubicBezTo>
                  <a:pt x="17894" y="5608"/>
                  <a:pt x="17787" y="4627"/>
                  <a:pt x="17781" y="4577"/>
                </a:cubicBezTo>
                <a:cubicBezTo>
                  <a:pt x="17773" y="4508"/>
                  <a:pt x="17716" y="4455"/>
                  <a:pt x="17646" y="4451"/>
                </a:cubicBezTo>
                <a:cubicBezTo>
                  <a:pt x="17646" y="4451"/>
                  <a:pt x="17645" y="4451"/>
                  <a:pt x="17643" y="4451"/>
                </a:cubicBezTo>
                <a:cubicBezTo>
                  <a:pt x="17610" y="4451"/>
                  <a:pt x="17440" y="4453"/>
                  <a:pt x="17189" y="4570"/>
                </a:cubicBezTo>
                <a:cubicBezTo>
                  <a:pt x="17340" y="3998"/>
                  <a:pt x="17326" y="3129"/>
                  <a:pt x="17051" y="2753"/>
                </a:cubicBezTo>
                <a:cubicBezTo>
                  <a:pt x="17021" y="2718"/>
                  <a:pt x="16980" y="2696"/>
                  <a:pt x="16934" y="2696"/>
                </a:cubicBezTo>
                <a:cubicBezTo>
                  <a:pt x="16695" y="2698"/>
                  <a:pt x="16497" y="2763"/>
                  <a:pt x="16364" y="2805"/>
                </a:cubicBezTo>
                <a:cubicBezTo>
                  <a:pt x="16345" y="2813"/>
                  <a:pt x="16321" y="2821"/>
                  <a:pt x="16299" y="2827"/>
                </a:cubicBezTo>
                <a:cubicBezTo>
                  <a:pt x="16273" y="2658"/>
                  <a:pt x="16259" y="2474"/>
                  <a:pt x="16246" y="2282"/>
                </a:cubicBezTo>
                <a:cubicBezTo>
                  <a:pt x="16198" y="1657"/>
                  <a:pt x="16141" y="882"/>
                  <a:pt x="15519" y="57"/>
                </a:cubicBezTo>
                <a:cubicBezTo>
                  <a:pt x="15489" y="17"/>
                  <a:pt x="15449" y="0"/>
                  <a:pt x="1540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8_1"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1" name="Google Shape;591;p23"/>
          <p:cNvPicPr preferRelativeResize="0"/>
          <p:nvPr/>
        </p:nvPicPr>
        <p:blipFill>
          <a:blip r:embed="rId2">
            <a:alphaModFix amt="52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92" name="Google Shape;592;p23"/>
          <p:cNvSpPr txBox="1">
            <a:spLocks noGrp="1"/>
          </p:cNvSpPr>
          <p:nvPr>
            <p:ph type="subTitle" idx="1"/>
          </p:nvPr>
        </p:nvSpPr>
        <p:spPr>
          <a:xfrm>
            <a:off x="5531850" y="3278675"/>
            <a:ext cx="2891100" cy="123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93" name="Google Shape;593;p23"/>
          <p:cNvSpPr txBox="1">
            <a:spLocks noGrp="1"/>
          </p:cNvSpPr>
          <p:nvPr>
            <p:ph type="title"/>
          </p:nvPr>
        </p:nvSpPr>
        <p:spPr>
          <a:xfrm>
            <a:off x="5531850" y="634175"/>
            <a:ext cx="2891100" cy="18678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594" name="Google Shape;594;p23"/>
          <p:cNvGrpSpPr/>
          <p:nvPr/>
        </p:nvGrpSpPr>
        <p:grpSpPr>
          <a:xfrm rot="-2065359" flipH="1">
            <a:off x="8852298" y="2881344"/>
            <a:ext cx="299129" cy="1052448"/>
            <a:chOff x="5585575" y="3597491"/>
            <a:chExt cx="299126" cy="1052435"/>
          </a:xfrm>
        </p:grpSpPr>
        <p:sp>
          <p:nvSpPr>
            <p:cNvPr id="595" name="Google Shape;595;p23"/>
            <p:cNvSpPr/>
            <p:nvPr/>
          </p:nvSpPr>
          <p:spPr>
            <a:xfrm>
              <a:off x="5585575" y="3938364"/>
              <a:ext cx="299126" cy="711562"/>
            </a:xfrm>
            <a:custGeom>
              <a:avLst/>
              <a:gdLst/>
              <a:ahLst/>
              <a:cxnLst/>
              <a:rect l="l" t="t" r="r" b="b"/>
              <a:pathLst>
                <a:path w="6993" h="16635" extrusionOk="0">
                  <a:moveTo>
                    <a:pt x="4755" y="454"/>
                  </a:moveTo>
                  <a:cubicBezTo>
                    <a:pt x="4812" y="511"/>
                    <a:pt x="4875" y="569"/>
                    <a:pt x="4945" y="628"/>
                  </a:cubicBezTo>
                  <a:cubicBezTo>
                    <a:pt x="5336" y="962"/>
                    <a:pt x="5989" y="1522"/>
                    <a:pt x="6371" y="3354"/>
                  </a:cubicBezTo>
                  <a:lnTo>
                    <a:pt x="6371" y="16013"/>
                  </a:lnTo>
                  <a:lnTo>
                    <a:pt x="621" y="16013"/>
                  </a:lnTo>
                  <a:lnTo>
                    <a:pt x="621" y="3352"/>
                  </a:lnTo>
                  <a:cubicBezTo>
                    <a:pt x="976" y="1530"/>
                    <a:pt x="1636" y="949"/>
                    <a:pt x="1993" y="634"/>
                  </a:cubicBezTo>
                  <a:cubicBezTo>
                    <a:pt x="2066" y="569"/>
                    <a:pt x="2129" y="513"/>
                    <a:pt x="2185" y="454"/>
                  </a:cubicBezTo>
                  <a:close/>
                  <a:moveTo>
                    <a:pt x="5178" y="1"/>
                  </a:moveTo>
                  <a:cubicBezTo>
                    <a:pt x="5121" y="76"/>
                    <a:pt x="5034" y="118"/>
                    <a:pt x="4941" y="118"/>
                  </a:cubicBezTo>
                  <a:lnTo>
                    <a:pt x="1941" y="118"/>
                  </a:lnTo>
                  <a:cubicBezTo>
                    <a:pt x="1862" y="118"/>
                    <a:pt x="1787" y="88"/>
                    <a:pt x="1731" y="31"/>
                  </a:cubicBezTo>
                  <a:cubicBezTo>
                    <a:pt x="1696" y="68"/>
                    <a:pt x="1634" y="120"/>
                    <a:pt x="1585" y="167"/>
                  </a:cubicBezTo>
                  <a:cubicBezTo>
                    <a:pt x="1168" y="531"/>
                    <a:pt x="398" y="1210"/>
                    <a:pt x="4" y="3263"/>
                  </a:cubicBezTo>
                  <a:cubicBezTo>
                    <a:pt x="2" y="3281"/>
                    <a:pt x="0" y="3301"/>
                    <a:pt x="0" y="3323"/>
                  </a:cubicBezTo>
                  <a:lnTo>
                    <a:pt x="0" y="16323"/>
                  </a:lnTo>
                  <a:cubicBezTo>
                    <a:pt x="0" y="16496"/>
                    <a:pt x="139" y="16634"/>
                    <a:pt x="309" y="16634"/>
                  </a:cubicBezTo>
                  <a:lnTo>
                    <a:pt x="6682" y="16634"/>
                  </a:lnTo>
                  <a:cubicBezTo>
                    <a:pt x="6852" y="16634"/>
                    <a:pt x="6992" y="16496"/>
                    <a:pt x="6992" y="16323"/>
                  </a:cubicBezTo>
                  <a:lnTo>
                    <a:pt x="6992" y="3323"/>
                  </a:lnTo>
                  <a:cubicBezTo>
                    <a:pt x="6992" y="3301"/>
                    <a:pt x="6990" y="3279"/>
                    <a:pt x="6984" y="3259"/>
                  </a:cubicBezTo>
                  <a:cubicBezTo>
                    <a:pt x="6565" y="1196"/>
                    <a:pt x="5773" y="519"/>
                    <a:pt x="5348" y="155"/>
                  </a:cubicBezTo>
                  <a:cubicBezTo>
                    <a:pt x="5289" y="108"/>
                    <a:pt x="5231" y="56"/>
                    <a:pt x="51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23"/>
            <p:cNvSpPr/>
            <p:nvPr/>
          </p:nvSpPr>
          <p:spPr>
            <a:xfrm>
              <a:off x="5607305" y="3597491"/>
              <a:ext cx="246085" cy="342200"/>
            </a:xfrm>
            <a:custGeom>
              <a:avLst/>
              <a:gdLst/>
              <a:ahLst/>
              <a:cxnLst/>
              <a:rect l="l" t="t" r="r" b="b"/>
              <a:pathLst>
                <a:path w="5753" h="8000" extrusionOk="0">
                  <a:moveTo>
                    <a:pt x="2877" y="618"/>
                  </a:moveTo>
                  <a:cubicBezTo>
                    <a:pt x="3463" y="618"/>
                    <a:pt x="3960" y="1047"/>
                    <a:pt x="4047" y="1627"/>
                  </a:cubicBezTo>
                  <a:cubicBezTo>
                    <a:pt x="4049" y="1647"/>
                    <a:pt x="4055" y="1664"/>
                    <a:pt x="4063" y="1684"/>
                  </a:cubicBezTo>
                  <a:cubicBezTo>
                    <a:pt x="4318" y="3358"/>
                    <a:pt x="4660" y="5036"/>
                    <a:pt x="5076" y="6678"/>
                  </a:cubicBezTo>
                  <a:cubicBezTo>
                    <a:pt x="4682" y="7036"/>
                    <a:pt x="4433" y="7277"/>
                    <a:pt x="4276" y="7465"/>
                  </a:cubicBezTo>
                  <a:lnTo>
                    <a:pt x="1576" y="7465"/>
                  </a:lnTo>
                  <a:cubicBezTo>
                    <a:pt x="1401" y="7281"/>
                    <a:pt x="1128" y="7046"/>
                    <a:pt x="677" y="6670"/>
                  </a:cubicBezTo>
                  <a:cubicBezTo>
                    <a:pt x="1093" y="5034"/>
                    <a:pt x="1435" y="3358"/>
                    <a:pt x="1692" y="1686"/>
                  </a:cubicBezTo>
                  <a:cubicBezTo>
                    <a:pt x="1698" y="1666"/>
                    <a:pt x="1704" y="1647"/>
                    <a:pt x="1706" y="1627"/>
                  </a:cubicBezTo>
                  <a:cubicBezTo>
                    <a:pt x="1793" y="1047"/>
                    <a:pt x="2292" y="618"/>
                    <a:pt x="2877" y="618"/>
                  </a:cubicBezTo>
                  <a:close/>
                  <a:moveTo>
                    <a:pt x="2879" y="1"/>
                  </a:moveTo>
                  <a:cubicBezTo>
                    <a:pt x="2013" y="1"/>
                    <a:pt x="1267" y="618"/>
                    <a:pt x="1105" y="1471"/>
                  </a:cubicBezTo>
                  <a:cubicBezTo>
                    <a:pt x="1099" y="1490"/>
                    <a:pt x="1093" y="1512"/>
                    <a:pt x="1087" y="1532"/>
                  </a:cubicBezTo>
                  <a:cubicBezTo>
                    <a:pt x="822" y="3271"/>
                    <a:pt x="466" y="5008"/>
                    <a:pt x="30" y="6706"/>
                  </a:cubicBezTo>
                  <a:cubicBezTo>
                    <a:pt x="1" y="6822"/>
                    <a:pt x="40" y="6945"/>
                    <a:pt x="131" y="7022"/>
                  </a:cubicBezTo>
                  <a:cubicBezTo>
                    <a:pt x="677" y="7477"/>
                    <a:pt x="1049" y="7792"/>
                    <a:pt x="1196" y="7970"/>
                  </a:cubicBezTo>
                  <a:cubicBezTo>
                    <a:pt x="1204" y="7982"/>
                    <a:pt x="1214" y="7992"/>
                    <a:pt x="1225" y="8000"/>
                  </a:cubicBezTo>
                  <a:cubicBezTo>
                    <a:pt x="1233" y="7992"/>
                    <a:pt x="1243" y="7982"/>
                    <a:pt x="1249" y="7970"/>
                  </a:cubicBezTo>
                  <a:cubicBezTo>
                    <a:pt x="1307" y="7871"/>
                    <a:pt x="1411" y="7808"/>
                    <a:pt x="1524" y="7804"/>
                  </a:cubicBezTo>
                  <a:lnTo>
                    <a:pt x="4393" y="7804"/>
                  </a:lnTo>
                  <a:cubicBezTo>
                    <a:pt x="4500" y="7804"/>
                    <a:pt x="4599" y="7859"/>
                    <a:pt x="4656" y="7950"/>
                  </a:cubicBezTo>
                  <a:cubicBezTo>
                    <a:pt x="4658" y="7956"/>
                    <a:pt x="4666" y="7964"/>
                    <a:pt x="4670" y="7970"/>
                  </a:cubicBezTo>
                  <a:cubicBezTo>
                    <a:pt x="4680" y="7964"/>
                    <a:pt x="4688" y="7956"/>
                    <a:pt x="4694" y="7946"/>
                  </a:cubicBezTo>
                  <a:cubicBezTo>
                    <a:pt x="4803" y="7778"/>
                    <a:pt x="5107" y="7487"/>
                    <a:pt x="5633" y="7014"/>
                  </a:cubicBezTo>
                  <a:cubicBezTo>
                    <a:pt x="5719" y="6935"/>
                    <a:pt x="5752" y="6816"/>
                    <a:pt x="5725" y="6706"/>
                  </a:cubicBezTo>
                  <a:cubicBezTo>
                    <a:pt x="5289" y="5006"/>
                    <a:pt x="4931" y="3267"/>
                    <a:pt x="4670" y="1532"/>
                  </a:cubicBezTo>
                  <a:cubicBezTo>
                    <a:pt x="4666" y="1512"/>
                    <a:pt x="4660" y="1492"/>
                    <a:pt x="4652" y="1473"/>
                  </a:cubicBezTo>
                  <a:cubicBezTo>
                    <a:pt x="4492" y="620"/>
                    <a:pt x="3748" y="3"/>
                    <a:pt x="28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23"/>
            <p:cNvSpPr/>
            <p:nvPr/>
          </p:nvSpPr>
          <p:spPr>
            <a:xfrm>
              <a:off x="5627623" y="4148517"/>
              <a:ext cx="211351" cy="458377"/>
            </a:xfrm>
            <a:custGeom>
              <a:avLst/>
              <a:gdLst/>
              <a:ahLst/>
              <a:cxnLst/>
              <a:rect l="l" t="t" r="r" b="b"/>
              <a:pathLst>
                <a:path w="4941" h="10716" extrusionOk="0">
                  <a:moveTo>
                    <a:pt x="4318" y="1231"/>
                  </a:moveTo>
                  <a:lnTo>
                    <a:pt x="4318" y="10095"/>
                  </a:lnTo>
                  <a:lnTo>
                    <a:pt x="622" y="10095"/>
                  </a:lnTo>
                  <a:lnTo>
                    <a:pt x="622" y="1231"/>
                  </a:lnTo>
                  <a:cubicBezTo>
                    <a:pt x="1202" y="1529"/>
                    <a:pt x="1836" y="1678"/>
                    <a:pt x="2470" y="1678"/>
                  </a:cubicBezTo>
                  <a:cubicBezTo>
                    <a:pt x="3104" y="1678"/>
                    <a:pt x="3738" y="1529"/>
                    <a:pt x="4318" y="1231"/>
                  </a:cubicBezTo>
                  <a:close/>
                  <a:moveTo>
                    <a:pt x="1" y="1"/>
                  </a:moveTo>
                  <a:lnTo>
                    <a:pt x="1" y="10716"/>
                  </a:lnTo>
                  <a:lnTo>
                    <a:pt x="4941" y="10716"/>
                  </a:lnTo>
                  <a:lnTo>
                    <a:pt x="4941" y="1"/>
                  </a:lnTo>
                  <a:cubicBezTo>
                    <a:pt x="4267" y="704"/>
                    <a:pt x="3368" y="1056"/>
                    <a:pt x="2470" y="1056"/>
                  </a:cubicBezTo>
                  <a:cubicBezTo>
                    <a:pt x="1571" y="1056"/>
                    <a:pt x="673" y="704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23"/>
            <p:cNvSpPr/>
            <p:nvPr/>
          </p:nvSpPr>
          <p:spPr>
            <a:xfrm>
              <a:off x="5659618" y="3931264"/>
              <a:ext cx="147445" cy="12148"/>
            </a:xfrm>
            <a:custGeom>
              <a:avLst/>
              <a:gdLst/>
              <a:ahLst/>
              <a:cxnLst/>
              <a:rect l="l" t="t" r="r" b="b"/>
              <a:pathLst>
                <a:path w="3447" h="284" extrusionOk="0">
                  <a:moveTo>
                    <a:pt x="299" y="1"/>
                  </a:moveTo>
                  <a:cubicBezTo>
                    <a:pt x="184" y="5"/>
                    <a:pt x="82" y="68"/>
                    <a:pt x="24" y="167"/>
                  </a:cubicBezTo>
                  <a:cubicBezTo>
                    <a:pt x="16" y="179"/>
                    <a:pt x="8" y="189"/>
                    <a:pt x="0" y="197"/>
                  </a:cubicBezTo>
                  <a:cubicBezTo>
                    <a:pt x="56" y="254"/>
                    <a:pt x="131" y="284"/>
                    <a:pt x="210" y="284"/>
                  </a:cubicBezTo>
                  <a:lnTo>
                    <a:pt x="3210" y="284"/>
                  </a:lnTo>
                  <a:cubicBezTo>
                    <a:pt x="3303" y="284"/>
                    <a:pt x="3390" y="242"/>
                    <a:pt x="3447" y="167"/>
                  </a:cubicBezTo>
                  <a:cubicBezTo>
                    <a:pt x="3441" y="161"/>
                    <a:pt x="3435" y="153"/>
                    <a:pt x="3431" y="147"/>
                  </a:cubicBezTo>
                  <a:cubicBezTo>
                    <a:pt x="3376" y="56"/>
                    <a:pt x="3275" y="1"/>
                    <a:pt x="3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9" name="Google Shape;599;p23"/>
          <p:cNvGrpSpPr/>
          <p:nvPr/>
        </p:nvGrpSpPr>
        <p:grpSpPr>
          <a:xfrm rot="-9286359" flipH="1">
            <a:off x="7204108" y="-431798"/>
            <a:ext cx="299118" cy="1052408"/>
            <a:chOff x="5585575" y="3597491"/>
            <a:chExt cx="299126" cy="1052435"/>
          </a:xfrm>
        </p:grpSpPr>
        <p:sp>
          <p:nvSpPr>
            <p:cNvPr id="600" name="Google Shape;600;p23"/>
            <p:cNvSpPr/>
            <p:nvPr/>
          </p:nvSpPr>
          <p:spPr>
            <a:xfrm>
              <a:off x="5585575" y="3938364"/>
              <a:ext cx="299126" cy="711562"/>
            </a:xfrm>
            <a:custGeom>
              <a:avLst/>
              <a:gdLst/>
              <a:ahLst/>
              <a:cxnLst/>
              <a:rect l="l" t="t" r="r" b="b"/>
              <a:pathLst>
                <a:path w="6993" h="16635" extrusionOk="0">
                  <a:moveTo>
                    <a:pt x="4755" y="454"/>
                  </a:moveTo>
                  <a:cubicBezTo>
                    <a:pt x="4812" y="511"/>
                    <a:pt x="4875" y="569"/>
                    <a:pt x="4945" y="628"/>
                  </a:cubicBezTo>
                  <a:cubicBezTo>
                    <a:pt x="5336" y="962"/>
                    <a:pt x="5989" y="1522"/>
                    <a:pt x="6371" y="3354"/>
                  </a:cubicBezTo>
                  <a:lnTo>
                    <a:pt x="6371" y="16013"/>
                  </a:lnTo>
                  <a:lnTo>
                    <a:pt x="621" y="16013"/>
                  </a:lnTo>
                  <a:lnTo>
                    <a:pt x="621" y="3352"/>
                  </a:lnTo>
                  <a:cubicBezTo>
                    <a:pt x="976" y="1530"/>
                    <a:pt x="1636" y="949"/>
                    <a:pt x="1993" y="634"/>
                  </a:cubicBezTo>
                  <a:cubicBezTo>
                    <a:pt x="2066" y="569"/>
                    <a:pt x="2129" y="513"/>
                    <a:pt x="2185" y="454"/>
                  </a:cubicBezTo>
                  <a:close/>
                  <a:moveTo>
                    <a:pt x="5178" y="1"/>
                  </a:moveTo>
                  <a:cubicBezTo>
                    <a:pt x="5121" y="76"/>
                    <a:pt x="5034" y="118"/>
                    <a:pt x="4941" y="118"/>
                  </a:cubicBezTo>
                  <a:lnTo>
                    <a:pt x="1941" y="118"/>
                  </a:lnTo>
                  <a:cubicBezTo>
                    <a:pt x="1862" y="118"/>
                    <a:pt x="1787" y="88"/>
                    <a:pt x="1731" y="31"/>
                  </a:cubicBezTo>
                  <a:cubicBezTo>
                    <a:pt x="1696" y="68"/>
                    <a:pt x="1634" y="120"/>
                    <a:pt x="1585" y="167"/>
                  </a:cubicBezTo>
                  <a:cubicBezTo>
                    <a:pt x="1168" y="531"/>
                    <a:pt x="398" y="1210"/>
                    <a:pt x="4" y="3263"/>
                  </a:cubicBezTo>
                  <a:cubicBezTo>
                    <a:pt x="2" y="3281"/>
                    <a:pt x="0" y="3301"/>
                    <a:pt x="0" y="3323"/>
                  </a:cubicBezTo>
                  <a:lnTo>
                    <a:pt x="0" y="16323"/>
                  </a:lnTo>
                  <a:cubicBezTo>
                    <a:pt x="0" y="16496"/>
                    <a:pt x="139" y="16634"/>
                    <a:pt x="309" y="16634"/>
                  </a:cubicBezTo>
                  <a:lnTo>
                    <a:pt x="6682" y="16634"/>
                  </a:lnTo>
                  <a:cubicBezTo>
                    <a:pt x="6852" y="16634"/>
                    <a:pt x="6992" y="16496"/>
                    <a:pt x="6992" y="16323"/>
                  </a:cubicBezTo>
                  <a:lnTo>
                    <a:pt x="6992" y="3323"/>
                  </a:lnTo>
                  <a:cubicBezTo>
                    <a:pt x="6992" y="3301"/>
                    <a:pt x="6990" y="3279"/>
                    <a:pt x="6984" y="3259"/>
                  </a:cubicBezTo>
                  <a:cubicBezTo>
                    <a:pt x="6565" y="1196"/>
                    <a:pt x="5773" y="519"/>
                    <a:pt x="5348" y="155"/>
                  </a:cubicBezTo>
                  <a:cubicBezTo>
                    <a:pt x="5289" y="108"/>
                    <a:pt x="5231" y="56"/>
                    <a:pt x="51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23"/>
            <p:cNvSpPr/>
            <p:nvPr/>
          </p:nvSpPr>
          <p:spPr>
            <a:xfrm>
              <a:off x="5607305" y="3597491"/>
              <a:ext cx="246085" cy="342200"/>
            </a:xfrm>
            <a:custGeom>
              <a:avLst/>
              <a:gdLst/>
              <a:ahLst/>
              <a:cxnLst/>
              <a:rect l="l" t="t" r="r" b="b"/>
              <a:pathLst>
                <a:path w="5753" h="8000" extrusionOk="0">
                  <a:moveTo>
                    <a:pt x="2877" y="618"/>
                  </a:moveTo>
                  <a:cubicBezTo>
                    <a:pt x="3463" y="618"/>
                    <a:pt x="3960" y="1047"/>
                    <a:pt x="4047" y="1627"/>
                  </a:cubicBezTo>
                  <a:cubicBezTo>
                    <a:pt x="4049" y="1647"/>
                    <a:pt x="4055" y="1664"/>
                    <a:pt x="4063" y="1684"/>
                  </a:cubicBezTo>
                  <a:cubicBezTo>
                    <a:pt x="4318" y="3358"/>
                    <a:pt x="4660" y="5036"/>
                    <a:pt x="5076" y="6678"/>
                  </a:cubicBezTo>
                  <a:cubicBezTo>
                    <a:pt x="4682" y="7036"/>
                    <a:pt x="4433" y="7277"/>
                    <a:pt x="4276" y="7465"/>
                  </a:cubicBezTo>
                  <a:lnTo>
                    <a:pt x="1576" y="7465"/>
                  </a:lnTo>
                  <a:cubicBezTo>
                    <a:pt x="1401" y="7281"/>
                    <a:pt x="1128" y="7046"/>
                    <a:pt x="677" y="6670"/>
                  </a:cubicBezTo>
                  <a:cubicBezTo>
                    <a:pt x="1093" y="5034"/>
                    <a:pt x="1435" y="3358"/>
                    <a:pt x="1692" y="1686"/>
                  </a:cubicBezTo>
                  <a:cubicBezTo>
                    <a:pt x="1698" y="1666"/>
                    <a:pt x="1704" y="1647"/>
                    <a:pt x="1706" y="1627"/>
                  </a:cubicBezTo>
                  <a:cubicBezTo>
                    <a:pt x="1793" y="1047"/>
                    <a:pt x="2292" y="618"/>
                    <a:pt x="2877" y="618"/>
                  </a:cubicBezTo>
                  <a:close/>
                  <a:moveTo>
                    <a:pt x="2879" y="1"/>
                  </a:moveTo>
                  <a:cubicBezTo>
                    <a:pt x="2013" y="1"/>
                    <a:pt x="1267" y="618"/>
                    <a:pt x="1105" y="1471"/>
                  </a:cubicBezTo>
                  <a:cubicBezTo>
                    <a:pt x="1099" y="1490"/>
                    <a:pt x="1093" y="1512"/>
                    <a:pt x="1087" y="1532"/>
                  </a:cubicBezTo>
                  <a:cubicBezTo>
                    <a:pt x="822" y="3271"/>
                    <a:pt x="466" y="5008"/>
                    <a:pt x="30" y="6706"/>
                  </a:cubicBezTo>
                  <a:cubicBezTo>
                    <a:pt x="1" y="6822"/>
                    <a:pt x="40" y="6945"/>
                    <a:pt x="131" y="7022"/>
                  </a:cubicBezTo>
                  <a:cubicBezTo>
                    <a:pt x="677" y="7477"/>
                    <a:pt x="1049" y="7792"/>
                    <a:pt x="1196" y="7970"/>
                  </a:cubicBezTo>
                  <a:cubicBezTo>
                    <a:pt x="1204" y="7982"/>
                    <a:pt x="1214" y="7992"/>
                    <a:pt x="1225" y="8000"/>
                  </a:cubicBezTo>
                  <a:cubicBezTo>
                    <a:pt x="1233" y="7992"/>
                    <a:pt x="1243" y="7982"/>
                    <a:pt x="1249" y="7970"/>
                  </a:cubicBezTo>
                  <a:cubicBezTo>
                    <a:pt x="1307" y="7871"/>
                    <a:pt x="1411" y="7808"/>
                    <a:pt x="1524" y="7804"/>
                  </a:cubicBezTo>
                  <a:lnTo>
                    <a:pt x="4393" y="7804"/>
                  </a:lnTo>
                  <a:cubicBezTo>
                    <a:pt x="4500" y="7804"/>
                    <a:pt x="4599" y="7859"/>
                    <a:pt x="4656" y="7950"/>
                  </a:cubicBezTo>
                  <a:cubicBezTo>
                    <a:pt x="4658" y="7956"/>
                    <a:pt x="4666" y="7964"/>
                    <a:pt x="4670" y="7970"/>
                  </a:cubicBezTo>
                  <a:cubicBezTo>
                    <a:pt x="4680" y="7964"/>
                    <a:pt x="4688" y="7956"/>
                    <a:pt x="4694" y="7946"/>
                  </a:cubicBezTo>
                  <a:cubicBezTo>
                    <a:pt x="4803" y="7778"/>
                    <a:pt x="5107" y="7487"/>
                    <a:pt x="5633" y="7014"/>
                  </a:cubicBezTo>
                  <a:cubicBezTo>
                    <a:pt x="5719" y="6935"/>
                    <a:pt x="5752" y="6816"/>
                    <a:pt x="5725" y="6706"/>
                  </a:cubicBezTo>
                  <a:cubicBezTo>
                    <a:pt x="5289" y="5006"/>
                    <a:pt x="4931" y="3267"/>
                    <a:pt x="4670" y="1532"/>
                  </a:cubicBezTo>
                  <a:cubicBezTo>
                    <a:pt x="4666" y="1512"/>
                    <a:pt x="4660" y="1492"/>
                    <a:pt x="4652" y="1473"/>
                  </a:cubicBezTo>
                  <a:cubicBezTo>
                    <a:pt x="4492" y="620"/>
                    <a:pt x="3748" y="3"/>
                    <a:pt x="28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23"/>
            <p:cNvSpPr/>
            <p:nvPr/>
          </p:nvSpPr>
          <p:spPr>
            <a:xfrm>
              <a:off x="5627623" y="4148517"/>
              <a:ext cx="211351" cy="458377"/>
            </a:xfrm>
            <a:custGeom>
              <a:avLst/>
              <a:gdLst/>
              <a:ahLst/>
              <a:cxnLst/>
              <a:rect l="l" t="t" r="r" b="b"/>
              <a:pathLst>
                <a:path w="4941" h="10716" extrusionOk="0">
                  <a:moveTo>
                    <a:pt x="4318" y="1231"/>
                  </a:moveTo>
                  <a:lnTo>
                    <a:pt x="4318" y="10095"/>
                  </a:lnTo>
                  <a:lnTo>
                    <a:pt x="622" y="10095"/>
                  </a:lnTo>
                  <a:lnTo>
                    <a:pt x="622" y="1231"/>
                  </a:lnTo>
                  <a:cubicBezTo>
                    <a:pt x="1202" y="1529"/>
                    <a:pt x="1836" y="1678"/>
                    <a:pt x="2470" y="1678"/>
                  </a:cubicBezTo>
                  <a:cubicBezTo>
                    <a:pt x="3104" y="1678"/>
                    <a:pt x="3738" y="1529"/>
                    <a:pt x="4318" y="1231"/>
                  </a:cubicBezTo>
                  <a:close/>
                  <a:moveTo>
                    <a:pt x="1" y="1"/>
                  </a:moveTo>
                  <a:lnTo>
                    <a:pt x="1" y="10716"/>
                  </a:lnTo>
                  <a:lnTo>
                    <a:pt x="4941" y="10716"/>
                  </a:lnTo>
                  <a:lnTo>
                    <a:pt x="4941" y="1"/>
                  </a:lnTo>
                  <a:cubicBezTo>
                    <a:pt x="4267" y="704"/>
                    <a:pt x="3368" y="1056"/>
                    <a:pt x="2470" y="1056"/>
                  </a:cubicBezTo>
                  <a:cubicBezTo>
                    <a:pt x="1571" y="1056"/>
                    <a:pt x="673" y="704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23"/>
            <p:cNvSpPr/>
            <p:nvPr/>
          </p:nvSpPr>
          <p:spPr>
            <a:xfrm>
              <a:off x="5659618" y="3931264"/>
              <a:ext cx="147445" cy="12148"/>
            </a:xfrm>
            <a:custGeom>
              <a:avLst/>
              <a:gdLst/>
              <a:ahLst/>
              <a:cxnLst/>
              <a:rect l="l" t="t" r="r" b="b"/>
              <a:pathLst>
                <a:path w="3447" h="284" extrusionOk="0">
                  <a:moveTo>
                    <a:pt x="299" y="1"/>
                  </a:moveTo>
                  <a:cubicBezTo>
                    <a:pt x="184" y="5"/>
                    <a:pt x="82" y="68"/>
                    <a:pt x="24" y="167"/>
                  </a:cubicBezTo>
                  <a:cubicBezTo>
                    <a:pt x="16" y="179"/>
                    <a:pt x="8" y="189"/>
                    <a:pt x="0" y="197"/>
                  </a:cubicBezTo>
                  <a:cubicBezTo>
                    <a:pt x="56" y="254"/>
                    <a:pt x="131" y="284"/>
                    <a:pt x="210" y="284"/>
                  </a:cubicBezTo>
                  <a:lnTo>
                    <a:pt x="3210" y="284"/>
                  </a:lnTo>
                  <a:cubicBezTo>
                    <a:pt x="3303" y="284"/>
                    <a:pt x="3390" y="242"/>
                    <a:pt x="3447" y="167"/>
                  </a:cubicBezTo>
                  <a:cubicBezTo>
                    <a:pt x="3441" y="161"/>
                    <a:pt x="3435" y="153"/>
                    <a:pt x="3431" y="147"/>
                  </a:cubicBezTo>
                  <a:cubicBezTo>
                    <a:pt x="3376" y="56"/>
                    <a:pt x="3275" y="1"/>
                    <a:pt x="3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4" name="Google Shape;604;p23"/>
          <p:cNvGrpSpPr/>
          <p:nvPr/>
        </p:nvGrpSpPr>
        <p:grpSpPr>
          <a:xfrm rot="8889551" flipH="1">
            <a:off x="98727" y="-961810"/>
            <a:ext cx="1041059" cy="1499335"/>
            <a:chOff x="-183312" y="227900"/>
            <a:chExt cx="829641" cy="1194851"/>
          </a:xfrm>
        </p:grpSpPr>
        <p:sp>
          <p:nvSpPr>
            <p:cNvPr id="605" name="Google Shape;605;p23"/>
            <p:cNvSpPr/>
            <p:nvPr/>
          </p:nvSpPr>
          <p:spPr>
            <a:xfrm>
              <a:off x="-183312" y="227900"/>
              <a:ext cx="829641" cy="1194851"/>
            </a:xfrm>
            <a:custGeom>
              <a:avLst/>
              <a:gdLst/>
              <a:ahLst/>
              <a:cxnLst/>
              <a:rect l="l" t="t" r="r" b="b"/>
              <a:pathLst>
                <a:path w="17651" h="25421" extrusionOk="0">
                  <a:moveTo>
                    <a:pt x="7793" y="485"/>
                  </a:moveTo>
                  <a:cubicBezTo>
                    <a:pt x="7834" y="485"/>
                    <a:pt x="7875" y="488"/>
                    <a:pt x="7915" y="492"/>
                  </a:cubicBezTo>
                  <a:cubicBezTo>
                    <a:pt x="10639" y="771"/>
                    <a:pt x="17154" y="9110"/>
                    <a:pt x="16970" y="12082"/>
                  </a:cubicBezTo>
                  <a:lnTo>
                    <a:pt x="16970" y="12080"/>
                  </a:lnTo>
                  <a:cubicBezTo>
                    <a:pt x="16919" y="12881"/>
                    <a:pt x="16713" y="13417"/>
                    <a:pt x="16339" y="13716"/>
                  </a:cubicBezTo>
                  <a:cubicBezTo>
                    <a:pt x="16019" y="13971"/>
                    <a:pt x="15569" y="14064"/>
                    <a:pt x="15014" y="14064"/>
                  </a:cubicBezTo>
                  <a:cubicBezTo>
                    <a:pt x="14357" y="14064"/>
                    <a:pt x="13553" y="13933"/>
                    <a:pt x="12645" y="13785"/>
                  </a:cubicBezTo>
                  <a:cubicBezTo>
                    <a:pt x="11460" y="13591"/>
                    <a:pt x="10117" y="13372"/>
                    <a:pt x="8661" y="13372"/>
                  </a:cubicBezTo>
                  <a:cubicBezTo>
                    <a:pt x="7206" y="13372"/>
                    <a:pt x="5835" y="13591"/>
                    <a:pt x="4626" y="13785"/>
                  </a:cubicBezTo>
                  <a:cubicBezTo>
                    <a:pt x="3698" y="13933"/>
                    <a:pt x="2875" y="14065"/>
                    <a:pt x="2218" y="14065"/>
                  </a:cubicBezTo>
                  <a:cubicBezTo>
                    <a:pt x="1664" y="14065"/>
                    <a:pt x="1228" y="13972"/>
                    <a:pt x="946" y="13716"/>
                  </a:cubicBezTo>
                  <a:cubicBezTo>
                    <a:pt x="624" y="13421"/>
                    <a:pt x="493" y="12899"/>
                    <a:pt x="543" y="12109"/>
                  </a:cubicBezTo>
                  <a:cubicBezTo>
                    <a:pt x="652" y="10354"/>
                    <a:pt x="1985" y="8944"/>
                    <a:pt x="3396" y="7452"/>
                  </a:cubicBezTo>
                  <a:cubicBezTo>
                    <a:pt x="4937" y="5822"/>
                    <a:pt x="6684" y="3974"/>
                    <a:pt x="7058" y="1362"/>
                  </a:cubicBezTo>
                  <a:cubicBezTo>
                    <a:pt x="7166" y="625"/>
                    <a:pt x="7489" y="485"/>
                    <a:pt x="7793" y="485"/>
                  </a:cubicBezTo>
                  <a:close/>
                  <a:moveTo>
                    <a:pt x="8635" y="14278"/>
                  </a:moveTo>
                  <a:cubicBezTo>
                    <a:pt x="9753" y="14278"/>
                    <a:pt x="10813" y="14414"/>
                    <a:pt x="11713" y="14553"/>
                  </a:cubicBezTo>
                  <a:cubicBezTo>
                    <a:pt x="12182" y="15132"/>
                    <a:pt x="12443" y="15799"/>
                    <a:pt x="12408" y="16351"/>
                  </a:cubicBezTo>
                  <a:cubicBezTo>
                    <a:pt x="12402" y="16476"/>
                    <a:pt x="12374" y="16640"/>
                    <a:pt x="12295" y="16693"/>
                  </a:cubicBezTo>
                  <a:cubicBezTo>
                    <a:pt x="12260" y="16717"/>
                    <a:pt x="12209" y="16727"/>
                    <a:pt x="12145" y="16727"/>
                  </a:cubicBezTo>
                  <a:cubicBezTo>
                    <a:pt x="11916" y="16727"/>
                    <a:pt x="11526" y="16596"/>
                    <a:pt x="11147" y="16466"/>
                  </a:cubicBezTo>
                  <a:cubicBezTo>
                    <a:pt x="10467" y="16232"/>
                    <a:pt x="9618" y="15948"/>
                    <a:pt x="8659" y="15948"/>
                  </a:cubicBezTo>
                  <a:cubicBezTo>
                    <a:pt x="7701" y="15948"/>
                    <a:pt x="6819" y="16232"/>
                    <a:pt x="6110" y="16464"/>
                  </a:cubicBezTo>
                  <a:cubicBezTo>
                    <a:pt x="5725" y="16591"/>
                    <a:pt x="5300" y="16730"/>
                    <a:pt x="5073" y="16730"/>
                  </a:cubicBezTo>
                  <a:cubicBezTo>
                    <a:pt x="5014" y="16730"/>
                    <a:pt x="4969" y="16721"/>
                    <a:pt x="4941" y="16699"/>
                  </a:cubicBezTo>
                  <a:cubicBezTo>
                    <a:pt x="4925" y="16684"/>
                    <a:pt x="4872" y="16624"/>
                    <a:pt x="4888" y="16381"/>
                  </a:cubicBezTo>
                  <a:cubicBezTo>
                    <a:pt x="4925" y="15801"/>
                    <a:pt x="5293" y="15103"/>
                    <a:pt x="5881" y="14499"/>
                  </a:cubicBezTo>
                  <a:cubicBezTo>
                    <a:pt x="6627" y="14392"/>
                    <a:pt x="7600" y="14278"/>
                    <a:pt x="8635" y="14278"/>
                  </a:cubicBezTo>
                  <a:close/>
                  <a:moveTo>
                    <a:pt x="8631" y="16879"/>
                  </a:moveTo>
                  <a:cubicBezTo>
                    <a:pt x="9311" y="16879"/>
                    <a:pt x="9954" y="17046"/>
                    <a:pt x="10502" y="17222"/>
                  </a:cubicBezTo>
                  <a:cubicBezTo>
                    <a:pt x="10752" y="18440"/>
                    <a:pt x="10835" y="19881"/>
                    <a:pt x="10740" y="21402"/>
                  </a:cubicBezTo>
                  <a:cubicBezTo>
                    <a:pt x="10532" y="24738"/>
                    <a:pt x="9752" y="24934"/>
                    <a:pt x="8567" y="24934"/>
                  </a:cubicBezTo>
                  <a:cubicBezTo>
                    <a:pt x="8491" y="24934"/>
                    <a:pt x="8413" y="24933"/>
                    <a:pt x="8334" y="24932"/>
                  </a:cubicBezTo>
                  <a:lnTo>
                    <a:pt x="7865" y="24932"/>
                  </a:lnTo>
                  <a:cubicBezTo>
                    <a:pt x="7795" y="24932"/>
                    <a:pt x="7726" y="24933"/>
                    <a:pt x="7659" y="24933"/>
                  </a:cubicBezTo>
                  <a:cubicBezTo>
                    <a:pt x="7121" y="24933"/>
                    <a:pt x="6693" y="24903"/>
                    <a:pt x="6397" y="24592"/>
                  </a:cubicBezTo>
                  <a:cubicBezTo>
                    <a:pt x="5978" y="24150"/>
                    <a:pt x="5823" y="23114"/>
                    <a:pt x="5928" y="21430"/>
                  </a:cubicBezTo>
                  <a:cubicBezTo>
                    <a:pt x="6023" y="19901"/>
                    <a:pt x="6286" y="18450"/>
                    <a:pt x="6692" y="17230"/>
                  </a:cubicBezTo>
                  <a:cubicBezTo>
                    <a:pt x="7270" y="17050"/>
                    <a:pt x="7938" y="16879"/>
                    <a:pt x="8631" y="16879"/>
                  </a:cubicBezTo>
                  <a:close/>
                  <a:moveTo>
                    <a:pt x="7808" y="1"/>
                  </a:moveTo>
                  <a:cubicBezTo>
                    <a:pt x="7361" y="1"/>
                    <a:pt x="6737" y="205"/>
                    <a:pt x="6581" y="1293"/>
                  </a:cubicBezTo>
                  <a:cubicBezTo>
                    <a:pt x="6227" y="3750"/>
                    <a:pt x="4611" y="5462"/>
                    <a:pt x="3044" y="7120"/>
                  </a:cubicBezTo>
                  <a:cubicBezTo>
                    <a:pt x="1572" y="8675"/>
                    <a:pt x="179" y="10147"/>
                    <a:pt x="58" y="12080"/>
                  </a:cubicBezTo>
                  <a:cubicBezTo>
                    <a:pt x="1" y="13023"/>
                    <a:pt x="185" y="13676"/>
                    <a:pt x="624" y="14074"/>
                  </a:cubicBezTo>
                  <a:cubicBezTo>
                    <a:pt x="1009" y="14424"/>
                    <a:pt x="1554" y="14547"/>
                    <a:pt x="2225" y="14547"/>
                  </a:cubicBezTo>
                  <a:cubicBezTo>
                    <a:pt x="2925" y="14547"/>
                    <a:pt x="3764" y="14413"/>
                    <a:pt x="4704" y="14264"/>
                  </a:cubicBezTo>
                  <a:cubicBezTo>
                    <a:pt x="4981" y="14220"/>
                    <a:pt x="5269" y="14173"/>
                    <a:pt x="5562" y="14129"/>
                  </a:cubicBezTo>
                  <a:lnTo>
                    <a:pt x="5562" y="14129"/>
                  </a:lnTo>
                  <a:cubicBezTo>
                    <a:pt x="4882" y="14820"/>
                    <a:pt x="4446" y="15647"/>
                    <a:pt x="4403" y="16351"/>
                  </a:cubicBezTo>
                  <a:cubicBezTo>
                    <a:pt x="4381" y="16697"/>
                    <a:pt x="4462" y="16937"/>
                    <a:pt x="4646" y="17081"/>
                  </a:cubicBezTo>
                  <a:cubicBezTo>
                    <a:pt x="4764" y="17173"/>
                    <a:pt x="4907" y="17211"/>
                    <a:pt x="5075" y="17211"/>
                  </a:cubicBezTo>
                  <a:cubicBezTo>
                    <a:pt x="5384" y="17211"/>
                    <a:pt x="5779" y="17082"/>
                    <a:pt x="6261" y="16925"/>
                  </a:cubicBezTo>
                  <a:cubicBezTo>
                    <a:pt x="6270" y="16921"/>
                    <a:pt x="6280" y="16919"/>
                    <a:pt x="6290" y="16915"/>
                  </a:cubicBezTo>
                  <a:lnTo>
                    <a:pt x="6290" y="16915"/>
                  </a:lnTo>
                  <a:cubicBezTo>
                    <a:pt x="6282" y="16929"/>
                    <a:pt x="6278" y="16943"/>
                    <a:pt x="6270" y="16957"/>
                  </a:cubicBezTo>
                  <a:cubicBezTo>
                    <a:pt x="5831" y="18245"/>
                    <a:pt x="5544" y="19782"/>
                    <a:pt x="5445" y="21402"/>
                  </a:cubicBezTo>
                  <a:cubicBezTo>
                    <a:pt x="5331" y="23280"/>
                    <a:pt x="5515" y="24366"/>
                    <a:pt x="6043" y="24926"/>
                  </a:cubicBezTo>
                  <a:cubicBezTo>
                    <a:pt x="6470" y="25375"/>
                    <a:pt x="7036" y="25421"/>
                    <a:pt x="7648" y="25421"/>
                  </a:cubicBezTo>
                  <a:cubicBezTo>
                    <a:pt x="7721" y="25421"/>
                    <a:pt x="7796" y="25419"/>
                    <a:pt x="7871" y="25419"/>
                  </a:cubicBezTo>
                  <a:lnTo>
                    <a:pt x="8328" y="25419"/>
                  </a:lnTo>
                  <a:cubicBezTo>
                    <a:pt x="8373" y="25419"/>
                    <a:pt x="8418" y="25419"/>
                    <a:pt x="8462" y="25419"/>
                  </a:cubicBezTo>
                  <a:cubicBezTo>
                    <a:pt x="10033" y="25419"/>
                    <a:pt x="10996" y="25069"/>
                    <a:pt x="11223" y="21432"/>
                  </a:cubicBezTo>
                  <a:cubicBezTo>
                    <a:pt x="11324" y="19812"/>
                    <a:pt x="11231" y="18274"/>
                    <a:pt x="10948" y="16984"/>
                  </a:cubicBezTo>
                  <a:cubicBezTo>
                    <a:pt x="10942" y="16953"/>
                    <a:pt x="10928" y="16923"/>
                    <a:pt x="10910" y="16897"/>
                  </a:cubicBezTo>
                  <a:lnTo>
                    <a:pt x="10910" y="16897"/>
                  </a:lnTo>
                  <a:cubicBezTo>
                    <a:pt x="10936" y="16907"/>
                    <a:pt x="10965" y="16913"/>
                    <a:pt x="10993" y="16923"/>
                  </a:cubicBezTo>
                  <a:cubicBezTo>
                    <a:pt x="11458" y="17083"/>
                    <a:pt x="11838" y="17212"/>
                    <a:pt x="12146" y="17212"/>
                  </a:cubicBezTo>
                  <a:cubicBezTo>
                    <a:pt x="12304" y="17212"/>
                    <a:pt x="12443" y="17178"/>
                    <a:pt x="12566" y="17097"/>
                  </a:cubicBezTo>
                  <a:cubicBezTo>
                    <a:pt x="12766" y="16963"/>
                    <a:pt x="12871" y="16727"/>
                    <a:pt x="12894" y="16381"/>
                  </a:cubicBezTo>
                  <a:cubicBezTo>
                    <a:pt x="12938" y="15678"/>
                    <a:pt x="12621" y="14875"/>
                    <a:pt x="12032" y="14177"/>
                  </a:cubicBezTo>
                  <a:lnTo>
                    <a:pt x="12032" y="14177"/>
                  </a:lnTo>
                  <a:cubicBezTo>
                    <a:pt x="12214" y="14206"/>
                    <a:pt x="12394" y="14234"/>
                    <a:pt x="12568" y="14264"/>
                  </a:cubicBezTo>
                  <a:cubicBezTo>
                    <a:pt x="13490" y="14415"/>
                    <a:pt x="14313" y="14549"/>
                    <a:pt x="15013" y="14549"/>
                  </a:cubicBezTo>
                  <a:cubicBezTo>
                    <a:pt x="15672" y="14549"/>
                    <a:pt x="16222" y="14430"/>
                    <a:pt x="16644" y="14094"/>
                  </a:cubicBezTo>
                  <a:cubicBezTo>
                    <a:pt x="17130" y="13706"/>
                    <a:pt x="17396" y="13057"/>
                    <a:pt x="17453" y="12111"/>
                  </a:cubicBezTo>
                  <a:cubicBezTo>
                    <a:pt x="17651" y="8906"/>
                    <a:pt x="10912" y="312"/>
                    <a:pt x="7964" y="9"/>
                  </a:cubicBezTo>
                  <a:cubicBezTo>
                    <a:pt x="7915" y="3"/>
                    <a:pt x="7861" y="1"/>
                    <a:pt x="78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23"/>
            <p:cNvSpPr/>
            <p:nvPr/>
          </p:nvSpPr>
          <p:spPr>
            <a:xfrm>
              <a:off x="339409" y="608669"/>
              <a:ext cx="175084" cy="134944"/>
            </a:xfrm>
            <a:custGeom>
              <a:avLst/>
              <a:gdLst/>
              <a:ahLst/>
              <a:cxnLst/>
              <a:rect l="l" t="t" r="r" b="b"/>
              <a:pathLst>
                <a:path w="3725" h="2871" extrusionOk="0">
                  <a:moveTo>
                    <a:pt x="1685" y="490"/>
                  </a:moveTo>
                  <a:cubicBezTo>
                    <a:pt x="1850" y="490"/>
                    <a:pt x="2015" y="514"/>
                    <a:pt x="2175" y="560"/>
                  </a:cubicBezTo>
                  <a:cubicBezTo>
                    <a:pt x="2597" y="678"/>
                    <a:pt x="2943" y="934"/>
                    <a:pt x="3107" y="1238"/>
                  </a:cubicBezTo>
                  <a:cubicBezTo>
                    <a:pt x="3174" y="1369"/>
                    <a:pt x="3240" y="1571"/>
                    <a:pt x="3164" y="1792"/>
                  </a:cubicBezTo>
                  <a:cubicBezTo>
                    <a:pt x="3040" y="2160"/>
                    <a:pt x="2585" y="2386"/>
                    <a:pt x="2061" y="2386"/>
                  </a:cubicBezTo>
                  <a:cubicBezTo>
                    <a:pt x="1895" y="2386"/>
                    <a:pt x="1722" y="2363"/>
                    <a:pt x="1550" y="2315"/>
                  </a:cubicBezTo>
                  <a:cubicBezTo>
                    <a:pt x="1128" y="2196"/>
                    <a:pt x="782" y="1941"/>
                    <a:pt x="620" y="1636"/>
                  </a:cubicBezTo>
                  <a:cubicBezTo>
                    <a:pt x="551" y="1505"/>
                    <a:pt x="487" y="1304"/>
                    <a:pt x="561" y="1084"/>
                  </a:cubicBezTo>
                  <a:cubicBezTo>
                    <a:pt x="685" y="716"/>
                    <a:pt x="1144" y="491"/>
                    <a:pt x="1665" y="491"/>
                  </a:cubicBezTo>
                  <a:cubicBezTo>
                    <a:pt x="1671" y="490"/>
                    <a:pt x="1678" y="490"/>
                    <a:pt x="1685" y="490"/>
                  </a:cubicBezTo>
                  <a:close/>
                  <a:moveTo>
                    <a:pt x="1650" y="1"/>
                  </a:moveTo>
                  <a:cubicBezTo>
                    <a:pt x="923" y="1"/>
                    <a:pt x="298" y="350"/>
                    <a:pt x="104" y="928"/>
                  </a:cubicBezTo>
                  <a:cubicBezTo>
                    <a:pt x="1" y="1227"/>
                    <a:pt x="34" y="1559"/>
                    <a:pt x="191" y="1862"/>
                  </a:cubicBezTo>
                  <a:cubicBezTo>
                    <a:pt x="416" y="2291"/>
                    <a:pt x="865" y="2625"/>
                    <a:pt x="1421" y="2782"/>
                  </a:cubicBezTo>
                  <a:cubicBezTo>
                    <a:pt x="1627" y="2841"/>
                    <a:pt x="1843" y="2871"/>
                    <a:pt x="2058" y="2871"/>
                  </a:cubicBezTo>
                  <a:cubicBezTo>
                    <a:pt x="2422" y="2871"/>
                    <a:pt x="2767" y="2784"/>
                    <a:pt x="3044" y="2623"/>
                  </a:cubicBezTo>
                  <a:cubicBezTo>
                    <a:pt x="3319" y="2463"/>
                    <a:pt x="3528" y="2234"/>
                    <a:pt x="3625" y="1947"/>
                  </a:cubicBezTo>
                  <a:cubicBezTo>
                    <a:pt x="3724" y="1648"/>
                    <a:pt x="3693" y="1316"/>
                    <a:pt x="3536" y="1013"/>
                  </a:cubicBezTo>
                  <a:cubicBezTo>
                    <a:pt x="3311" y="585"/>
                    <a:pt x="2862" y="249"/>
                    <a:pt x="2304" y="93"/>
                  </a:cubicBezTo>
                  <a:cubicBezTo>
                    <a:pt x="2083" y="30"/>
                    <a:pt x="1862" y="1"/>
                    <a:pt x="16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23"/>
            <p:cNvSpPr/>
            <p:nvPr/>
          </p:nvSpPr>
          <p:spPr>
            <a:xfrm>
              <a:off x="227072" y="367874"/>
              <a:ext cx="168551" cy="168175"/>
            </a:xfrm>
            <a:custGeom>
              <a:avLst/>
              <a:gdLst/>
              <a:ahLst/>
              <a:cxnLst/>
              <a:rect l="l" t="t" r="r" b="b"/>
              <a:pathLst>
                <a:path w="3586" h="3578" extrusionOk="0">
                  <a:moveTo>
                    <a:pt x="1427" y="481"/>
                  </a:moveTo>
                  <a:cubicBezTo>
                    <a:pt x="1811" y="481"/>
                    <a:pt x="2240" y="663"/>
                    <a:pt x="2583" y="1008"/>
                  </a:cubicBezTo>
                  <a:cubicBezTo>
                    <a:pt x="2911" y="1340"/>
                    <a:pt x="3101" y="1759"/>
                    <a:pt x="3099" y="2161"/>
                  </a:cubicBezTo>
                  <a:lnTo>
                    <a:pt x="3097" y="2161"/>
                  </a:lnTo>
                  <a:cubicBezTo>
                    <a:pt x="3097" y="2436"/>
                    <a:pt x="3006" y="2668"/>
                    <a:pt x="2836" y="2838"/>
                  </a:cubicBezTo>
                  <a:cubicBezTo>
                    <a:pt x="2662" y="3012"/>
                    <a:pt x="2422" y="3095"/>
                    <a:pt x="2159" y="3095"/>
                  </a:cubicBezTo>
                  <a:cubicBezTo>
                    <a:pt x="1777" y="3095"/>
                    <a:pt x="1348" y="2913"/>
                    <a:pt x="1006" y="2569"/>
                  </a:cubicBezTo>
                  <a:cubicBezTo>
                    <a:pt x="675" y="2236"/>
                    <a:pt x="489" y="1817"/>
                    <a:pt x="489" y="1415"/>
                  </a:cubicBezTo>
                  <a:cubicBezTo>
                    <a:pt x="491" y="1142"/>
                    <a:pt x="580" y="909"/>
                    <a:pt x="753" y="739"/>
                  </a:cubicBezTo>
                  <a:cubicBezTo>
                    <a:pt x="929" y="564"/>
                    <a:pt x="1168" y="481"/>
                    <a:pt x="1427" y="481"/>
                  </a:cubicBezTo>
                  <a:close/>
                  <a:moveTo>
                    <a:pt x="1423" y="1"/>
                  </a:moveTo>
                  <a:cubicBezTo>
                    <a:pt x="1038" y="1"/>
                    <a:pt x="678" y="129"/>
                    <a:pt x="410" y="394"/>
                  </a:cubicBezTo>
                  <a:cubicBezTo>
                    <a:pt x="151" y="651"/>
                    <a:pt x="5" y="1014"/>
                    <a:pt x="3" y="1413"/>
                  </a:cubicBezTo>
                  <a:cubicBezTo>
                    <a:pt x="1" y="1941"/>
                    <a:pt x="240" y="2487"/>
                    <a:pt x="660" y="2909"/>
                  </a:cubicBezTo>
                  <a:cubicBezTo>
                    <a:pt x="1099" y="3350"/>
                    <a:pt x="1651" y="3578"/>
                    <a:pt x="2161" y="3578"/>
                  </a:cubicBezTo>
                  <a:cubicBezTo>
                    <a:pt x="2547" y="3578"/>
                    <a:pt x="2909" y="3449"/>
                    <a:pt x="3178" y="3182"/>
                  </a:cubicBezTo>
                  <a:cubicBezTo>
                    <a:pt x="3437" y="2925"/>
                    <a:pt x="3582" y="2563"/>
                    <a:pt x="3582" y="2163"/>
                  </a:cubicBezTo>
                  <a:cubicBezTo>
                    <a:pt x="3586" y="1635"/>
                    <a:pt x="3346" y="1089"/>
                    <a:pt x="2925" y="667"/>
                  </a:cubicBezTo>
                  <a:cubicBezTo>
                    <a:pt x="2490" y="229"/>
                    <a:pt x="1935" y="1"/>
                    <a:pt x="14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23"/>
            <p:cNvSpPr/>
            <p:nvPr/>
          </p:nvSpPr>
          <p:spPr>
            <a:xfrm>
              <a:off x="-55604" y="588787"/>
              <a:ext cx="249348" cy="159761"/>
            </a:xfrm>
            <a:custGeom>
              <a:avLst/>
              <a:gdLst/>
              <a:ahLst/>
              <a:cxnLst/>
              <a:rect l="l" t="t" r="r" b="b"/>
              <a:pathLst>
                <a:path w="5305" h="3399" extrusionOk="0">
                  <a:moveTo>
                    <a:pt x="3500" y="486"/>
                  </a:moveTo>
                  <a:cubicBezTo>
                    <a:pt x="3793" y="486"/>
                    <a:pt x="4058" y="536"/>
                    <a:pt x="4262" y="638"/>
                  </a:cubicBezTo>
                  <a:cubicBezTo>
                    <a:pt x="4438" y="728"/>
                    <a:pt x="4551" y="846"/>
                    <a:pt x="4594" y="993"/>
                  </a:cubicBezTo>
                  <a:cubicBezTo>
                    <a:pt x="4608" y="1040"/>
                    <a:pt x="4616" y="1092"/>
                    <a:pt x="4616" y="1143"/>
                  </a:cubicBezTo>
                  <a:cubicBezTo>
                    <a:pt x="4616" y="1632"/>
                    <a:pt x="3999" y="2324"/>
                    <a:pt x="2944" y="2702"/>
                  </a:cubicBezTo>
                  <a:cubicBezTo>
                    <a:pt x="2551" y="2842"/>
                    <a:pt x="2157" y="2913"/>
                    <a:pt x="1808" y="2913"/>
                  </a:cubicBezTo>
                  <a:cubicBezTo>
                    <a:pt x="1512" y="2913"/>
                    <a:pt x="1247" y="2862"/>
                    <a:pt x="1043" y="2759"/>
                  </a:cubicBezTo>
                  <a:cubicBezTo>
                    <a:pt x="867" y="2670"/>
                    <a:pt x="754" y="2552"/>
                    <a:pt x="710" y="2405"/>
                  </a:cubicBezTo>
                  <a:cubicBezTo>
                    <a:pt x="564" y="1919"/>
                    <a:pt x="1191" y="1117"/>
                    <a:pt x="2360" y="696"/>
                  </a:cubicBezTo>
                  <a:cubicBezTo>
                    <a:pt x="2756" y="555"/>
                    <a:pt x="3148" y="486"/>
                    <a:pt x="3500" y="486"/>
                  </a:cubicBezTo>
                  <a:close/>
                  <a:moveTo>
                    <a:pt x="3493" y="0"/>
                  </a:moveTo>
                  <a:cubicBezTo>
                    <a:pt x="3090" y="0"/>
                    <a:pt x="2645" y="81"/>
                    <a:pt x="2198" y="241"/>
                  </a:cubicBezTo>
                  <a:cubicBezTo>
                    <a:pt x="857" y="722"/>
                    <a:pt x="0" y="1733"/>
                    <a:pt x="247" y="2548"/>
                  </a:cubicBezTo>
                  <a:cubicBezTo>
                    <a:pt x="331" y="2821"/>
                    <a:pt x="528" y="3044"/>
                    <a:pt x="825" y="3195"/>
                  </a:cubicBezTo>
                  <a:cubicBezTo>
                    <a:pt x="1096" y="3329"/>
                    <a:pt x="1436" y="3398"/>
                    <a:pt x="1810" y="3398"/>
                  </a:cubicBezTo>
                  <a:cubicBezTo>
                    <a:pt x="2214" y="3398"/>
                    <a:pt x="2659" y="3317"/>
                    <a:pt x="3106" y="3157"/>
                  </a:cubicBezTo>
                  <a:cubicBezTo>
                    <a:pt x="4448" y="2680"/>
                    <a:pt x="5304" y="1667"/>
                    <a:pt x="5057" y="852"/>
                  </a:cubicBezTo>
                  <a:cubicBezTo>
                    <a:pt x="4974" y="577"/>
                    <a:pt x="4776" y="354"/>
                    <a:pt x="4479" y="207"/>
                  </a:cubicBezTo>
                  <a:cubicBezTo>
                    <a:pt x="4206" y="69"/>
                    <a:pt x="3867" y="0"/>
                    <a:pt x="34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9" name="Google Shape;609;p23"/>
          <p:cNvGrpSpPr/>
          <p:nvPr/>
        </p:nvGrpSpPr>
        <p:grpSpPr>
          <a:xfrm rot="612387" flipH="1">
            <a:off x="2110207" y="4373917"/>
            <a:ext cx="299133" cy="1052461"/>
            <a:chOff x="5585575" y="3597491"/>
            <a:chExt cx="299126" cy="1052435"/>
          </a:xfrm>
        </p:grpSpPr>
        <p:sp>
          <p:nvSpPr>
            <p:cNvPr id="610" name="Google Shape;610;p23"/>
            <p:cNvSpPr/>
            <p:nvPr/>
          </p:nvSpPr>
          <p:spPr>
            <a:xfrm>
              <a:off x="5585575" y="3938364"/>
              <a:ext cx="299126" cy="711562"/>
            </a:xfrm>
            <a:custGeom>
              <a:avLst/>
              <a:gdLst/>
              <a:ahLst/>
              <a:cxnLst/>
              <a:rect l="l" t="t" r="r" b="b"/>
              <a:pathLst>
                <a:path w="6993" h="16635" extrusionOk="0">
                  <a:moveTo>
                    <a:pt x="4755" y="454"/>
                  </a:moveTo>
                  <a:cubicBezTo>
                    <a:pt x="4812" y="511"/>
                    <a:pt x="4875" y="569"/>
                    <a:pt x="4945" y="628"/>
                  </a:cubicBezTo>
                  <a:cubicBezTo>
                    <a:pt x="5336" y="962"/>
                    <a:pt x="5989" y="1522"/>
                    <a:pt x="6371" y="3354"/>
                  </a:cubicBezTo>
                  <a:lnTo>
                    <a:pt x="6371" y="16013"/>
                  </a:lnTo>
                  <a:lnTo>
                    <a:pt x="621" y="16013"/>
                  </a:lnTo>
                  <a:lnTo>
                    <a:pt x="621" y="3352"/>
                  </a:lnTo>
                  <a:cubicBezTo>
                    <a:pt x="976" y="1530"/>
                    <a:pt x="1636" y="949"/>
                    <a:pt x="1993" y="634"/>
                  </a:cubicBezTo>
                  <a:cubicBezTo>
                    <a:pt x="2066" y="569"/>
                    <a:pt x="2129" y="513"/>
                    <a:pt x="2185" y="454"/>
                  </a:cubicBezTo>
                  <a:close/>
                  <a:moveTo>
                    <a:pt x="5178" y="1"/>
                  </a:moveTo>
                  <a:cubicBezTo>
                    <a:pt x="5121" y="76"/>
                    <a:pt x="5034" y="118"/>
                    <a:pt x="4941" y="118"/>
                  </a:cubicBezTo>
                  <a:lnTo>
                    <a:pt x="1941" y="118"/>
                  </a:lnTo>
                  <a:cubicBezTo>
                    <a:pt x="1862" y="118"/>
                    <a:pt x="1787" y="88"/>
                    <a:pt x="1731" y="31"/>
                  </a:cubicBezTo>
                  <a:cubicBezTo>
                    <a:pt x="1696" y="68"/>
                    <a:pt x="1634" y="120"/>
                    <a:pt x="1585" y="167"/>
                  </a:cubicBezTo>
                  <a:cubicBezTo>
                    <a:pt x="1168" y="531"/>
                    <a:pt x="398" y="1210"/>
                    <a:pt x="4" y="3263"/>
                  </a:cubicBezTo>
                  <a:cubicBezTo>
                    <a:pt x="2" y="3281"/>
                    <a:pt x="0" y="3301"/>
                    <a:pt x="0" y="3323"/>
                  </a:cubicBezTo>
                  <a:lnTo>
                    <a:pt x="0" y="16323"/>
                  </a:lnTo>
                  <a:cubicBezTo>
                    <a:pt x="0" y="16496"/>
                    <a:pt x="139" y="16634"/>
                    <a:pt x="309" y="16634"/>
                  </a:cubicBezTo>
                  <a:lnTo>
                    <a:pt x="6682" y="16634"/>
                  </a:lnTo>
                  <a:cubicBezTo>
                    <a:pt x="6852" y="16634"/>
                    <a:pt x="6992" y="16496"/>
                    <a:pt x="6992" y="16323"/>
                  </a:cubicBezTo>
                  <a:lnTo>
                    <a:pt x="6992" y="3323"/>
                  </a:lnTo>
                  <a:cubicBezTo>
                    <a:pt x="6992" y="3301"/>
                    <a:pt x="6990" y="3279"/>
                    <a:pt x="6984" y="3259"/>
                  </a:cubicBezTo>
                  <a:cubicBezTo>
                    <a:pt x="6565" y="1196"/>
                    <a:pt x="5773" y="519"/>
                    <a:pt x="5348" y="155"/>
                  </a:cubicBezTo>
                  <a:cubicBezTo>
                    <a:pt x="5289" y="108"/>
                    <a:pt x="5231" y="56"/>
                    <a:pt x="51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23"/>
            <p:cNvSpPr/>
            <p:nvPr/>
          </p:nvSpPr>
          <p:spPr>
            <a:xfrm>
              <a:off x="5607305" y="3597491"/>
              <a:ext cx="246085" cy="342200"/>
            </a:xfrm>
            <a:custGeom>
              <a:avLst/>
              <a:gdLst/>
              <a:ahLst/>
              <a:cxnLst/>
              <a:rect l="l" t="t" r="r" b="b"/>
              <a:pathLst>
                <a:path w="5753" h="8000" extrusionOk="0">
                  <a:moveTo>
                    <a:pt x="2877" y="618"/>
                  </a:moveTo>
                  <a:cubicBezTo>
                    <a:pt x="3463" y="618"/>
                    <a:pt x="3960" y="1047"/>
                    <a:pt x="4047" y="1627"/>
                  </a:cubicBezTo>
                  <a:cubicBezTo>
                    <a:pt x="4049" y="1647"/>
                    <a:pt x="4055" y="1664"/>
                    <a:pt x="4063" y="1684"/>
                  </a:cubicBezTo>
                  <a:cubicBezTo>
                    <a:pt x="4318" y="3358"/>
                    <a:pt x="4660" y="5036"/>
                    <a:pt x="5076" y="6678"/>
                  </a:cubicBezTo>
                  <a:cubicBezTo>
                    <a:pt x="4682" y="7036"/>
                    <a:pt x="4433" y="7277"/>
                    <a:pt x="4276" y="7465"/>
                  </a:cubicBezTo>
                  <a:lnTo>
                    <a:pt x="1576" y="7465"/>
                  </a:lnTo>
                  <a:cubicBezTo>
                    <a:pt x="1401" y="7281"/>
                    <a:pt x="1128" y="7046"/>
                    <a:pt x="677" y="6670"/>
                  </a:cubicBezTo>
                  <a:cubicBezTo>
                    <a:pt x="1093" y="5034"/>
                    <a:pt x="1435" y="3358"/>
                    <a:pt x="1692" y="1686"/>
                  </a:cubicBezTo>
                  <a:cubicBezTo>
                    <a:pt x="1698" y="1666"/>
                    <a:pt x="1704" y="1647"/>
                    <a:pt x="1706" y="1627"/>
                  </a:cubicBezTo>
                  <a:cubicBezTo>
                    <a:pt x="1793" y="1047"/>
                    <a:pt x="2292" y="618"/>
                    <a:pt x="2877" y="618"/>
                  </a:cubicBezTo>
                  <a:close/>
                  <a:moveTo>
                    <a:pt x="2879" y="1"/>
                  </a:moveTo>
                  <a:cubicBezTo>
                    <a:pt x="2013" y="1"/>
                    <a:pt x="1267" y="618"/>
                    <a:pt x="1105" y="1471"/>
                  </a:cubicBezTo>
                  <a:cubicBezTo>
                    <a:pt x="1099" y="1490"/>
                    <a:pt x="1093" y="1512"/>
                    <a:pt x="1087" y="1532"/>
                  </a:cubicBezTo>
                  <a:cubicBezTo>
                    <a:pt x="822" y="3271"/>
                    <a:pt x="466" y="5008"/>
                    <a:pt x="30" y="6706"/>
                  </a:cubicBezTo>
                  <a:cubicBezTo>
                    <a:pt x="1" y="6822"/>
                    <a:pt x="40" y="6945"/>
                    <a:pt x="131" y="7022"/>
                  </a:cubicBezTo>
                  <a:cubicBezTo>
                    <a:pt x="677" y="7477"/>
                    <a:pt x="1049" y="7792"/>
                    <a:pt x="1196" y="7970"/>
                  </a:cubicBezTo>
                  <a:cubicBezTo>
                    <a:pt x="1204" y="7982"/>
                    <a:pt x="1214" y="7992"/>
                    <a:pt x="1225" y="8000"/>
                  </a:cubicBezTo>
                  <a:cubicBezTo>
                    <a:pt x="1233" y="7992"/>
                    <a:pt x="1243" y="7982"/>
                    <a:pt x="1249" y="7970"/>
                  </a:cubicBezTo>
                  <a:cubicBezTo>
                    <a:pt x="1307" y="7871"/>
                    <a:pt x="1411" y="7808"/>
                    <a:pt x="1524" y="7804"/>
                  </a:cubicBezTo>
                  <a:lnTo>
                    <a:pt x="4393" y="7804"/>
                  </a:lnTo>
                  <a:cubicBezTo>
                    <a:pt x="4500" y="7804"/>
                    <a:pt x="4599" y="7859"/>
                    <a:pt x="4656" y="7950"/>
                  </a:cubicBezTo>
                  <a:cubicBezTo>
                    <a:pt x="4658" y="7956"/>
                    <a:pt x="4666" y="7964"/>
                    <a:pt x="4670" y="7970"/>
                  </a:cubicBezTo>
                  <a:cubicBezTo>
                    <a:pt x="4680" y="7964"/>
                    <a:pt x="4688" y="7956"/>
                    <a:pt x="4694" y="7946"/>
                  </a:cubicBezTo>
                  <a:cubicBezTo>
                    <a:pt x="4803" y="7778"/>
                    <a:pt x="5107" y="7487"/>
                    <a:pt x="5633" y="7014"/>
                  </a:cubicBezTo>
                  <a:cubicBezTo>
                    <a:pt x="5719" y="6935"/>
                    <a:pt x="5752" y="6816"/>
                    <a:pt x="5725" y="6706"/>
                  </a:cubicBezTo>
                  <a:cubicBezTo>
                    <a:pt x="5289" y="5006"/>
                    <a:pt x="4931" y="3267"/>
                    <a:pt x="4670" y="1532"/>
                  </a:cubicBezTo>
                  <a:cubicBezTo>
                    <a:pt x="4666" y="1512"/>
                    <a:pt x="4660" y="1492"/>
                    <a:pt x="4652" y="1473"/>
                  </a:cubicBezTo>
                  <a:cubicBezTo>
                    <a:pt x="4492" y="620"/>
                    <a:pt x="3748" y="3"/>
                    <a:pt x="28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23"/>
            <p:cNvSpPr/>
            <p:nvPr/>
          </p:nvSpPr>
          <p:spPr>
            <a:xfrm>
              <a:off x="5627623" y="4148517"/>
              <a:ext cx="211351" cy="458377"/>
            </a:xfrm>
            <a:custGeom>
              <a:avLst/>
              <a:gdLst/>
              <a:ahLst/>
              <a:cxnLst/>
              <a:rect l="l" t="t" r="r" b="b"/>
              <a:pathLst>
                <a:path w="4941" h="10716" extrusionOk="0">
                  <a:moveTo>
                    <a:pt x="4318" y="1231"/>
                  </a:moveTo>
                  <a:lnTo>
                    <a:pt x="4318" y="10095"/>
                  </a:lnTo>
                  <a:lnTo>
                    <a:pt x="622" y="10095"/>
                  </a:lnTo>
                  <a:lnTo>
                    <a:pt x="622" y="1231"/>
                  </a:lnTo>
                  <a:cubicBezTo>
                    <a:pt x="1202" y="1529"/>
                    <a:pt x="1836" y="1678"/>
                    <a:pt x="2470" y="1678"/>
                  </a:cubicBezTo>
                  <a:cubicBezTo>
                    <a:pt x="3104" y="1678"/>
                    <a:pt x="3738" y="1529"/>
                    <a:pt x="4318" y="1231"/>
                  </a:cubicBezTo>
                  <a:close/>
                  <a:moveTo>
                    <a:pt x="1" y="1"/>
                  </a:moveTo>
                  <a:lnTo>
                    <a:pt x="1" y="10716"/>
                  </a:lnTo>
                  <a:lnTo>
                    <a:pt x="4941" y="10716"/>
                  </a:lnTo>
                  <a:lnTo>
                    <a:pt x="4941" y="1"/>
                  </a:lnTo>
                  <a:cubicBezTo>
                    <a:pt x="4267" y="704"/>
                    <a:pt x="3368" y="1056"/>
                    <a:pt x="2470" y="1056"/>
                  </a:cubicBezTo>
                  <a:cubicBezTo>
                    <a:pt x="1571" y="1056"/>
                    <a:pt x="673" y="704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23"/>
            <p:cNvSpPr/>
            <p:nvPr/>
          </p:nvSpPr>
          <p:spPr>
            <a:xfrm>
              <a:off x="5659618" y="3931264"/>
              <a:ext cx="147445" cy="12148"/>
            </a:xfrm>
            <a:custGeom>
              <a:avLst/>
              <a:gdLst/>
              <a:ahLst/>
              <a:cxnLst/>
              <a:rect l="l" t="t" r="r" b="b"/>
              <a:pathLst>
                <a:path w="3447" h="284" extrusionOk="0">
                  <a:moveTo>
                    <a:pt x="299" y="1"/>
                  </a:moveTo>
                  <a:cubicBezTo>
                    <a:pt x="184" y="5"/>
                    <a:pt x="82" y="68"/>
                    <a:pt x="24" y="167"/>
                  </a:cubicBezTo>
                  <a:cubicBezTo>
                    <a:pt x="16" y="179"/>
                    <a:pt x="8" y="189"/>
                    <a:pt x="0" y="197"/>
                  </a:cubicBezTo>
                  <a:cubicBezTo>
                    <a:pt x="56" y="254"/>
                    <a:pt x="131" y="284"/>
                    <a:pt x="210" y="284"/>
                  </a:cubicBezTo>
                  <a:lnTo>
                    <a:pt x="3210" y="284"/>
                  </a:lnTo>
                  <a:cubicBezTo>
                    <a:pt x="3303" y="284"/>
                    <a:pt x="3390" y="242"/>
                    <a:pt x="3447" y="167"/>
                  </a:cubicBezTo>
                  <a:cubicBezTo>
                    <a:pt x="3441" y="161"/>
                    <a:pt x="3435" y="153"/>
                    <a:pt x="3431" y="147"/>
                  </a:cubicBezTo>
                  <a:cubicBezTo>
                    <a:pt x="3376" y="56"/>
                    <a:pt x="3275" y="1"/>
                    <a:pt x="3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8_1_1"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" name="Google Shape;615;p24"/>
          <p:cNvPicPr preferRelativeResize="0"/>
          <p:nvPr/>
        </p:nvPicPr>
        <p:blipFill>
          <a:blip r:embed="rId2">
            <a:alphaModFix amt="52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6" name="Google Shape;616;p24"/>
          <p:cNvSpPr txBox="1">
            <a:spLocks noGrp="1"/>
          </p:cNvSpPr>
          <p:nvPr>
            <p:ph type="title"/>
          </p:nvPr>
        </p:nvSpPr>
        <p:spPr>
          <a:xfrm flipH="1">
            <a:off x="714375" y="1637850"/>
            <a:ext cx="4340400" cy="8643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17" name="Google Shape;617;p24"/>
          <p:cNvSpPr txBox="1">
            <a:spLocks noGrp="1"/>
          </p:cNvSpPr>
          <p:nvPr>
            <p:ph type="subTitle" idx="1"/>
          </p:nvPr>
        </p:nvSpPr>
        <p:spPr>
          <a:xfrm flipH="1">
            <a:off x="714375" y="2641525"/>
            <a:ext cx="4340400" cy="18678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800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618" name="Google Shape;618;p24"/>
          <p:cNvGrpSpPr/>
          <p:nvPr/>
        </p:nvGrpSpPr>
        <p:grpSpPr>
          <a:xfrm rot="-9900040">
            <a:off x="3289775" y="-532895"/>
            <a:ext cx="1139241" cy="1533109"/>
            <a:chOff x="-762965" y="1729521"/>
            <a:chExt cx="1139276" cy="1533155"/>
          </a:xfrm>
        </p:grpSpPr>
        <p:sp>
          <p:nvSpPr>
            <p:cNvPr id="619" name="Google Shape;619;p24"/>
            <p:cNvSpPr/>
            <p:nvPr/>
          </p:nvSpPr>
          <p:spPr>
            <a:xfrm rot="1942536">
              <a:off x="214133" y="1775958"/>
              <a:ext cx="143383" cy="34186"/>
            </a:xfrm>
            <a:custGeom>
              <a:avLst/>
              <a:gdLst/>
              <a:ahLst/>
              <a:cxnLst/>
              <a:rect l="l" t="t" r="r" b="b"/>
              <a:pathLst>
                <a:path w="2181" h="520" extrusionOk="0">
                  <a:moveTo>
                    <a:pt x="492" y="1"/>
                  </a:moveTo>
                  <a:cubicBezTo>
                    <a:pt x="484" y="1"/>
                    <a:pt x="476" y="2"/>
                    <a:pt x="469" y="6"/>
                  </a:cubicBezTo>
                  <a:cubicBezTo>
                    <a:pt x="446" y="17"/>
                    <a:pt x="434" y="17"/>
                    <a:pt x="412" y="17"/>
                  </a:cubicBezTo>
                  <a:lnTo>
                    <a:pt x="366" y="17"/>
                  </a:lnTo>
                  <a:lnTo>
                    <a:pt x="309" y="40"/>
                  </a:lnTo>
                  <a:lnTo>
                    <a:pt x="252" y="63"/>
                  </a:lnTo>
                  <a:cubicBezTo>
                    <a:pt x="229" y="75"/>
                    <a:pt x="206" y="86"/>
                    <a:pt x="183" y="97"/>
                  </a:cubicBezTo>
                  <a:cubicBezTo>
                    <a:pt x="161" y="109"/>
                    <a:pt x="138" y="120"/>
                    <a:pt x="115" y="132"/>
                  </a:cubicBezTo>
                  <a:cubicBezTo>
                    <a:pt x="104" y="143"/>
                    <a:pt x="104" y="143"/>
                    <a:pt x="92" y="154"/>
                  </a:cubicBezTo>
                  <a:cubicBezTo>
                    <a:pt x="24" y="211"/>
                    <a:pt x="1" y="291"/>
                    <a:pt x="24" y="383"/>
                  </a:cubicBezTo>
                  <a:cubicBezTo>
                    <a:pt x="46" y="463"/>
                    <a:pt x="138" y="520"/>
                    <a:pt x="229" y="520"/>
                  </a:cubicBezTo>
                  <a:lnTo>
                    <a:pt x="298" y="520"/>
                  </a:lnTo>
                  <a:cubicBezTo>
                    <a:pt x="366" y="451"/>
                    <a:pt x="457" y="417"/>
                    <a:pt x="549" y="417"/>
                  </a:cubicBezTo>
                  <a:lnTo>
                    <a:pt x="1633" y="417"/>
                  </a:lnTo>
                  <a:cubicBezTo>
                    <a:pt x="1724" y="417"/>
                    <a:pt x="1815" y="451"/>
                    <a:pt x="1884" y="520"/>
                  </a:cubicBezTo>
                  <a:lnTo>
                    <a:pt x="1952" y="520"/>
                  </a:lnTo>
                  <a:cubicBezTo>
                    <a:pt x="2044" y="520"/>
                    <a:pt x="2123" y="463"/>
                    <a:pt x="2158" y="383"/>
                  </a:cubicBezTo>
                  <a:cubicBezTo>
                    <a:pt x="2181" y="291"/>
                    <a:pt x="2158" y="211"/>
                    <a:pt x="2089" y="154"/>
                  </a:cubicBezTo>
                  <a:cubicBezTo>
                    <a:pt x="2078" y="143"/>
                    <a:pt x="2066" y="143"/>
                    <a:pt x="2055" y="132"/>
                  </a:cubicBezTo>
                  <a:cubicBezTo>
                    <a:pt x="2044" y="120"/>
                    <a:pt x="2021" y="109"/>
                    <a:pt x="1998" y="97"/>
                  </a:cubicBezTo>
                  <a:lnTo>
                    <a:pt x="1929" y="63"/>
                  </a:lnTo>
                  <a:lnTo>
                    <a:pt x="1861" y="40"/>
                  </a:lnTo>
                  <a:lnTo>
                    <a:pt x="1804" y="17"/>
                  </a:lnTo>
                  <a:lnTo>
                    <a:pt x="1770" y="17"/>
                  </a:lnTo>
                  <a:lnTo>
                    <a:pt x="1713" y="6"/>
                  </a:lnTo>
                  <a:lnTo>
                    <a:pt x="549" y="6"/>
                  </a:lnTo>
                  <a:cubicBezTo>
                    <a:pt x="526" y="6"/>
                    <a:pt x="508" y="1"/>
                    <a:pt x="4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24"/>
            <p:cNvSpPr/>
            <p:nvPr/>
          </p:nvSpPr>
          <p:spPr>
            <a:xfrm rot="1942536">
              <a:off x="343315" y="1820335"/>
              <a:ext cx="2301" cy="1578"/>
            </a:xfrm>
            <a:custGeom>
              <a:avLst/>
              <a:gdLst/>
              <a:ahLst/>
              <a:cxnLst/>
              <a:rect l="l" t="t" r="r" b="b"/>
              <a:pathLst>
                <a:path w="35" h="24" extrusionOk="0">
                  <a:moveTo>
                    <a:pt x="0" y="1"/>
                  </a:moveTo>
                  <a:cubicBezTo>
                    <a:pt x="11" y="12"/>
                    <a:pt x="23" y="12"/>
                    <a:pt x="34" y="23"/>
                  </a:cubicBezTo>
                  <a:lnTo>
                    <a:pt x="23" y="12"/>
                  </a:lnTo>
                  <a:cubicBezTo>
                    <a:pt x="11" y="1"/>
                    <a:pt x="11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24"/>
            <p:cNvSpPr/>
            <p:nvPr/>
          </p:nvSpPr>
          <p:spPr>
            <a:xfrm rot="1942536">
              <a:off x="340981" y="1816754"/>
              <a:ext cx="3813" cy="2301"/>
            </a:xfrm>
            <a:custGeom>
              <a:avLst/>
              <a:gdLst/>
              <a:ahLst/>
              <a:cxnLst/>
              <a:rect l="l" t="t" r="r" b="b"/>
              <a:pathLst>
                <a:path w="58" h="35" extrusionOk="0">
                  <a:moveTo>
                    <a:pt x="58" y="35"/>
                  </a:moveTo>
                  <a:cubicBezTo>
                    <a:pt x="47" y="23"/>
                    <a:pt x="24" y="12"/>
                    <a:pt x="1" y="0"/>
                  </a:cubicBezTo>
                  <a:cubicBezTo>
                    <a:pt x="24" y="12"/>
                    <a:pt x="47" y="23"/>
                    <a:pt x="58" y="3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24"/>
            <p:cNvSpPr/>
            <p:nvPr/>
          </p:nvSpPr>
          <p:spPr>
            <a:xfrm rot="1942536">
              <a:off x="338346" y="1812666"/>
              <a:ext cx="4536" cy="2301"/>
            </a:xfrm>
            <a:custGeom>
              <a:avLst/>
              <a:gdLst/>
              <a:ahLst/>
              <a:cxnLst/>
              <a:rect l="l" t="t" r="r" b="b"/>
              <a:pathLst>
                <a:path w="69" h="35" extrusionOk="0">
                  <a:moveTo>
                    <a:pt x="69" y="34"/>
                  </a:moveTo>
                  <a:lnTo>
                    <a:pt x="0" y="0"/>
                  </a:lnTo>
                  <a:cubicBezTo>
                    <a:pt x="23" y="12"/>
                    <a:pt x="46" y="23"/>
                    <a:pt x="69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24"/>
            <p:cNvSpPr/>
            <p:nvPr/>
          </p:nvSpPr>
          <p:spPr>
            <a:xfrm rot="1942536">
              <a:off x="225931" y="1801852"/>
              <a:ext cx="104332" cy="6771"/>
            </a:xfrm>
            <a:custGeom>
              <a:avLst/>
              <a:gdLst/>
              <a:ahLst/>
              <a:cxnLst/>
              <a:rect l="l" t="t" r="r" b="b"/>
              <a:pathLst>
                <a:path w="1587" h="103" extrusionOk="0">
                  <a:moveTo>
                    <a:pt x="252" y="0"/>
                  </a:moveTo>
                  <a:cubicBezTo>
                    <a:pt x="160" y="0"/>
                    <a:pt x="69" y="35"/>
                    <a:pt x="1" y="103"/>
                  </a:cubicBezTo>
                  <a:lnTo>
                    <a:pt x="1587" y="103"/>
                  </a:lnTo>
                  <a:cubicBezTo>
                    <a:pt x="1518" y="35"/>
                    <a:pt x="1427" y="0"/>
                    <a:pt x="13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24"/>
            <p:cNvSpPr/>
            <p:nvPr/>
          </p:nvSpPr>
          <p:spPr>
            <a:xfrm rot="1942536">
              <a:off x="241403" y="1751202"/>
              <a:ext cx="4536" cy="2301"/>
            </a:xfrm>
            <a:custGeom>
              <a:avLst/>
              <a:gdLst/>
              <a:ahLst/>
              <a:cxnLst/>
              <a:rect l="l" t="t" r="r" b="b"/>
              <a:pathLst>
                <a:path w="69" h="35" extrusionOk="0">
                  <a:moveTo>
                    <a:pt x="69" y="0"/>
                  </a:moveTo>
                  <a:lnTo>
                    <a:pt x="69" y="0"/>
                  </a:lnTo>
                  <a:cubicBezTo>
                    <a:pt x="35" y="12"/>
                    <a:pt x="23" y="23"/>
                    <a:pt x="0" y="34"/>
                  </a:cubicBezTo>
                  <a:cubicBezTo>
                    <a:pt x="23" y="23"/>
                    <a:pt x="46" y="12"/>
                    <a:pt x="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24"/>
            <p:cNvSpPr/>
            <p:nvPr/>
          </p:nvSpPr>
          <p:spPr>
            <a:xfrm rot="1942536">
              <a:off x="236370" y="1750679"/>
              <a:ext cx="4602" cy="2301"/>
            </a:xfrm>
            <a:custGeom>
              <a:avLst/>
              <a:gdLst/>
              <a:ahLst/>
              <a:cxnLst/>
              <a:rect l="l" t="t" r="r" b="b"/>
              <a:pathLst>
                <a:path w="70" h="35" extrusionOk="0">
                  <a:moveTo>
                    <a:pt x="69" y="0"/>
                  </a:moveTo>
                  <a:cubicBezTo>
                    <a:pt x="47" y="12"/>
                    <a:pt x="24" y="23"/>
                    <a:pt x="1" y="35"/>
                  </a:cubicBezTo>
                  <a:cubicBezTo>
                    <a:pt x="24" y="23"/>
                    <a:pt x="47" y="12"/>
                    <a:pt x="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24"/>
            <p:cNvSpPr/>
            <p:nvPr/>
          </p:nvSpPr>
          <p:spPr>
            <a:xfrm rot="1942536">
              <a:off x="234248" y="1751494"/>
              <a:ext cx="789" cy="855"/>
            </a:xfrm>
            <a:custGeom>
              <a:avLst/>
              <a:gdLst/>
              <a:ahLst/>
              <a:cxnLst/>
              <a:rect l="l" t="t" r="r" b="b"/>
              <a:pathLst>
                <a:path w="12" h="13" extrusionOk="0">
                  <a:moveTo>
                    <a:pt x="12" y="1"/>
                  </a:moveTo>
                  <a:cubicBezTo>
                    <a:pt x="0" y="1"/>
                    <a:pt x="0" y="1"/>
                    <a:pt x="0" y="12"/>
                  </a:cubicBezTo>
                  <a:cubicBezTo>
                    <a:pt x="6" y="7"/>
                    <a:pt x="9" y="4"/>
                    <a:pt x="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24"/>
            <p:cNvSpPr/>
            <p:nvPr/>
          </p:nvSpPr>
          <p:spPr>
            <a:xfrm rot="1942536">
              <a:off x="-768966" y="3039855"/>
              <a:ext cx="454735" cy="109591"/>
            </a:xfrm>
            <a:custGeom>
              <a:avLst/>
              <a:gdLst/>
              <a:ahLst/>
              <a:cxnLst/>
              <a:rect l="l" t="t" r="r" b="b"/>
              <a:pathLst>
                <a:path w="6917" h="1667" extrusionOk="0">
                  <a:moveTo>
                    <a:pt x="0" y="0"/>
                  </a:moveTo>
                  <a:lnTo>
                    <a:pt x="0" y="35"/>
                  </a:lnTo>
                  <a:cubicBezTo>
                    <a:pt x="0" y="936"/>
                    <a:pt x="731" y="1667"/>
                    <a:pt x="1632" y="1667"/>
                  </a:cubicBezTo>
                  <a:lnTo>
                    <a:pt x="5284" y="1667"/>
                  </a:lnTo>
                  <a:cubicBezTo>
                    <a:pt x="6186" y="1667"/>
                    <a:pt x="6916" y="936"/>
                    <a:pt x="6916" y="35"/>
                  </a:cubicBezTo>
                  <a:lnTo>
                    <a:pt x="6916" y="0"/>
                  </a:lnTo>
                  <a:cubicBezTo>
                    <a:pt x="6916" y="114"/>
                    <a:pt x="6825" y="217"/>
                    <a:pt x="6711" y="217"/>
                  </a:cubicBezTo>
                  <a:lnTo>
                    <a:pt x="6482" y="217"/>
                  </a:lnTo>
                  <a:cubicBezTo>
                    <a:pt x="6391" y="811"/>
                    <a:pt x="5878" y="1244"/>
                    <a:pt x="5284" y="1244"/>
                  </a:cubicBezTo>
                  <a:lnTo>
                    <a:pt x="1632" y="1244"/>
                  </a:lnTo>
                  <a:cubicBezTo>
                    <a:pt x="1027" y="1244"/>
                    <a:pt x="525" y="811"/>
                    <a:pt x="434" y="217"/>
                  </a:cubicBezTo>
                  <a:lnTo>
                    <a:pt x="206" y="217"/>
                  </a:lnTo>
                  <a:cubicBezTo>
                    <a:pt x="92" y="206"/>
                    <a:pt x="0" y="11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24"/>
            <p:cNvSpPr/>
            <p:nvPr/>
          </p:nvSpPr>
          <p:spPr>
            <a:xfrm rot="1942536">
              <a:off x="-222290" y="2719888"/>
              <a:ext cx="28598" cy="492997"/>
            </a:xfrm>
            <a:custGeom>
              <a:avLst/>
              <a:gdLst/>
              <a:ahLst/>
              <a:cxnLst/>
              <a:rect l="l" t="t" r="r" b="b"/>
              <a:pathLst>
                <a:path w="435" h="7499" extrusionOk="0">
                  <a:moveTo>
                    <a:pt x="12" y="0"/>
                  </a:moveTo>
                  <a:lnTo>
                    <a:pt x="12" y="7316"/>
                  </a:lnTo>
                  <a:cubicBezTo>
                    <a:pt x="12" y="7373"/>
                    <a:pt x="12" y="7430"/>
                    <a:pt x="0" y="7498"/>
                  </a:cubicBezTo>
                  <a:lnTo>
                    <a:pt x="229" y="7498"/>
                  </a:lnTo>
                  <a:cubicBezTo>
                    <a:pt x="343" y="7487"/>
                    <a:pt x="434" y="7395"/>
                    <a:pt x="434" y="7281"/>
                  </a:cubicBezTo>
                  <a:lnTo>
                    <a:pt x="434" y="206"/>
                  </a:lnTo>
                  <a:cubicBezTo>
                    <a:pt x="434" y="92"/>
                    <a:pt x="343" y="0"/>
                    <a:pt x="2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24"/>
            <p:cNvSpPr/>
            <p:nvPr/>
          </p:nvSpPr>
          <p:spPr>
            <a:xfrm rot="1942536">
              <a:off x="-68711" y="2383367"/>
              <a:ext cx="111892" cy="394647"/>
            </a:xfrm>
            <a:custGeom>
              <a:avLst/>
              <a:gdLst/>
              <a:ahLst/>
              <a:cxnLst/>
              <a:rect l="l" t="t" r="r" b="b"/>
              <a:pathLst>
                <a:path w="1702" h="6003" extrusionOk="0">
                  <a:moveTo>
                    <a:pt x="354" y="0"/>
                  </a:moveTo>
                  <a:cubicBezTo>
                    <a:pt x="366" y="69"/>
                    <a:pt x="354" y="137"/>
                    <a:pt x="320" y="194"/>
                  </a:cubicBezTo>
                  <a:cubicBezTo>
                    <a:pt x="275" y="240"/>
                    <a:pt x="217" y="274"/>
                    <a:pt x="149" y="274"/>
                  </a:cubicBezTo>
                  <a:lnTo>
                    <a:pt x="1" y="274"/>
                  </a:lnTo>
                  <a:cubicBezTo>
                    <a:pt x="35" y="388"/>
                    <a:pt x="69" y="502"/>
                    <a:pt x="115" y="605"/>
                  </a:cubicBezTo>
                  <a:cubicBezTo>
                    <a:pt x="389" y="1312"/>
                    <a:pt x="1279" y="3732"/>
                    <a:pt x="1279" y="5615"/>
                  </a:cubicBezTo>
                  <a:lnTo>
                    <a:pt x="1279" y="5797"/>
                  </a:lnTo>
                  <a:lnTo>
                    <a:pt x="1496" y="5797"/>
                  </a:lnTo>
                  <a:cubicBezTo>
                    <a:pt x="1610" y="5797"/>
                    <a:pt x="1701" y="5889"/>
                    <a:pt x="1701" y="6003"/>
                  </a:cubicBezTo>
                  <a:lnTo>
                    <a:pt x="1701" y="5615"/>
                  </a:lnTo>
                  <a:cubicBezTo>
                    <a:pt x="1701" y="3663"/>
                    <a:pt x="788" y="1176"/>
                    <a:pt x="514" y="457"/>
                  </a:cubicBezTo>
                  <a:cubicBezTo>
                    <a:pt x="457" y="308"/>
                    <a:pt x="400" y="160"/>
                    <a:pt x="3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24"/>
            <p:cNvSpPr/>
            <p:nvPr/>
          </p:nvSpPr>
          <p:spPr>
            <a:xfrm rot="1942536">
              <a:off x="-712088" y="3034751"/>
              <a:ext cx="399183" cy="27874"/>
            </a:xfrm>
            <a:custGeom>
              <a:avLst/>
              <a:gdLst/>
              <a:ahLst/>
              <a:cxnLst/>
              <a:rect l="l" t="t" r="r" b="b"/>
              <a:pathLst>
                <a:path w="6072" h="424" extrusionOk="0">
                  <a:moveTo>
                    <a:pt x="0" y="1"/>
                  </a:moveTo>
                  <a:lnTo>
                    <a:pt x="0" y="241"/>
                  </a:lnTo>
                  <a:cubicBezTo>
                    <a:pt x="0" y="298"/>
                    <a:pt x="0" y="355"/>
                    <a:pt x="12" y="423"/>
                  </a:cubicBezTo>
                  <a:lnTo>
                    <a:pt x="6060" y="423"/>
                  </a:lnTo>
                  <a:cubicBezTo>
                    <a:pt x="6072" y="355"/>
                    <a:pt x="6072" y="298"/>
                    <a:pt x="6072" y="241"/>
                  </a:cubicBezTo>
                  <a:lnTo>
                    <a:pt x="60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24"/>
            <p:cNvSpPr/>
            <p:nvPr/>
          </p:nvSpPr>
          <p:spPr>
            <a:xfrm rot="1942536">
              <a:off x="-541803" y="2681579"/>
              <a:ext cx="307671" cy="341396"/>
            </a:xfrm>
            <a:custGeom>
              <a:avLst/>
              <a:gdLst/>
              <a:ahLst/>
              <a:cxnLst/>
              <a:rect l="l" t="t" r="r" b="b"/>
              <a:pathLst>
                <a:path w="4680" h="5193" extrusionOk="0">
                  <a:moveTo>
                    <a:pt x="4257" y="422"/>
                  </a:moveTo>
                  <a:lnTo>
                    <a:pt x="4257" y="4770"/>
                  </a:lnTo>
                  <a:lnTo>
                    <a:pt x="411" y="4770"/>
                  </a:lnTo>
                  <a:lnTo>
                    <a:pt x="411" y="422"/>
                  </a:lnTo>
                  <a:close/>
                  <a:moveTo>
                    <a:pt x="206" y="0"/>
                  </a:moveTo>
                  <a:cubicBezTo>
                    <a:pt x="92" y="0"/>
                    <a:pt x="1" y="91"/>
                    <a:pt x="1" y="205"/>
                  </a:cubicBezTo>
                  <a:lnTo>
                    <a:pt x="1" y="4976"/>
                  </a:lnTo>
                  <a:cubicBezTo>
                    <a:pt x="1" y="5090"/>
                    <a:pt x="92" y="5193"/>
                    <a:pt x="206" y="5193"/>
                  </a:cubicBezTo>
                  <a:lnTo>
                    <a:pt x="4474" y="5193"/>
                  </a:lnTo>
                  <a:cubicBezTo>
                    <a:pt x="4588" y="5193"/>
                    <a:pt x="4680" y="5090"/>
                    <a:pt x="4680" y="4976"/>
                  </a:cubicBezTo>
                  <a:lnTo>
                    <a:pt x="4680" y="205"/>
                  </a:lnTo>
                  <a:cubicBezTo>
                    <a:pt x="4680" y="91"/>
                    <a:pt x="4588" y="0"/>
                    <a:pt x="44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24"/>
            <p:cNvSpPr/>
            <p:nvPr/>
          </p:nvSpPr>
          <p:spPr>
            <a:xfrm rot="1942536">
              <a:off x="43651" y="2235930"/>
              <a:ext cx="63835" cy="172572"/>
            </a:xfrm>
            <a:custGeom>
              <a:avLst/>
              <a:gdLst/>
              <a:ahLst/>
              <a:cxnLst/>
              <a:rect l="l" t="t" r="r" b="b"/>
              <a:pathLst>
                <a:path w="971" h="2625" extrusionOk="0">
                  <a:moveTo>
                    <a:pt x="1" y="0"/>
                  </a:moveTo>
                  <a:lnTo>
                    <a:pt x="1" y="34"/>
                  </a:lnTo>
                  <a:cubicBezTo>
                    <a:pt x="12" y="126"/>
                    <a:pt x="24" y="217"/>
                    <a:pt x="35" y="320"/>
                  </a:cubicBezTo>
                  <a:lnTo>
                    <a:pt x="58" y="411"/>
                  </a:lnTo>
                  <a:cubicBezTo>
                    <a:pt x="58" y="457"/>
                    <a:pt x="69" y="514"/>
                    <a:pt x="81" y="559"/>
                  </a:cubicBezTo>
                  <a:cubicBezTo>
                    <a:pt x="115" y="776"/>
                    <a:pt x="161" y="982"/>
                    <a:pt x="195" y="1176"/>
                  </a:cubicBezTo>
                  <a:cubicBezTo>
                    <a:pt x="206" y="1233"/>
                    <a:pt x="218" y="1301"/>
                    <a:pt x="240" y="1358"/>
                  </a:cubicBezTo>
                  <a:cubicBezTo>
                    <a:pt x="275" y="1518"/>
                    <a:pt x="309" y="1655"/>
                    <a:pt x="343" y="1803"/>
                  </a:cubicBezTo>
                  <a:cubicBezTo>
                    <a:pt x="366" y="1860"/>
                    <a:pt x="377" y="1940"/>
                    <a:pt x="400" y="2009"/>
                  </a:cubicBezTo>
                  <a:cubicBezTo>
                    <a:pt x="423" y="2077"/>
                    <a:pt x="434" y="2134"/>
                    <a:pt x="457" y="2203"/>
                  </a:cubicBezTo>
                  <a:cubicBezTo>
                    <a:pt x="503" y="2351"/>
                    <a:pt x="549" y="2488"/>
                    <a:pt x="606" y="2625"/>
                  </a:cubicBezTo>
                  <a:lnTo>
                    <a:pt x="754" y="2625"/>
                  </a:lnTo>
                  <a:cubicBezTo>
                    <a:pt x="822" y="2625"/>
                    <a:pt x="880" y="2591"/>
                    <a:pt x="925" y="2545"/>
                  </a:cubicBezTo>
                  <a:cubicBezTo>
                    <a:pt x="959" y="2488"/>
                    <a:pt x="971" y="2420"/>
                    <a:pt x="959" y="2351"/>
                  </a:cubicBezTo>
                  <a:cubicBezTo>
                    <a:pt x="948" y="2351"/>
                    <a:pt x="948" y="2362"/>
                    <a:pt x="948" y="2362"/>
                  </a:cubicBezTo>
                  <a:cubicBezTo>
                    <a:pt x="948" y="2351"/>
                    <a:pt x="937" y="2340"/>
                    <a:pt x="937" y="2340"/>
                  </a:cubicBezTo>
                  <a:cubicBezTo>
                    <a:pt x="834" y="2032"/>
                    <a:pt x="743" y="1712"/>
                    <a:pt x="674" y="1358"/>
                  </a:cubicBezTo>
                  <a:cubicBezTo>
                    <a:pt x="628" y="1164"/>
                    <a:pt x="583" y="959"/>
                    <a:pt x="537" y="753"/>
                  </a:cubicBezTo>
                  <a:cubicBezTo>
                    <a:pt x="537" y="719"/>
                    <a:pt x="526" y="685"/>
                    <a:pt x="526" y="662"/>
                  </a:cubicBezTo>
                  <a:lnTo>
                    <a:pt x="503" y="559"/>
                  </a:lnTo>
                  <a:cubicBezTo>
                    <a:pt x="503" y="537"/>
                    <a:pt x="503" y="537"/>
                    <a:pt x="491" y="491"/>
                  </a:cubicBezTo>
                  <a:cubicBezTo>
                    <a:pt x="480" y="434"/>
                    <a:pt x="480" y="388"/>
                    <a:pt x="469" y="343"/>
                  </a:cubicBezTo>
                  <a:lnTo>
                    <a:pt x="457" y="251"/>
                  </a:lnTo>
                  <a:cubicBezTo>
                    <a:pt x="446" y="228"/>
                    <a:pt x="446" y="206"/>
                    <a:pt x="446" y="183"/>
                  </a:cubicBezTo>
                  <a:lnTo>
                    <a:pt x="446" y="171"/>
                  </a:lnTo>
                  <a:cubicBezTo>
                    <a:pt x="423" y="69"/>
                    <a:pt x="343" y="0"/>
                    <a:pt x="2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24"/>
            <p:cNvSpPr/>
            <p:nvPr/>
          </p:nvSpPr>
          <p:spPr>
            <a:xfrm rot="1942536">
              <a:off x="66118" y="2330633"/>
              <a:ext cx="18013" cy="64493"/>
            </a:xfrm>
            <a:custGeom>
              <a:avLst/>
              <a:gdLst/>
              <a:ahLst/>
              <a:cxnLst/>
              <a:rect l="l" t="t" r="r" b="b"/>
              <a:pathLst>
                <a:path w="274" h="981" extrusionOk="0">
                  <a:moveTo>
                    <a:pt x="0" y="0"/>
                  </a:moveTo>
                  <a:cubicBezTo>
                    <a:pt x="80" y="354"/>
                    <a:pt x="171" y="684"/>
                    <a:pt x="274" y="980"/>
                  </a:cubicBezTo>
                  <a:cubicBezTo>
                    <a:pt x="171" y="673"/>
                    <a:pt x="80" y="35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24"/>
            <p:cNvSpPr/>
            <p:nvPr/>
          </p:nvSpPr>
          <p:spPr>
            <a:xfrm rot="1942536">
              <a:off x="-169376" y="2312675"/>
              <a:ext cx="230359" cy="27809"/>
            </a:xfrm>
            <a:custGeom>
              <a:avLst/>
              <a:gdLst/>
              <a:ahLst/>
              <a:cxnLst/>
              <a:rect l="l" t="t" r="r" b="b"/>
              <a:pathLst>
                <a:path w="3504" h="423" extrusionOk="0">
                  <a:moveTo>
                    <a:pt x="126" y="0"/>
                  </a:moveTo>
                  <a:cubicBezTo>
                    <a:pt x="80" y="137"/>
                    <a:pt x="46" y="285"/>
                    <a:pt x="0" y="422"/>
                  </a:cubicBezTo>
                  <a:lnTo>
                    <a:pt x="3504" y="422"/>
                  </a:lnTo>
                  <a:cubicBezTo>
                    <a:pt x="3447" y="274"/>
                    <a:pt x="3412" y="137"/>
                    <a:pt x="33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24"/>
            <p:cNvSpPr/>
            <p:nvPr/>
          </p:nvSpPr>
          <p:spPr>
            <a:xfrm rot="1942536">
              <a:off x="100957" y="2276002"/>
              <a:ext cx="3090" cy="17290"/>
            </a:xfrm>
            <a:custGeom>
              <a:avLst/>
              <a:gdLst/>
              <a:ahLst/>
              <a:cxnLst/>
              <a:rect l="l" t="t" r="r" b="b"/>
              <a:pathLst>
                <a:path w="47" h="263" extrusionOk="0">
                  <a:moveTo>
                    <a:pt x="1" y="0"/>
                  </a:moveTo>
                  <a:cubicBezTo>
                    <a:pt x="1" y="23"/>
                    <a:pt x="12" y="46"/>
                    <a:pt x="12" y="80"/>
                  </a:cubicBezTo>
                  <a:lnTo>
                    <a:pt x="24" y="172"/>
                  </a:lnTo>
                  <a:cubicBezTo>
                    <a:pt x="35" y="194"/>
                    <a:pt x="35" y="229"/>
                    <a:pt x="47" y="263"/>
                  </a:cubicBezTo>
                  <a:cubicBezTo>
                    <a:pt x="35" y="172"/>
                    <a:pt x="24" y="9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24"/>
            <p:cNvSpPr/>
            <p:nvPr/>
          </p:nvSpPr>
          <p:spPr>
            <a:xfrm rot="1942536">
              <a:off x="111020" y="2257377"/>
              <a:ext cx="1578" cy="11308"/>
            </a:xfrm>
            <a:custGeom>
              <a:avLst/>
              <a:gdLst/>
              <a:ahLst/>
              <a:cxnLst/>
              <a:rect l="l" t="t" r="r" b="b"/>
              <a:pathLst>
                <a:path w="24" h="172" extrusionOk="0">
                  <a:moveTo>
                    <a:pt x="0" y="0"/>
                  </a:moveTo>
                  <a:cubicBezTo>
                    <a:pt x="0" y="34"/>
                    <a:pt x="0" y="56"/>
                    <a:pt x="11" y="78"/>
                  </a:cubicBezTo>
                  <a:lnTo>
                    <a:pt x="11" y="78"/>
                  </a:lnTo>
                  <a:lnTo>
                    <a:pt x="0" y="0"/>
                  </a:lnTo>
                  <a:close/>
                  <a:moveTo>
                    <a:pt x="11" y="78"/>
                  </a:moveTo>
                  <a:lnTo>
                    <a:pt x="23" y="172"/>
                  </a:lnTo>
                  <a:lnTo>
                    <a:pt x="12" y="80"/>
                  </a:lnTo>
                  <a:cubicBezTo>
                    <a:pt x="11" y="80"/>
                    <a:pt x="11" y="79"/>
                    <a:pt x="11" y="7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24"/>
            <p:cNvSpPr/>
            <p:nvPr/>
          </p:nvSpPr>
          <p:spPr>
            <a:xfrm rot="1942536">
              <a:off x="43220" y="2358234"/>
              <a:ext cx="3813" cy="12820"/>
            </a:xfrm>
            <a:custGeom>
              <a:avLst/>
              <a:gdLst/>
              <a:ahLst/>
              <a:cxnLst/>
              <a:rect l="l" t="t" r="r" b="b"/>
              <a:pathLst>
                <a:path w="58" h="195" extrusionOk="0">
                  <a:moveTo>
                    <a:pt x="1" y="1"/>
                  </a:moveTo>
                  <a:cubicBezTo>
                    <a:pt x="12" y="69"/>
                    <a:pt x="35" y="126"/>
                    <a:pt x="58" y="195"/>
                  </a:cubicBezTo>
                  <a:lnTo>
                    <a:pt x="58" y="195"/>
                  </a:lnTo>
                  <a:cubicBezTo>
                    <a:pt x="35" y="126"/>
                    <a:pt x="12" y="69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24"/>
            <p:cNvSpPr/>
            <p:nvPr/>
          </p:nvSpPr>
          <p:spPr>
            <a:xfrm rot="1942536">
              <a:off x="196412" y="1790803"/>
              <a:ext cx="52593" cy="490761"/>
            </a:xfrm>
            <a:custGeom>
              <a:avLst/>
              <a:gdLst/>
              <a:ahLst/>
              <a:cxnLst/>
              <a:rect l="l" t="t" r="r" b="b"/>
              <a:pathLst>
                <a:path w="800" h="7465" extrusionOk="0">
                  <a:moveTo>
                    <a:pt x="206" y="1"/>
                  </a:moveTo>
                  <a:lnTo>
                    <a:pt x="206" y="1"/>
                  </a:lnTo>
                  <a:cubicBezTo>
                    <a:pt x="275" y="58"/>
                    <a:pt x="309" y="138"/>
                    <a:pt x="275" y="229"/>
                  </a:cubicBezTo>
                  <a:cubicBezTo>
                    <a:pt x="252" y="309"/>
                    <a:pt x="172" y="366"/>
                    <a:pt x="81" y="366"/>
                  </a:cubicBezTo>
                  <a:lnTo>
                    <a:pt x="1" y="366"/>
                  </a:lnTo>
                  <a:cubicBezTo>
                    <a:pt x="69" y="434"/>
                    <a:pt x="104" y="514"/>
                    <a:pt x="104" y="606"/>
                  </a:cubicBezTo>
                  <a:lnTo>
                    <a:pt x="104" y="1656"/>
                  </a:lnTo>
                  <a:cubicBezTo>
                    <a:pt x="104" y="1678"/>
                    <a:pt x="92" y="1713"/>
                    <a:pt x="92" y="1735"/>
                  </a:cubicBezTo>
                  <a:cubicBezTo>
                    <a:pt x="92" y="1735"/>
                    <a:pt x="92" y="1747"/>
                    <a:pt x="92" y="1758"/>
                  </a:cubicBezTo>
                  <a:cubicBezTo>
                    <a:pt x="92" y="1770"/>
                    <a:pt x="81" y="1793"/>
                    <a:pt x="69" y="1804"/>
                  </a:cubicBezTo>
                  <a:cubicBezTo>
                    <a:pt x="69" y="1815"/>
                    <a:pt x="69" y="1815"/>
                    <a:pt x="58" y="1827"/>
                  </a:cubicBezTo>
                  <a:cubicBezTo>
                    <a:pt x="35" y="1884"/>
                    <a:pt x="35" y="1941"/>
                    <a:pt x="58" y="1998"/>
                  </a:cubicBezTo>
                  <a:cubicBezTo>
                    <a:pt x="92" y="2055"/>
                    <a:pt x="138" y="2101"/>
                    <a:pt x="206" y="2112"/>
                  </a:cubicBezTo>
                  <a:lnTo>
                    <a:pt x="218" y="2112"/>
                  </a:lnTo>
                  <a:cubicBezTo>
                    <a:pt x="172" y="2158"/>
                    <a:pt x="138" y="2215"/>
                    <a:pt x="127" y="2283"/>
                  </a:cubicBezTo>
                  <a:lnTo>
                    <a:pt x="127" y="2489"/>
                  </a:lnTo>
                  <a:lnTo>
                    <a:pt x="127" y="2523"/>
                  </a:lnTo>
                  <a:lnTo>
                    <a:pt x="127" y="2637"/>
                  </a:lnTo>
                  <a:lnTo>
                    <a:pt x="127" y="2683"/>
                  </a:lnTo>
                  <a:lnTo>
                    <a:pt x="127" y="2785"/>
                  </a:lnTo>
                  <a:lnTo>
                    <a:pt x="127" y="2808"/>
                  </a:lnTo>
                  <a:lnTo>
                    <a:pt x="127" y="3596"/>
                  </a:lnTo>
                  <a:lnTo>
                    <a:pt x="138" y="4406"/>
                  </a:lnTo>
                  <a:lnTo>
                    <a:pt x="138" y="4429"/>
                  </a:lnTo>
                  <a:lnTo>
                    <a:pt x="161" y="5034"/>
                  </a:lnTo>
                  <a:cubicBezTo>
                    <a:pt x="161" y="5125"/>
                    <a:pt x="172" y="5205"/>
                    <a:pt x="172" y="5296"/>
                  </a:cubicBezTo>
                  <a:lnTo>
                    <a:pt x="195" y="5673"/>
                  </a:lnTo>
                  <a:cubicBezTo>
                    <a:pt x="206" y="5764"/>
                    <a:pt x="206" y="5855"/>
                    <a:pt x="218" y="5969"/>
                  </a:cubicBezTo>
                  <a:lnTo>
                    <a:pt x="252" y="6335"/>
                  </a:lnTo>
                  <a:lnTo>
                    <a:pt x="275" y="6586"/>
                  </a:lnTo>
                  <a:lnTo>
                    <a:pt x="275" y="6631"/>
                  </a:lnTo>
                  <a:cubicBezTo>
                    <a:pt x="286" y="6734"/>
                    <a:pt x="298" y="6825"/>
                    <a:pt x="309" y="6917"/>
                  </a:cubicBezTo>
                  <a:lnTo>
                    <a:pt x="321" y="7019"/>
                  </a:lnTo>
                  <a:cubicBezTo>
                    <a:pt x="332" y="7099"/>
                    <a:pt x="343" y="7168"/>
                    <a:pt x="355" y="7236"/>
                  </a:cubicBezTo>
                  <a:lnTo>
                    <a:pt x="355" y="7293"/>
                  </a:lnTo>
                  <a:lnTo>
                    <a:pt x="594" y="7293"/>
                  </a:lnTo>
                  <a:cubicBezTo>
                    <a:pt x="697" y="7293"/>
                    <a:pt x="788" y="7362"/>
                    <a:pt x="800" y="7464"/>
                  </a:cubicBezTo>
                  <a:cubicBezTo>
                    <a:pt x="800" y="7396"/>
                    <a:pt x="777" y="7327"/>
                    <a:pt x="777" y="7259"/>
                  </a:cubicBezTo>
                  <a:lnTo>
                    <a:pt x="754" y="7190"/>
                  </a:lnTo>
                  <a:cubicBezTo>
                    <a:pt x="743" y="7111"/>
                    <a:pt x="731" y="7042"/>
                    <a:pt x="731" y="6962"/>
                  </a:cubicBezTo>
                  <a:lnTo>
                    <a:pt x="720" y="6871"/>
                  </a:lnTo>
                  <a:cubicBezTo>
                    <a:pt x="709" y="6768"/>
                    <a:pt x="697" y="6677"/>
                    <a:pt x="686" y="6586"/>
                  </a:cubicBezTo>
                  <a:lnTo>
                    <a:pt x="686" y="6540"/>
                  </a:lnTo>
                  <a:lnTo>
                    <a:pt x="663" y="6289"/>
                  </a:lnTo>
                  <a:lnTo>
                    <a:pt x="629" y="5912"/>
                  </a:lnTo>
                  <a:cubicBezTo>
                    <a:pt x="617" y="5821"/>
                    <a:pt x="606" y="5730"/>
                    <a:pt x="606" y="5638"/>
                  </a:cubicBezTo>
                  <a:lnTo>
                    <a:pt x="583" y="5273"/>
                  </a:lnTo>
                  <a:cubicBezTo>
                    <a:pt x="572" y="5182"/>
                    <a:pt x="560" y="5091"/>
                    <a:pt x="560" y="5011"/>
                  </a:cubicBezTo>
                  <a:lnTo>
                    <a:pt x="537" y="4417"/>
                  </a:lnTo>
                  <a:lnTo>
                    <a:pt x="537" y="4394"/>
                  </a:lnTo>
                  <a:lnTo>
                    <a:pt x="526" y="3596"/>
                  </a:lnTo>
                  <a:lnTo>
                    <a:pt x="537" y="2820"/>
                  </a:lnTo>
                  <a:lnTo>
                    <a:pt x="537" y="2797"/>
                  </a:lnTo>
                  <a:lnTo>
                    <a:pt x="537" y="2671"/>
                  </a:lnTo>
                  <a:lnTo>
                    <a:pt x="537" y="2648"/>
                  </a:lnTo>
                  <a:lnTo>
                    <a:pt x="537" y="2534"/>
                  </a:lnTo>
                  <a:lnTo>
                    <a:pt x="537" y="2500"/>
                  </a:lnTo>
                  <a:lnTo>
                    <a:pt x="537" y="2409"/>
                  </a:lnTo>
                  <a:lnTo>
                    <a:pt x="537" y="2386"/>
                  </a:lnTo>
                  <a:cubicBezTo>
                    <a:pt x="549" y="2375"/>
                    <a:pt x="560" y="2363"/>
                    <a:pt x="572" y="2352"/>
                  </a:cubicBezTo>
                  <a:cubicBezTo>
                    <a:pt x="572" y="2352"/>
                    <a:pt x="572" y="2340"/>
                    <a:pt x="583" y="2340"/>
                  </a:cubicBezTo>
                  <a:cubicBezTo>
                    <a:pt x="617" y="2283"/>
                    <a:pt x="640" y="2226"/>
                    <a:pt x="640" y="2158"/>
                  </a:cubicBezTo>
                  <a:lnTo>
                    <a:pt x="640" y="2044"/>
                  </a:lnTo>
                  <a:cubicBezTo>
                    <a:pt x="640" y="1987"/>
                    <a:pt x="617" y="1929"/>
                    <a:pt x="583" y="1872"/>
                  </a:cubicBezTo>
                  <a:cubicBezTo>
                    <a:pt x="572" y="1861"/>
                    <a:pt x="560" y="1850"/>
                    <a:pt x="549" y="1838"/>
                  </a:cubicBezTo>
                  <a:cubicBezTo>
                    <a:pt x="537" y="1815"/>
                    <a:pt x="526" y="1804"/>
                    <a:pt x="503" y="1793"/>
                  </a:cubicBezTo>
                  <a:cubicBezTo>
                    <a:pt x="515" y="1747"/>
                    <a:pt x="526" y="1701"/>
                    <a:pt x="526" y="1656"/>
                  </a:cubicBezTo>
                  <a:lnTo>
                    <a:pt x="526" y="617"/>
                  </a:lnTo>
                  <a:cubicBezTo>
                    <a:pt x="526" y="366"/>
                    <a:pt x="412" y="138"/>
                    <a:pt x="2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24"/>
            <p:cNvSpPr/>
            <p:nvPr/>
          </p:nvSpPr>
          <p:spPr>
            <a:xfrm rot="1942536">
              <a:off x="47272" y="2344845"/>
              <a:ext cx="3813" cy="12820"/>
            </a:xfrm>
            <a:custGeom>
              <a:avLst/>
              <a:gdLst/>
              <a:ahLst/>
              <a:cxnLst/>
              <a:rect l="l" t="t" r="r" b="b"/>
              <a:pathLst>
                <a:path w="58" h="195" extrusionOk="0">
                  <a:moveTo>
                    <a:pt x="1" y="0"/>
                  </a:moveTo>
                  <a:lnTo>
                    <a:pt x="1" y="0"/>
                  </a:lnTo>
                  <a:cubicBezTo>
                    <a:pt x="12" y="69"/>
                    <a:pt x="35" y="137"/>
                    <a:pt x="58" y="194"/>
                  </a:cubicBezTo>
                  <a:cubicBezTo>
                    <a:pt x="35" y="137"/>
                    <a:pt x="23" y="69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24"/>
            <p:cNvSpPr/>
            <p:nvPr/>
          </p:nvSpPr>
          <p:spPr>
            <a:xfrm rot="1942536">
              <a:off x="61417" y="2304612"/>
              <a:ext cx="3024" cy="12096"/>
            </a:xfrm>
            <a:custGeom>
              <a:avLst/>
              <a:gdLst/>
              <a:ahLst/>
              <a:cxnLst/>
              <a:rect l="l" t="t" r="r" b="b"/>
              <a:pathLst>
                <a:path w="46" h="184" extrusionOk="0">
                  <a:moveTo>
                    <a:pt x="0" y="1"/>
                  </a:moveTo>
                  <a:lnTo>
                    <a:pt x="0" y="1"/>
                  </a:lnTo>
                  <a:cubicBezTo>
                    <a:pt x="12" y="58"/>
                    <a:pt x="23" y="126"/>
                    <a:pt x="46" y="183"/>
                  </a:cubicBezTo>
                  <a:cubicBezTo>
                    <a:pt x="34" y="126"/>
                    <a:pt x="12" y="58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24"/>
            <p:cNvSpPr/>
            <p:nvPr/>
          </p:nvSpPr>
          <p:spPr>
            <a:xfrm rot="1942536">
              <a:off x="-59912" y="2188321"/>
              <a:ext cx="162908" cy="37604"/>
            </a:xfrm>
            <a:custGeom>
              <a:avLst/>
              <a:gdLst/>
              <a:ahLst/>
              <a:cxnLst/>
              <a:rect l="l" t="t" r="r" b="b"/>
              <a:pathLst>
                <a:path w="2478" h="572" extrusionOk="0">
                  <a:moveTo>
                    <a:pt x="92" y="1"/>
                  </a:moveTo>
                  <a:lnTo>
                    <a:pt x="92" y="35"/>
                  </a:lnTo>
                  <a:cubicBezTo>
                    <a:pt x="69" y="138"/>
                    <a:pt x="58" y="229"/>
                    <a:pt x="46" y="320"/>
                  </a:cubicBezTo>
                  <a:lnTo>
                    <a:pt x="27" y="423"/>
                  </a:lnTo>
                  <a:lnTo>
                    <a:pt x="2454" y="423"/>
                  </a:lnTo>
                  <a:cubicBezTo>
                    <a:pt x="2454" y="423"/>
                    <a:pt x="2454" y="424"/>
                    <a:pt x="2454" y="424"/>
                  </a:cubicBezTo>
                  <a:lnTo>
                    <a:pt x="2454" y="424"/>
                  </a:lnTo>
                  <a:cubicBezTo>
                    <a:pt x="2454" y="420"/>
                    <a:pt x="2454" y="416"/>
                    <a:pt x="2454" y="412"/>
                  </a:cubicBezTo>
                  <a:lnTo>
                    <a:pt x="2431" y="320"/>
                  </a:lnTo>
                  <a:cubicBezTo>
                    <a:pt x="2420" y="229"/>
                    <a:pt x="2409" y="126"/>
                    <a:pt x="2386" y="35"/>
                  </a:cubicBezTo>
                  <a:lnTo>
                    <a:pt x="2386" y="1"/>
                  </a:lnTo>
                  <a:close/>
                  <a:moveTo>
                    <a:pt x="23" y="423"/>
                  </a:moveTo>
                  <a:cubicBezTo>
                    <a:pt x="23" y="430"/>
                    <a:pt x="23" y="437"/>
                    <a:pt x="23" y="444"/>
                  </a:cubicBezTo>
                  <a:lnTo>
                    <a:pt x="23" y="444"/>
                  </a:lnTo>
                  <a:lnTo>
                    <a:pt x="27" y="423"/>
                  </a:lnTo>
                  <a:close/>
                  <a:moveTo>
                    <a:pt x="23" y="444"/>
                  </a:moveTo>
                  <a:lnTo>
                    <a:pt x="1" y="560"/>
                  </a:lnTo>
                  <a:cubicBezTo>
                    <a:pt x="10" y="521"/>
                    <a:pt x="20" y="483"/>
                    <a:pt x="23" y="444"/>
                  </a:cubicBezTo>
                  <a:close/>
                  <a:moveTo>
                    <a:pt x="2454" y="424"/>
                  </a:moveTo>
                  <a:cubicBezTo>
                    <a:pt x="2456" y="477"/>
                    <a:pt x="2466" y="529"/>
                    <a:pt x="2477" y="571"/>
                  </a:cubicBezTo>
                  <a:cubicBezTo>
                    <a:pt x="2477" y="526"/>
                    <a:pt x="2466" y="481"/>
                    <a:pt x="2454" y="4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24"/>
            <p:cNvSpPr/>
            <p:nvPr/>
          </p:nvSpPr>
          <p:spPr>
            <a:xfrm rot="1942536">
              <a:off x="62944" y="1706257"/>
              <a:ext cx="55552" cy="490696"/>
            </a:xfrm>
            <a:custGeom>
              <a:avLst/>
              <a:gdLst/>
              <a:ahLst/>
              <a:cxnLst/>
              <a:rect l="l" t="t" r="r" b="b"/>
              <a:pathLst>
                <a:path w="845" h="7464" extrusionOk="0">
                  <a:moveTo>
                    <a:pt x="639" y="0"/>
                  </a:moveTo>
                  <a:cubicBezTo>
                    <a:pt x="445" y="149"/>
                    <a:pt x="331" y="377"/>
                    <a:pt x="331" y="617"/>
                  </a:cubicBezTo>
                  <a:lnTo>
                    <a:pt x="331" y="1667"/>
                  </a:lnTo>
                  <a:cubicBezTo>
                    <a:pt x="331" y="1712"/>
                    <a:pt x="331" y="1758"/>
                    <a:pt x="342" y="1804"/>
                  </a:cubicBezTo>
                  <a:cubicBezTo>
                    <a:pt x="331" y="1815"/>
                    <a:pt x="308" y="1838"/>
                    <a:pt x="297" y="1849"/>
                  </a:cubicBezTo>
                  <a:lnTo>
                    <a:pt x="263" y="1895"/>
                  </a:lnTo>
                  <a:cubicBezTo>
                    <a:pt x="228" y="1940"/>
                    <a:pt x="205" y="1998"/>
                    <a:pt x="205" y="2066"/>
                  </a:cubicBezTo>
                  <a:lnTo>
                    <a:pt x="205" y="2180"/>
                  </a:lnTo>
                  <a:cubicBezTo>
                    <a:pt x="205" y="2237"/>
                    <a:pt x="228" y="2294"/>
                    <a:pt x="263" y="2351"/>
                  </a:cubicBezTo>
                  <a:lnTo>
                    <a:pt x="263" y="2511"/>
                  </a:lnTo>
                  <a:lnTo>
                    <a:pt x="263" y="2534"/>
                  </a:lnTo>
                  <a:lnTo>
                    <a:pt x="274" y="2968"/>
                  </a:lnTo>
                  <a:lnTo>
                    <a:pt x="274" y="3002"/>
                  </a:lnTo>
                  <a:lnTo>
                    <a:pt x="274" y="3629"/>
                  </a:lnTo>
                  <a:lnTo>
                    <a:pt x="194" y="5638"/>
                  </a:lnTo>
                  <a:cubicBezTo>
                    <a:pt x="194" y="5718"/>
                    <a:pt x="183" y="5809"/>
                    <a:pt x="183" y="5900"/>
                  </a:cubicBezTo>
                  <a:lnTo>
                    <a:pt x="148" y="6300"/>
                  </a:lnTo>
                  <a:cubicBezTo>
                    <a:pt x="137" y="6391"/>
                    <a:pt x="126" y="6471"/>
                    <a:pt x="114" y="6562"/>
                  </a:cubicBezTo>
                  <a:lnTo>
                    <a:pt x="23" y="7281"/>
                  </a:lnTo>
                  <a:cubicBezTo>
                    <a:pt x="23" y="7338"/>
                    <a:pt x="11" y="7407"/>
                    <a:pt x="0" y="7464"/>
                  </a:cubicBezTo>
                  <a:cubicBezTo>
                    <a:pt x="23" y="7373"/>
                    <a:pt x="103" y="7304"/>
                    <a:pt x="205" y="7304"/>
                  </a:cubicBezTo>
                  <a:lnTo>
                    <a:pt x="445" y="7304"/>
                  </a:lnTo>
                  <a:lnTo>
                    <a:pt x="536" y="6608"/>
                  </a:lnTo>
                  <a:cubicBezTo>
                    <a:pt x="548" y="6528"/>
                    <a:pt x="548" y="6437"/>
                    <a:pt x="559" y="6346"/>
                  </a:cubicBezTo>
                  <a:lnTo>
                    <a:pt x="593" y="5935"/>
                  </a:lnTo>
                  <a:cubicBezTo>
                    <a:pt x="605" y="5843"/>
                    <a:pt x="616" y="5764"/>
                    <a:pt x="616" y="5672"/>
                  </a:cubicBezTo>
                  <a:lnTo>
                    <a:pt x="696" y="3641"/>
                  </a:lnTo>
                  <a:lnTo>
                    <a:pt x="696" y="3002"/>
                  </a:lnTo>
                  <a:lnTo>
                    <a:pt x="696" y="2968"/>
                  </a:lnTo>
                  <a:lnTo>
                    <a:pt x="696" y="2808"/>
                  </a:lnTo>
                  <a:lnTo>
                    <a:pt x="685" y="2522"/>
                  </a:lnTo>
                  <a:lnTo>
                    <a:pt x="685" y="2488"/>
                  </a:lnTo>
                  <a:lnTo>
                    <a:pt x="673" y="2271"/>
                  </a:lnTo>
                  <a:lnTo>
                    <a:pt x="673" y="2249"/>
                  </a:lnTo>
                  <a:cubicBezTo>
                    <a:pt x="673" y="2203"/>
                    <a:pt x="651" y="2157"/>
                    <a:pt x="628" y="2123"/>
                  </a:cubicBezTo>
                  <a:lnTo>
                    <a:pt x="651" y="2123"/>
                  </a:lnTo>
                  <a:lnTo>
                    <a:pt x="662" y="2112"/>
                  </a:lnTo>
                  <a:cubicBezTo>
                    <a:pt x="719" y="2100"/>
                    <a:pt x="765" y="2055"/>
                    <a:pt x="787" y="1998"/>
                  </a:cubicBezTo>
                  <a:cubicBezTo>
                    <a:pt x="810" y="1952"/>
                    <a:pt x="810" y="1883"/>
                    <a:pt x="787" y="1838"/>
                  </a:cubicBezTo>
                  <a:cubicBezTo>
                    <a:pt x="787" y="1826"/>
                    <a:pt x="776" y="1815"/>
                    <a:pt x="776" y="1815"/>
                  </a:cubicBezTo>
                  <a:cubicBezTo>
                    <a:pt x="765" y="1792"/>
                    <a:pt x="765" y="1781"/>
                    <a:pt x="753" y="1758"/>
                  </a:cubicBezTo>
                  <a:lnTo>
                    <a:pt x="753" y="1735"/>
                  </a:lnTo>
                  <a:cubicBezTo>
                    <a:pt x="753" y="1712"/>
                    <a:pt x="742" y="1689"/>
                    <a:pt x="753" y="1667"/>
                  </a:cubicBezTo>
                  <a:lnTo>
                    <a:pt x="753" y="617"/>
                  </a:lnTo>
                  <a:cubicBezTo>
                    <a:pt x="742" y="525"/>
                    <a:pt x="787" y="445"/>
                    <a:pt x="845" y="377"/>
                  </a:cubicBezTo>
                  <a:lnTo>
                    <a:pt x="776" y="377"/>
                  </a:lnTo>
                  <a:cubicBezTo>
                    <a:pt x="685" y="377"/>
                    <a:pt x="605" y="320"/>
                    <a:pt x="571" y="229"/>
                  </a:cubicBezTo>
                  <a:cubicBezTo>
                    <a:pt x="548" y="149"/>
                    <a:pt x="571" y="57"/>
                    <a:pt x="6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24"/>
            <p:cNvSpPr/>
            <p:nvPr/>
          </p:nvSpPr>
          <p:spPr>
            <a:xfrm rot="1942536">
              <a:off x="-138396" y="2120581"/>
              <a:ext cx="63835" cy="173361"/>
            </a:xfrm>
            <a:custGeom>
              <a:avLst/>
              <a:gdLst/>
              <a:ahLst/>
              <a:cxnLst/>
              <a:rect l="l" t="t" r="r" b="b"/>
              <a:pathLst>
                <a:path w="971" h="2637" extrusionOk="0">
                  <a:moveTo>
                    <a:pt x="719" y="0"/>
                  </a:moveTo>
                  <a:cubicBezTo>
                    <a:pt x="628" y="0"/>
                    <a:pt x="537" y="69"/>
                    <a:pt x="514" y="160"/>
                  </a:cubicBezTo>
                  <a:lnTo>
                    <a:pt x="503" y="240"/>
                  </a:lnTo>
                  <a:lnTo>
                    <a:pt x="468" y="434"/>
                  </a:lnTo>
                  <a:cubicBezTo>
                    <a:pt x="457" y="525"/>
                    <a:pt x="446" y="582"/>
                    <a:pt x="434" y="685"/>
                  </a:cubicBezTo>
                  <a:cubicBezTo>
                    <a:pt x="411" y="776"/>
                    <a:pt x="400" y="867"/>
                    <a:pt x="377" y="970"/>
                  </a:cubicBezTo>
                  <a:cubicBezTo>
                    <a:pt x="366" y="1027"/>
                    <a:pt x="354" y="1084"/>
                    <a:pt x="343" y="1153"/>
                  </a:cubicBezTo>
                  <a:cubicBezTo>
                    <a:pt x="320" y="1221"/>
                    <a:pt x="309" y="1278"/>
                    <a:pt x="297" y="1335"/>
                  </a:cubicBezTo>
                  <a:cubicBezTo>
                    <a:pt x="252" y="1541"/>
                    <a:pt x="206" y="1735"/>
                    <a:pt x="149" y="1917"/>
                  </a:cubicBezTo>
                  <a:cubicBezTo>
                    <a:pt x="115" y="2077"/>
                    <a:pt x="69" y="2214"/>
                    <a:pt x="23" y="2362"/>
                  </a:cubicBezTo>
                  <a:lnTo>
                    <a:pt x="23" y="2374"/>
                  </a:lnTo>
                  <a:cubicBezTo>
                    <a:pt x="0" y="2431"/>
                    <a:pt x="12" y="2499"/>
                    <a:pt x="46" y="2545"/>
                  </a:cubicBezTo>
                  <a:cubicBezTo>
                    <a:pt x="92" y="2602"/>
                    <a:pt x="160" y="2636"/>
                    <a:pt x="217" y="2636"/>
                  </a:cubicBezTo>
                  <a:lnTo>
                    <a:pt x="377" y="2636"/>
                  </a:lnTo>
                  <a:cubicBezTo>
                    <a:pt x="423" y="2499"/>
                    <a:pt x="468" y="2362"/>
                    <a:pt x="514" y="2214"/>
                  </a:cubicBezTo>
                  <a:cubicBezTo>
                    <a:pt x="525" y="2146"/>
                    <a:pt x="548" y="2077"/>
                    <a:pt x="571" y="2009"/>
                  </a:cubicBezTo>
                  <a:cubicBezTo>
                    <a:pt x="594" y="1940"/>
                    <a:pt x="605" y="1872"/>
                    <a:pt x="628" y="1803"/>
                  </a:cubicBezTo>
                  <a:cubicBezTo>
                    <a:pt x="651" y="1723"/>
                    <a:pt x="662" y="1655"/>
                    <a:pt x="685" y="1586"/>
                  </a:cubicBezTo>
                  <a:cubicBezTo>
                    <a:pt x="719" y="1438"/>
                    <a:pt x="754" y="1290"/>
                    <a:pt x="788" y="1130"/>
                  </a:cubicBezTo>
                  <a:cubicBezTo>
                    <a:pt x="799" y="1061"/>
                    <a:pt x="811" y="982"/>
                    <a:pt x="834" y="902"/>
                  </a:cubicBezTo>
                  <a:cubicBezTo>
                    <a:pt x="856" y="788"/>
                    <a:pt x="868" y="673"/>
                    <a:pt x="891" y="548"/>
                  </a:cubicBezTo>
                  <a:lnTo>
                    <a:pt x="936" y="320"/>
                  </a:lnTo>
                  <a:cubicBezTo>
                    <a:pt x="948" y="217"/>
                    <a:pt x="959" y="126"/>
                    <a:pt x="971" y="34"/>
                  </a:cubicBezTo>
                  <a:lnTo>
                    <a:pt x="97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24"/>
            <p:cNvSpPr/>
            <p:nvPr/>
          </p:nvSpPr>
          <p:spPr>
            <a:xfrm rot="1942536">
              <a:off x="-79923" y="2193964"/>
              <a:ext cx="3090" cy="15055"/>
            </a:xfrm>
            <a:custGeom>
              <a:avLst/>
              <a:gdLst/>
              <a:ahLst/>
              <a:cxnLst/>
              <a:rect l="l" t="t" r="r" b="b"/>
              <a:pathLst>
                <a:path w="47" h="229" extrusionOk="0">
                  <a:moveTo>
                    <a:pt x="46" y="1"/>
                  </a:moveTo>
                  <a:cubicBezTo>
                    <a:pt x="35" y="69"/>
                    <a:pt x="12" y="149"/>
                    <a:pt x="1" y="229"/>
                  </a:cubicBezTo>
                  <a:cubicBezTo>
                    <a:pt x="23" y="149"/>
                    <a:pt x="35" y="69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24"/>
            <p:cNvSpPr/>
            <p:nvPr/>
          </p:nvSpPr>
          <p:spPr>
            <a:xfrm rot="1942536">
              <a:off x="-112378" y="2226008"/>
              <a:ext cx="3813" cy="14266"/>
            </a:xfrm>
            <a:custGeom>
              <a:avLst/>
              <a:gdLst/>
              <a:ahLst/>
              <a:cxnLst/>
              <a:rect l="l" t="t" r="r" b="b"/>
              <a:pathLst>
                <a:path w="58" h="217" extrusionOk="0">
                  <a:moveTo>
                    <a:pt x="1" y="217"/>
                  </a:moveTo>
                  <a:cubicBezTo>
                    <a:pt x="24" y="148"/>
                    <a:pt x="46" y="80"/>
                    <a:pt x="58" y="0"/>
                  </a:cubicBezTo>
                  <a:cubicBezTo>
                    <a:pt x="46" y="80"/>
                    <a:pt x="24" y="148"/>
                    <a:pt x="1" y="2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24"/>
            <p:cNvSpPr/>
            <p:nvPr/>
          </p:nvSpPr>
          <p:spPr>
            <a:xfrm rot="1942536">
              <a:off x="-123164" y="2235990"/>
              <a:ext cx="3813" cy="14332"/>
            </a:xfrm>
            <a:custGeom>
              <a:avLst/>
              <a:gdLst/>
              <a:ahLst/>
              <a:cxnLst/>
              <a:rect l="l" t="t" r="r" b="b"/>
              <a:pathLst>
                <a:path w="58" h="218" extrusionOk="0">
                  <a:moveTo>
                    <a:pt x="1" y="218"/>
                  </a:moveTo>
                  <a:cubicBezTo>
                    <a:pt x="23" y="138"/>
                    <a:pt x="46" y="69"/>
                    <a:pt x="58" y="1"/>
                  </a:cubicBezTo>
                  <a:cubicBezTo>
                    <a:pt x="46" y="69"/>
                    <a:pt x="23" y="138"/>
                    <a:pt x="1" y="2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24"/>
            <p:cNvSpPr/>
            <p:nvPr/>
          </p:nvSpPr>
          <p:spPr>
            <a:xfrm rot="1942536">
              <a:off x="-133461" y="2245797"/>
              <a:ext cx="4536" cy="13411"/>
            </a:xfrm>
            <a:custGeom>
              <a:avLst/>
              <a:gdLst/>
              <a:ahLst/>
              <a:cxnLst/>
              <a:rect l="l" t="t" r="r" b="b"/>
              <a:pathLst>
                <a:path w="69" h="204" extrusionOk="0">
                  <a:moveTo>
                    <a:pt x="68" y="1"/>
                  </a:moveTo>
                  <a:cubicBezTo>
                    <a:pt x="46" y="68"/>
                    <a:pt x="23" y="136"/>
                    <a:pt x="1" y="204"/>
                  </a:cubicBezTo>
                  <a:lnTo>
                    <a:pt x="12" y="204"/>
                  </a:lnTo>
                  <a:cubicBezTo>
                    <a:pt x="23" y="136"/>
                    <a:pt x="46" y="68"/>
                    <a:pt x="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24"/>
            <p:cNvSpPr/>
            <p:nvPr/>
          </p:nvSpPr>
          <p:spPr>
            <a:xfrm rot="1942536">
              <a:off x="-71103" y="2142076"/>
              <a:ext cx="3090" cy="18079"/>
            </a:xfrm>
            <a:custGeom>
              <a:avLst/>
              <a:gdLst/>
              <a:ahLst/>
              <a:cxnLst/>
              <a:rect l="l" t="t" r="r" b="b"/>
              <a:pathLst>
                <a:path w="47" h="275" extrusionOk="0">
                  <a:moveTo>
                    <a:pt x="46" y="1"/>
                  </a:moveTo>
                  <a:lnTo>
                    <a:pt x="35" y="81"/>
                  </a:lnTo>
                  <a:lnTo>
                    <a:pt x="19" y="172"/>
                  </a:lnTo>
                  <a:lnTo>
                    <a:pt x="19" y="172"/>
                  </a:lnTo>
                  <a:cubicBezTo>
                    <a:pt x="29" y="120"/>
                    <a:pt x="40" y="66"/>
                    <a:pt x="46" y="12"/>
                  </a:cubicBezTo>
                  <a:cubicBezTo>
                    <a:pt x="46" y="12"/>
                    <a:pt x="46" y="12"/>
                    <a:pt x="46" y="1"/>
                  </a:cubicBezTo>
                  <a:close/>
                  <a:moveTo>
                    <a:pt x="19" y="172"/>
                  </a:moveTo>
                  <a:cubicBezTo>
                    <a:pt x="12" y="207"/>
                    <a:pt x="5" y="242"/>
                    <a:pt x="1" y="275"/>
                  </a:cubicBezTo>
                  <a:lnTo>
                    <a:pt x="19" y="1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24"/>
            <p:cNvSpPr/>
            <p:nvPr/>
          </p:nvSpPr>
          <p:spPr>
            <a:xfrm rot="1942536">
              <a:off x="-95110" y="2167161"/>
              <a:ext cx="3813" cy="18802"/>
            </a:xfrm>
            <a:custGeom>
              <a:avLst/>
              <a:gdLst/>
              <a:ahLst/>
              <a:cxnLst/>
              <a:rect l="l" t="t" r="r" b="b"/>
              <a:pathLst>
                <a:path w="58" h="286" extrusionOk="0">
                  <a:moveTo>
                    <a:pt x="0" y="286"/>
                  </a:moveTo>
                  <a:cubicBezTo>
                    <a:pt x="23" y="194"/>
                    <a:pt x="46" y="103"/>
                    <a:pt x="57" y="0"/>
                  </a:cubicBezTo>
                  <a:cubicBezTo>
                    <a:pt x="46" y="103"/>
                    <a:pt x="23" y="194"/>
                    <a:pt x="0" y="28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24"/>
            <p:cNvSpPr/>
            <p:nvPr/>
          </p:nvSpPr>
          <p:spPr>
            <a:xfrm rot="1942536">
              <a:off x="-358722" y="2200586"/>
              <a:ext cx="112615" cy="394713"/>
            </a:xfrm>
            <a:custGeom>
              <a:avLst/>
              <a:gdLst/>
              <a:ahLst/>
              <a:cxnLst/>
              <a:rect l="l" t="t" r="r" b="b"/>
              <a:pathLst>
                <a:path w="1713" h="6004" extrusionOk="0">
                  <a:moveTo>
                    <a:pt x="1347" y="0"/>
                  </a:moveTo>
                  <a:cubicBezTo>
                    <a:pt x="1301" y="160"/>
                    <a:pt x="1244" y="297"/>
                    <a:pt x="1187" y="446"/>
                  </a:cubicBezTo>
                  <a:cubicBezTo>
                    <a:pt x="913" y="1165"/>
                    <a:pt x="0" y="3652"/>
                    <a:pt x="0" y="5604"/>
                  </a:cubicBezTo>
                  <a:lnTo>
                    <a:pt x="0" y="6003"/>
                  </a:lnTo>
                  <a:cubicBezTo>
                    <a:pt x="0" y="5889"/>
                    <a:pt x="92" y="5786"/>
                    <a:pt x="206" y="5786"/>
                  </a:cubicBezTo>
                  <a:lnTo>
                    <a:pt x="422" y="5786"/>
                  </a:lnTo>
                  <a:lnTo>
                    <a:pt x="422" y="5604"/>
                  </a:lnTo>
                  <a:cubicBezTo>
                    <a:pt x="422" y="3732"/>
                    <a:pt x="1313" y="1301"/>
                    <a:pt x="1587" y="605"/>
                  </a:cubicBezTo>
                  <a:cubicBezTo>
                    <a:pt x="1632" y="491"/>
                    <a:pt x="1666" y="388"/>
                    <a:pt x="1712" y="274"/>
                  </a:cubicBezTo>
                  <a:lnTo>
                    <a:pt x="1552" y="274"/>
                  </a:lnTo>
                  <a:cubicBezTo>
                    <a:pt x="1484" y="263"/>
                    <a:pt x="1427" y="240"/>
                    <a:pt x="1381" y="183"/>
                  </a:cubicBezTo>
                  <a:cubicBezTo>
                    <a:pt x="1347" y="126"/>
                    <a:pt x="1335" y="58"/>
                    <a:pt x="13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24"/>
            <p:cNvSpPr/>
            <p:nvPr/>
          </p:nvSpPr>
          <p:spPr>
            <a:xfrm rot="1942536">
              <a:off x="-114364" y="2190583"/>
              <a:ext cx="3024" cy="12820"/>
            </a:xfrm>
            <a:custGeom>
              <a:avLst/>
              <a:gdLst/>
              <a:ahLst/>
              <a:cxnLst/>
              <a:rect l="l" t="t" r="r" b="b"/>
              <a:pathLst>
                <a:path w="46" h="195" extrusionOk="0">
                  <a:moveTo>
                    <a:pt x="0" y="194"/>
                  </a:moveTo>
                  <a:cubicBezTo>
                    <a:pt x="23" y="126"/>
                    <a:pt x="34" y="69"/>
                    <a:pt x="46" y="0"/>
                  </a:cubicBezTo>
                  <a:cubicBezTo>
                    <a:pt x="34" y="69"/>
                    <a:pt x="23" y="126"/>
                    <a:pt x="0" y="1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24"/>
            <p:cNvSpPr/>
            <p:nvPr/>
          </p:nvSpPr>
          <p:spPr>
            <a:xfrm rot="1942536">
              <a:off x="-161377" y="2223689"/>
              <a:ext cx="9072" cy="29387"/>
            </a:xfrm>
            <a:custGeom>
              <a:avLst/>
              <a:gdLst/>
              <a:ahLst/>
              <a:cxnLst/>
              <a:rect l="l" t="t" r="r" b="b"/>
              <a:pathLst>
                <a:path w="138" h="447" extrusionOk="0">
                  <a:moveTo>
                    <a:pt x="0" y="446"/>
                  </a:moveTo>
                  <a:cubicBezTo>
                    <a:pt x="46" y="298"/>
                    <a:pt x="92" y="161"/>
                    <a:pt x="137" y="1"/>
                  </a:cubicBezTo>
                  <a:cubicBezTo>
                    <a:pt x="92" y="161"/>
                    <a:pt x="46" y="298"/>
                    <a:pt x="0" y="4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24"/>
            <p:cNvSpPr/>
            <p:nvPr/>
          </p:nvSpPr>
          <p:spPr>
            <a:xfrm rot="1942536">
              <a:off x="-582182" y="2491688"/>
              <a:ext cx="28532" cy="492997"/>
            </a:xfrm>
            <a:custGeom>
              <a:avLst/>
              <a:gdLst/>
              <a:ahLst/>
              <a:cxnLst/>
              <a:rect l="l" t="t" r="r" b="b"/>
              <a:pathLst>
                <a:path w="434" h="7499" extrusionOk="0">
                  <a:moveTo>
                    <a:pt x="206" y="0"/>
                  </a:moveTo>
                  <a:cubicBezTo>
                    <a:pt x="92" y="0"/>
                    <a:pt x="0" y="92"/>
                    <a:pt x="0" y="206"/>
                  </a:cubicBezTo>
                  <a:lnTo>
                    <a:pt x="0" y="7281"/>
                  </a:lnTo>
                  <a:cubicBezTo>
                    <a:pt x="0" y="7395"/>
                    <a:pt x="92" y="7487"/>
                    <a:pt x="206" y="7498"/>
                  </a:cubicBezTo>
                  <a:lnTo>
                    <a:pt x="434" y="7498"/>
                  </a:lnTo>
                  <a:cubicBezTo>
                    <a:pt x="422" y="7430"/>
                    <a:pt x="422" y="7373"/>
                    <a:pt x="422" y="7316"/>
                  </a:cubicBezTo>
                  <a:lnTo>
                    <a:pt x="42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24"/>
            <p:cNvSpPr/>
            <p:nvPr/>
          </p:nvSpPr>
          <p:spPr>
            <a:xfrm rot="1942536">
              <a:off x="-463013" y="2641935"/>
              <a:ext cx="399183" cy="27809"/>
            </a:xfrm>
            <a:custGeom>
              <a:avLst/>
              <a:gdLst/>
              <a:ahLst/>
              <a:cxnLst/>
              <a:rect l="l" t="t" r="r" b="b"/>
              <a:pathLst>
                <a:path w="6072" h="423" extrusionOk="0">
                  <a:moveTo>
                    <a:pt x="0" y="0"/>
                  </a:moveTo>
                  <a:lnTo>
                    <a:pt x="0" y="423"/>
                  </a:lnTo>
                  <a:lnTo>
                    <a:pt x="6072" y="423"/>
                  </a:lnTo>
                  <a:lnTo>
                    <a:pt x="607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5" name="Google Shape;655;p24"/>
          <p:cNvGrpSpPr/>
          <p:nvPr/>
        </p:nvGrpSpPr>
        <p:grpSpPr>
          <a:xfrm rot="-3232800">
            <a:off x="4060331" y="472578"/>
            <a:ext cx="742197" cy="914731"/>
            <a:chOff x="-309719" y="2518924"/>
            <a:chExt cx="780847" cy="962367"/>
          </a:xfrm>
        </p:grpSpPr>
        <p:grpSp>
          <p:nvGrpSpPr>
            <p:cNvPr id="656" name="Google Shape;656;p24"/>
            <p:cNvGrpSpPr/>
            <p:nvPr/>
          </p:nvGrpSpPr>
          <p:grpSpPr>
            <a:xfrm>
              <a:off x="-309719" y="2518924"/>
              <a:ext cx="780847" cy="962367"/>
              <a:chOff x="-309719" y="2518924"/>
              <a:chExt cx="780847" cy="962367"/>
            </a:xfrm>
          </p:grpSpPr>
          <p:sp>
            <p:nvSpPr>
              <p:cNvPr id="657" name="Google Shape;657;p24"/>
              <p:cNvSpPr/>
              <p:nvPr/>
            </p:nvSpPr>
            <p:spPr>
              <a:xfrm rot="1942536">
                <a:off x="2314" y="2562045"/>
                <a:ext cx="334691" cy="598117"/>
              </a:xfrm>
              <a:custGeom>
                <a:avLst/>
                <a:gdLst/>
                <a:ahLst/>
                <a:cxnLst/>
                <a:rect l="l" t="t" r="r" b="b"/>
                <a:pathLst>
                  <a:path w="5091" h="9098" extrusionOk="0">
                    <a:moveTo>
                      <a:pt x="200" y="1"/>
                    </a:moveTo>
                    <a:cubicBezTo>
                      <a:pt x="93" y="1"/>
                      <a:pt x="1" y="99"/>
                      <a:pt x="1" y="207"/>
                    </a:cubicBezTo>
                    <a:cubicBezTo>
                      <a:pt x="1" y="5559"/>
                      <a:pt x="697" y="8549"/>
                      <a:pt x="2055" y="9097"/>
                    </a:cubicBezTo>
                    <a:lnTo>
                      <a:pt x="2055" y="8983"/>
                    </a:lnTo>
                    <a:cubicBezTo>
                      <a:pt x="2055" y="8857"/>
                      <a:pt x="2157" y="8766"/>
                      <a:pt x="2272" y="8766"/>
                    </a:cubicBezTo>
                    <a:lnTo>
                      <a:pt x="2545" y="8766"/>
                    </a:lnTo>
                    <a:cubicBezTo>
                      <a:pt x="1758" y="8766"/>
                      <a:pt x="446" y="7682"/>
                      <a:pt x="423" y="413"/>
                    </a:cubicBezTo>
                    <a:lnTo>
                      <a:pt x="4668" y="413"/>
                    </a:lnTo>
                    <a:cubicBezTo>
                      <a:pt x="4645" y="7317"/>
                      <a:pt x="3504" y="8766"/>
                      <a:pt x="2545" y="8766"/>
                    </a:cubicBezTo>
                    <a:lnTo>
                      <a:pt x="2819" y="8766"/>
                    </a:lnTo>
                    <a:cubicBezTo>
                      <a:pt x="2933" y="8766"/>
                      <a:pt x="3025" y="8857"/>
                      <a:pt x="3025" y="8983"/>
                    </a:cubicBezTo>
                    <a:lnTo>
                      <a:pt x="3025" y="9097"/>
                    </a:lnTo>
                    <a:cubicBezTo>
                      <a:pt x="4417" y="8572"/>
                      <a:pt x="5090" y="5651"/>
                      <a:pt x="5090" y="207"/>
                    </a:cubicBezTo>
                    <a:cubicBezTo>
                      <a:pt x="5090" y="93"/>
                      <a:pt x="4988" y="2"/>
                      <a:pt x="4874" y="2"/>
                    </a:cubicBezTo>
                    <a:lnTo>
                      <a:pt x="217" y="2"/>
                    </a:lnTo>
                    <a:cubicBezTo>
                      <a:pt x="212" y="1"/>
                      <a:pt x="206" y="1"/>
                      <a:pt x="20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" name="Google Shape;658;p24"/>
              <p:cNvSpPr/>
              <p:nvPr/>
            </p:nvSpPr>
            <p:spPr>
              <a:xfrm rot="1942536">
                <a:off x="-248981" y="3088445"/>
                <a:ext cx="342908" cy="326407"/>
              </a:xfrm>
              <a:custGeom>
                <a:avLst/>
                <a:gdLst/>
                <a:ahLst/>
                <a:cxnLst/>
                <a:rect l="l" t="t" r="r" b="b"/>
                <a:pathLst>
                  <a:path w="5216" h="4965" extrusionOk="0">
                    <a:moveTo>
                      <a:pt x="2112" y="0"/>
                    </a:moveTo>
                    <a:lnTo>
                      <a:pt x="2112" y="3914"/>
                    </a:lnTo>
                    <a:cubicBezTo>
                      <a:pt x="1998" y="4051"/>
                      <a:pt x="1222" y="4223"/>
                      <a:pt x="457" y="4280"/>
                    </a:cubicBezTo>
                    <a:cubicBezTo>
                      <a:pt x="0" y="4280"/>
                      <a:pt x="0" y="4964"/>
                      <a:pt x="457" y="4964"/>
                    </a:cubicBezTo>
                    <a:lnTo>
                      <a:pt x="4748" y="4964"/>
                    </a:lnTo>
                    <a:cubicBezTo>
                      <a:pt x="5204" y="4964"/>
                      <a:pt x="5216" y="4280"/>
                      <a:pt x="4759" y="4280"/>
                    </a:cubicBezTo>
                    <a:cubicBezTo>
                      <a:pt x="3983" y="4223"/>
                      <a:pt x="3207" y="4051"/>
                      <a:pt x="3093" y="3914"/>
                    </a:cubicBezTo>
                    <a:lnTo>
                      <a:pt x="3093" y="0"/>
                    </a:lnTo>
                    <a:cubicBezTo>
                      <a:pt x="2933" y="57"/>
                      <a:pt x="2774" y="91"/>
                      <a:pt x="2602" y="91"/>
                    </a:cubicBezTo>
                    <a:lnTo>
                      <a:pt x="2671" y="91"/>
                    </a:lnTo>
                    <a:lnTo>
                      <a:pt x="2671" y="3937"/>
                    </a:lnTo>
                    <a:cubicBezTo>
                      <a:pt x="2671" y="4234"/>
                      <a:pt x="3059" y="4428"/>
                      <a:pt x="3584" y="4542"/>
                    </a:cubicBezTo>
                    <a:lnTo>
                      <a:pt x="1632" y="4542"/>
                    </a:lnTo>
                    <a:cubicBezTo>
                      <a:pt x="2146" y="4428"/>
                      <a:pt x="2534" y="4234"/>
                      <a:pt x="2534" y="3937"/>
                    </a:cubicBezTo>
                    <a:lnTo>
                      <a:pt x="2534" y="91"/>
                    </a:lnTo>
                    <a:lnTo>
                      <a:pt x="2602" y="91"/>
                    </a:lnTo>
                    <a:cubicBezTo>
                      <a:pt x="2431" y="91"/>
                      <a:pt x="2272" y="57"/>
                      <a:pt x="21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24"/>
              <p:cNvSpPr/>
              <p:nvPr/>
            </p:nvSpPr>
            <p:spPr>
              <a:xfrm rot="1942536">
                <a:off x="28096" y="2652301"/>
                <a:ext cx="258167" cy="456970"/>
              </a:xfrm>
              <a:custGeom>
                <a:avLst/>
                <a:gdLst/>
                <a:ahLst/>
                <a:cxnLst/>
                <a:rect l="l" t="t" r="r" b="b"/>
                <a:pathLst>
                  <a:path w="3927" h="6951" extrusionOk="0">
                    <a:moveTo>
                      <a:pt x="3721" y="217"/>
                    </a:moveTo>
                    <a:cubicBezTo>
                      <a:pt x="3607" y="4542"/>
                      <a:pt x="3013" y="6733"/>
                      <a:pt x="1963" y="6733"/>
                    </a:cubicBezTo>
                    <a:cubicBezTo>
                      <a:pt x="925" y="6733"/>
                      <a:pt x="332" y="4542"/>
                      <a:pt x="206" y="217"/>
                    </a:cubicBezTo>
                    <a:close/>
                    <a:moveTo>
                      <a:pt x="103" y="0"/>
                    </a:moveTo>
                    <a:cubicBezTo>
                      <a:pt x="69" y="0"/>
                      <a:pt x="46" y="12"/>
                      <a:pt x="23" y="34"/>
                    </a:cubicBezTo>
                    <a:cubicBezTo>
                      <a:pt x="12" y="57"/>
                      <a:pt x="1" y="80"/>
                      <a:pt x="1" y="114"/>
                    </a:cubicBezTo>
                    <a:cubicBezTo>
                      <a:pt x="172" y="6950"/>
                      <a:pt x="1518" y="6950"/>
                      <a:pt x="1975" y="6950"/>
                    </a:cubicBezTo>
                    <a:lnTo>
                      <a:pt x="1998" y="6950"/>
                    </a:lnTo>
                    <a:cubicBezTo>
                      <a:pt x="2500" y="6950"/>
                      <a:pt x="3767" y="6847"/>
                      <a:pt x="3926" y="114"/>
                    </a:cubicBezTo>
                    <a:cubicBezTo>
                      <a:pt x="3926" y="80"/>
                      <a:pt x="3915" y="57"/>
                      <a:pt x="3904" y="34"/>
                    </a:cubicBezTo>
                    <a:cubicBezTo>
                      <a:pt x="3881" y="12"/>
                      <a:pt x="3846" y="0"/>
                      <a:pt x="38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" name="Google Shape;660;p24"/>
              <p:cNvSpPr/>
              <p:nvPr/>
            </p:nvSpPr>
            <p:spPr>
              <a:xfrm rot="1942536">
                <a:off x="254913" y="2858783"/>
                <a:ext cx="17290" cy="18079"/>
              </a:xfrm>
              <a:custGeom>
                <a:avLst/>
                <a:gdLst/>
                <a:ahLst/>
                <a:cxnLst/>
                <a:rect l="l" t="t" r="r" b="b"/>
                <a:pathLst>
                  <a:path w="263" h="275" extrusionOk="0">
                    <a:moveTo>
                      <a:pt x="126" y="0"/>
                    </a:moveTo>
                    <a:cubicBezTo>
                      <a:pt x="57" y="0"/>
                      <a:pt x="0" y="69"/>
                      <a:pt x="0" y="137"/>
                    </a:cubicBezTo>
                    <a:cubicBezTo>
                      <a:pt x="0" y="206"/>
                      <a:pt x="57" y="274"/>
                      <a:pt x="126" y="274"/>
                    </a:cubicBezTo>
                    <a:cubicBezTo>
                      <a:pt x="206" y="274"/>
                      <a:pt x="263" y="206"/>
                      <a:pt x="263" y="137"/>
                    </a:cubicBezTo>
                    <a:cubicBezTo>
                      <a:pt x="263" y="69"/>
                      <a:pt x="206" y="0"/>
                      <a:pt x="12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" name="Google Shape;661;p24"/>
              <p:cNvSpPr/>
              <p:nvPr/>
            </p:nvSpPr>
            <p:spPr>
              <a:xfrm rot="1942536">
                <a:off x="183742" y="2954918"/>
                <a:ext cx="20314" cy="17553"/>
              </a:xfrm>
              <a:custGeom>
                <a:avLst/>
                <a:gdLst/>
                <a:ahLst/>
                <a:cxnLst/>
                <a:rect l="l" t="t" r="r" b="b"/>
                <a:pathLst>
                  <a:path w="309" h="267" extrusionOk="0">
                    <a:moveTo>
                      <a:pt x="137" y="1"/>
                    </a:moveTo>
                    <a:cubicBezTo>
                      <a:pt x="57" y="1"/>
                      <a:pt x="0" y="58"/>
                      <a:pt x="0" y="138"/>
                    </a:cubicBezTo>
                    <a:cubicBezTo>
                      <a:pt x="0" y="215"/>
                      <a:pt x="69" y="266"/>
                      <a:pt x="137" y="266"/>
                    </a:cubicBezTo>
                    <a:cubicBezTo>
                      <a:pt x="170" y="266"/>
                      <a:pt x="203" y="255"/>
                      <a:pt x="229" y="229"/>
                    </a:cubicBezTo>
                    <a:cubicBezTo>
                      <a:pt x="308" y="138"/>
                      <a:pt x="251" y="1"/>
                      <a:pt x="13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24"/>
              <p:cNvSpPr/>
              <p:nvPr/>
            </p:nvSpPr>
            <p:spPr>
              <a:xfrm rot="1942536">
                <a:off x="178642" y="2891782"/>
                <a:ext cx="30833" cy="25705"/>
              </a:xfrm>
              <a:custGeom>
                <a:avLst/>
                <a:gdLst/>
                <a:ahLst/>
                <a:cxnLst/>
                <a:rect l="l" t="t" r="r" b="b"/>
                <a:pathLst>
                  <a:path w="469" h="391" extrusionOk="0">
                    <a:moveTo>
                      <a:pt x="206" y="1"/>
                    </a:moveTo>
                    <a:cubicBezTo>
                      <a:pt x="91" y="1"/>
                      <a:pt x="0" y="81"/>
                      <a:pt x="0" y="195"/>
                    </a:cubicBezTo>
                    <a:cubicBezTo>
                      <a:pt x="0" y="311"/>
                      <a:pt x="100" y="390"/>
                      <a:pt x="203" y="390"/>
                    </a:cubicBezTo>
                    <a:cubicBezTo>
                      <a:pt x="252" y="390"/>
                      <a:pt x="302" y="372"/>
                      <a:pt x="343" y="332"/>
                    </a:cubicBezTo>
                    <a:cubicBezTo>
                      <a:pt x="468" y="206"/>
                      <a:pt x="377" y="1"/>
                      <a:pt x="20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" name="Google Shape;663;p24"/>
              <p:cNvSpPr/>
              <p:nvPr/>
            </p:nvSpPr>
            <p:spPr>
              <a:xfrm rot="1942536">
                <a:off x="251110" y="2787063"/>
                <a:ext cx="20314" cy="17487"/>
              </a:xfrm>
              <a:custGeom>
                <a:avLst/>
                <a:gdLst/>
                <a:ahLst/>
                <a:cxnLst/>
                <a:rect l="l" t="t" r="r" b="b"/>
                <a:pathLst>
                  <a:path w="309" h="266" extrusionOk="0">
                    <a:moveTo>
                      <a:pt x="149" y="1"/>
                    </a:moveTo>
                    <a:cubicBezTo>
                      <a:pt x="69" y="1"/>
                      <a:pt x="12" y="58"/>
                      <a:pt x="0" y="126"/>
                    </a:cubicBezTo>
                    <a:cubicBezTo>
                      <a:pt x="0" y="212"/>
                      <a:pt x="64" y="266"/>
                      <a:pt x="134" y="266"/>
                    </a:cubicBezTo>
                    <a:cubicBezTo>
                      <a:pt x="166" y="266"/>
                      <a:pt x="200" y="254"/>
                      <a:pt x="228" y="229"/>
                    </a:cubicBezTo>
                    <a:cubicBezTo>
                      <a:pt x="308" y="149"/>
                      <a:pt x="263" y="1"/>
                      <a:pt x="14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24"/>
              <p:cNvSpPr/>
              <p:nvPr/>
            </p:nvSpPr>
            <p:spPr>
              <a:xfrm rot="1942536">
                <a:off x="120556" y="2975056"/>
                <a:ext cx="22878" cy="17487"/>
              </a:xfrm>
              <a:custGeom>
                <a:avLst/>
                <a:gdLst/>
                <a:ahLst/>
                <a:cxnLst/>
                <a:rect l="l" t="t" r="r" b="b"/>
                <a:pathLst>
                  <a:path w="348" h="266" extrusionOk="0">
                    <a:moveTo>
                      <a:pt x="181" y="1"/>
                    </a:moveTo>
                    <a:cubicBezTo>
                      <a:pt x="174" y="1"/>
                      <a:pt x="168" y="1"/>
                      <a:pt x="161" y="2"/>
                    </a:cubicBezTo>
                    <a:cubicBezTo>
                      <a:pt x="1" y="14"/>
                      <a:pt x="1" y="253"/>
                      <a:pt x="161" y="265"/>
                    </a:cubicBezTo>
                    <a:cubicBezTo>
                      <a:pt x="168" y="265"/>
                      <a:pt x="174" y="266"/>
                      <a:pt x="181" y="266"/>
                    </a:cubicBezTo>
                    <a:cubicBezTo>
                      <a:pt x="348" y="266"/>
                      <a:pt x="348" y="1"/>
                      <a:pt x="18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24"/>
              <p:cNvSpPr/>
              <p:nvPr/>
            </p:nvSpPr>
            <p:spPr>
              <a:xfrm rot="1942536">
                <a:off x="47826" y="3007383"/>
                <a:ext cx="26362" cy="26362"/>
              </a:xfrm>
              <a:custGeom>
                <a:avLst/>
                <a:gdLst/>
                <a:ahLst/>
                <a:cxnLst/>
                <a:rect l="l" t="t" r="r" b="b"/>
                <a:pathLst>
                  <a:path w="401" h="401" extrusionOk="0">
                    <a:moveTo>
                      <a:pt x="195" y="1"/>
                    </a:moveTo>
                    <a:cubicBezTo>
                      <a:pt x="92" y="1"/>
                      <a:pt x="1" y="92"/>
                      <a:pt x="1" y="206"/>
                    </a:cubicBezTo>
                    <a:cubicBezTo>
                      <a:pt x="1" y="309"/>
                      <a:pt x="92" y="400"/>
                      <a:pt x="195" y="400"/>
                    </a:cubicBezTo>
                    <a:cubicBezTo>
                      <a:pt x="309" y="400"/>
                      <a:pt x="400" y="309"/>
                      <a:pt x="400" y="206"/>
                    </a:cubicBezTo>
                    <a:cubicBezTo>
                      <a:pt x="400" y="92"/>
                      <a:pt x="309" y="1"/>
                      <a:pt x="19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" name="Google Shape;666;p24"/>
              <p:cNvSpPr/>
              <p:nvPr/>
            </p:nvSpPr>
            <p:spPr>
              <a:xfrm rot="1942536">
                <a:off x="160464" y="2798921"/>
                <a:ext cx="17356" cy="18079"/>
              </a:xfrm>
              <a:custGeom>
                <a:avLst/>
                <a:gdLst/>
                <a:ahLst/>
                <a:cxnLst/>
                <a:rect l="l" t="t" r="r" b="b"/>
                <a:pathLst>
                  <a:path w="264" h="275" extrusionOk="0">
                    <a:moveTo>
                      <a:pt x="126" y="0"/>
                    </a:moveTo>
                    <a:cubicBezTo>
                      <a:pt x="58" y="0"/>
                      <a:pt x="1" y="69"/>
                      <a:pt x="1" y="137"/>
                    </a:cubicBezTo>
                    <a:cubicBezTo>
                      <a:pt x="1" y="206"/>
                      <a:pt x="58" y="274"/>
                      <a:pt x="126" y="274"/>
                    </a:cubicBezTo>
                    <a:cubicBezTo>
                      <a:pt x="206" y="274"/>
                      <a:pt x="263" y="206"/>
                      <a:pt x="263" y="137"/>
                    </a:cubicBezTo>
                    <a:cubicBezTo>
                      <a:pt x="263" y="69"/>
                      <a:pt x="206" y="0"/>
                      <a:pt x="12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" name="Google Shape;667;p24"/>
              <p:cNvSpPr/>
              <p:nvPr/>
            </p:nvSpPr>
            <p:spPr>
              <a:xfrm rot="1942536">
                <a:off x="189022" y="2720229"/>
                <a:ext cx="26362" cy="26362"/>
              </a:xfrm>
              <a:custGeom>
                <a:avLst/>
                <a:gdLst/>
                <a:ahLst/>
                <a:cxnLst/>
                <a:rect l="l" t="t" r="r" b="b"/>
                <a:pathLst>
                  <a:path w="401" h="401" extrusionOk="0">
                    <a:moveTo>
                      <a:pt x="195" y="1"/>
                    </a:moveTo>
                    <a:cubicBezTo>
                      <a:pt x="92" y="1"/>
                      <a:pt x="1" y="92"/>
                      <a:pt x="1" y="206"/>
                    </a:cubicBezTo>
                    <a:cubicBezTo>
                      <a:pt x="1" y="309"/>
                      <a:pt x="92" y="400"/>
                      <a:pt x="195" y="400"/>
                    </a:cubicBezTo>
                    <a:cubicBezTo>
                      <a:pt x="309" y="400"/>
                      <a:pt x="400" y="309"/>
                      <a:pt x="400" y="206"/>
                    </a:cubicBezTo>
                    <a:cubicBezTo>
                      <a:pt x="400" y="92"/>
                      <a:pt x="309" y="1"/>
                      <a:pt x="19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24"/>
              <p:cNvSpPr/>
              <p:nvPr/>
            </p:nvSpPr>
            <p:spPr>
              <a:xfrm rot="1942536">
                <a:off x="80669" y="2886975"/>
                <a:ext cx="26297" cy="26297"/>
              </a:xfrm>
              <a:custGeom>
                <a:avLst/>
                <a:gdLst/>
                <a:ahLst/>
                <a:cxnLst/>
                <a:rect l="l" t="t" r="r" b="b"/>
                <a:pathLst>
                  <a:path w="400" h="400" extrusionOk="0">
                    <a:moveTo>
                      <a:pt x="195" y="0"/>
                    </a:moveTo>
                    <a:cubicBezTo>
                      <a:pt x="92" y="0"/>
                      <a:pt x="1" y="91"/>
                      <a:pt x="1" y="206"/>
                    </a:cubicBezTo>
                    <a:cubicBezTo>
                      <a:pt x="1" y="308"/>
                      <a:pt x="92" y="400"/>
                      <a:pt x="195" y="400"/>
                    </a:cubicBezTo>
                    <a:cubicBezTo>
                      <a:pt x="309" y="400"/>
                      <a:pt x="400" y="308"/>
                      <a:pt x="400" y="206"/>
                    </a:cubicBezTo>
                    <a:cubicBezTo>
                      <a:pt x="400" y="91"/>
                      <a:pt x="309" y="0"/>
                      <a:pt x="1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" name="Google Shape;669;p24"/>
              <p:cNvSpPr/>
              <p:nvPr/>
            </p:nvSpPr>
            <p:spPr>
              <a:xfrm rot="1942536">
                <a:off x="44165" y="2936235"/>
                <a:ext cx="18802" cy="18408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80" extrusionOk="0">
                    <a:moveTo>
                      <a:pt x="149" y="0"/>
                    </a:moveTo>
                    <a:cubicBezTo>
                      <a:pt x="69" y="0"/>
                      <a:pt x="12" y="57"/>
                      <a:pt x="12" y="126"/>
                    </a:cubicBezTo>
                    <a:cubicBezTo>
                      <a:pt x="0" y="228"/>
                      <a:pt x="72" y="280"/>
                      <a:pt x="143" y="280"/>
                    </a:cubicBezTo>
                    <a:cubicBezTo>
                      <a:pt x="214" y="280"/>
                      <a:pt x="286" y="228"/>
                      <a:pt x="274" y="126"/>
                    </a:cubicBezTo>
                    <a:cubicBezTo>
                      <a:pt x="286" y="57"/>
                      <a:pt x="217" y="0"/>
                      <a:pt x="1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" name="Google Shape;670;p24"/>
              <p:cNvSpPr/>
              <p:nvPr/>
            </p:nvSpPr>
            <p:spPr>
              <a:xfrm rot="1942536">
                <a:off x="107020" y="2773926"/>
                <a:ext cx="26297" cy="26362"/>
              </a:xfrm>
              <a:custGeom>
                <a:avLst/>
                <a:gdLst/>
                <a:ahLst/>
                <a:cxnLst/>
                <a:rect l="l" t="t" r="r" b="b"/>
                <a:pathLst>
                  <a:path w="400" h="401" extrusionOk="0">
                    <a:moveTo>
                      <a:pt x="195" y="1"/>
                    </a:moveTo>
                    <a:cubicBezTo>
                      <a:pt x="92" y="1"/>
                      <a:pt x="1" y="92"/>
                      <a:pt x="1" y="206"/>
                    </a:cubicBezTo>
                    <a:cubicBezTo>
                      <a:pt x="1" y="309"/>
                      <a:pt x="92" y="400"/>
                      <a:pt x="195" y="400"/>
                    </a:cubicBezTo>
                    <a:cubicBezTo>
                      <a:pt x="309" y="400"/>
                      <a:pt x="400" y="309"/>
                      <a:pt x="400" y="206"/>
                    </a:cubicBezTo>
                    <a:cubicBezTo>
                      <a:pt x="400" y="92"/>
                      <a:pt x="309" y="1"/>
                      <a:pt x="19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71" name="Google Shape;671;p24"/>
            <p:cNvSpPr/>
            <p:nvPr/>
          </p:nvSpPr>
          <p:spPr>
            <a:xfrm rot="1942536">
              <a:off x="-18441" y="3093112"/>
              <a:ext cx="64624" cy="27414"/>
            </a:xfrm>
            <a:custGeom>
              <a:avLst/>
              <a:gdLst/>
              <a:ahLst/>
              <a:cxnLst/>
              <a:rect l="l" t="t" r="r" b="b"/>
              <a:pathLst>
                <a:path w="983" h="417" extrusionOk="0">
                  <a:moveTo>
                    <a:pt x="218" y="0"/>
                  </a:moveTo>
                  <a:cubicBezTo>
                    <a:pt x="103" y="0"/>
                    <a:pt x="1" y="91"/>
                    <a:pt x="1" y="206"/>
                  </a:cubicBezTo>
                  <a:lnTo>
                    <a:pt x="1" y="331"/>
                  </a:lnTo>
                  <a:cubicBezTo>
                    <a:pt x="161" y="388"/>
                    <a:pt x="326" y="417"/>
                    <a:pt x="491" y="417"/>
                  </a:cubicBezTo>
                  <a:cubicBezTo>
                    <a:pt x="657" y="417"/>
                    <a:pt x="822" y="388"/>
                    <a:pt x="982" y="331"/>
                  </a:cubicBezTo>
                  <a:lnTo>
                    <a:pt x="982" y="206"/>
                  </a:lnTo>
                  <a:cubicBezTo>
                    <a:pt x="971" y="91"/>
                    <a:pt x="879" y="0"/>
                    <a:pt x="7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2" name="Google Shape;672;p24"/>
          <p:cNvGrpSpPr/>
          <p:nvPr/>
        </p:nvGrpSpPr>
        <p:grpSpPr>
          <a:xfrm rot="3500470">
            <a:off x="7253609" y="3771183"/>
            <a:ext cx="2338668" cy="2320430"/>
            <a:chOff x="-3310450" y="-519775"/>
            <a:chExt cx="634550" cy="629625"/>
          </a:xfrm>
        </p:grpSpPr>
        <p:sp>
          <p:nvSpPr>
            <p:cNvPr id="673" name="Google Shape;673;p24"/>
            <p:cNvSpPr/>
            <p:nvPr/>
          </p:nvSpPr>
          <p:spPr>
            <a:xfrm>
              <a:off x="-3310450" y="-519775"/>
              <a:ext cx="634550" cy="629625"/>
            </a:xfrm>
            <a:custGeom>
              <a:avLst/>
              <a:gdLst/>
              <a:ahLst/>
              <a:cxnLst/>
              <a:rect l="l" t="t" r="r" b="b"/>
              <a:pathLst>
                <a:path w="25382" h="25185" extrusionOk="0">
                  <a:moveTo>
                    <a:pt x="10249" y="232"/>
                  </a:moveTo>
                  <a:cubicBezTo>
                    <a:pt x="10440" y="232"/>
                    <a:pt x="10631" y="306"/>
                    <a:pt x="10774" y="455"/>
                  </a:cubicBezTo>
                  <a:lnTo>
                    <a:pt x="24834" y="14514"/>
                  </a:lnTo>
                  <a:cubicBezTo>
                    <a:pt x="25130" y="14800"/>
                    <a:pt x="25130" y="15279"/>
                    <a:pt x="24834" y="15564"/>
                  </a:cubicBezTo>
                  <a:lnTo>
                    <a:pt x="15681" y="24728"/>
                  </a:lnTo>
                  <a:cubicBezTo>
                    <a:pt x="15533" y="24871"/>
                    <a:pt x="15342" y="24942"/>
                    <a:pt x="15150" y="24942"/>
                  </a:cubicBezTo>
                  <a:cubicBezTo>
                    <a:pt x="14959" y="24942"/>
                    <a:pt x="14768" y="24871"/>
                    <a:pt x="14620" y="24728"/>
                  </a:cubicBezTo>
                  <a:lnTo>
                    <a:pt x="560" y="10668"/>
                  </a:lnTo>
                  <a:cubicBezTo>
                    <a:pt x="263" y="10383"/>
                    <a:pt x="263" y="9904"/>
                    <a:pt x="560" y="9618"/>
                  </a:cubicBezTo>
                  <a:lnTo>
                    <a:pt x="9724" y="455"/>
                  </a:lnTo>
                  <a:cubicBezTo>
                    <a:pt x="9867" y="306"/>
                    <a:pt x="10058" y="232"/>
                    <a:pt x="10249" y="232"/>
                  </a:cubicBezTo>
                  <a:close/>
                  <a:moveTo>
                    <a:pt x="10243" y="1"/>
                  </a:moveTo>
                  <a:cubicBezTo>
                    <a:pt x="9992" y="1"/>
                    <a:pt x="9741" y="95"/>
                    <a:pt x="9553" y="283"/>
                  </a:cubicBezTo>
                  <a:lnTo>
                    <a:pt x="389" y="9447"/>
                  </a:lnTo>
                  <a:cubicBezTo>
                    <a:pt x="1" y="9835"/>
                    <a:pt x="1" y="10452"/>
                    <a:pt x="389" y="10840"/>
                  </a:cubicBezTo>
                  <a:lnTo>
                    <a:pt x="14449" y="24899"/>
                  </a:lnTo>
                  <a:cubicBezTo>
                    <a:pt x="14631" y="25082"/>
                    <a:pt x="14882" y="25185"/>
                    <a:pt x="15145" y="25185"/>
                  </a:cubicBezTo>
                  <a:cubicBezTo>
                    <a:pt x="15396" y="25185"/>
                    <a:pt x="15647" y="25070"/>
                    <a:pt x="15829" y="24888"/>
                  </a:cubicBezTo>
                  <a:lnTo>
                    <a:pt x="24993" y="15735"/>
                  </a:lnTo>
                  <a:cubicBezTo>
                    <a:pt x="25381" y="15347"/>
                    <a:pt x="25381" y="14731"/>
                    <a:pt x="24993" y="14343"/>
                  </a:cubicBezTo>
                  <a:lnTo>
                    <a:pt x="10934" y="283"/>
                  </a:lnTo>
                  <a:cubicBezTo>
                    <a:pt x="10745" y="95"/>
                    <a:pt x="10494" y="1"/>
                    <a:pt x="102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24"/>
            <p:cNvSpPr/>
            <p:nvPr/>
          </p:nvSpPr>
          <p:spPr>
            <a:xfrm>
              <a:off x="-3242825" y="-324600"/>
              <a:ext cx="135825" cy="125175"/>
            </a:xfrm>
            <a:custGeom>
              <a:avLst/>
              <a:gdLst/>
              <a:ahLst/>
              <a:cxnLst/>
              <a:rect l="l" t="t" r="r" b="b"/>
              <a:pathLst>
                <a:path w="5433" h="5007" extrusionOk="0">
                  <a:moveTo>
                    <a:pt x="2682" y="225"/>
                  </a:moveTo>
                  <a:cubicBezTo>
                    <a:pt x="3287" y="225"/>
                    <a:pt x="3869" y="465"/>
                    <a:pt x="4291" y="898"/>
                  </a:cubicBezTo>
                  <a:cubicBezTo>
                    <a:pt x="5056" y="1663"/>
                    <a:pt x="5182" y="2861"/>
                    <a:pt x="4577" y="3763"/>
                  </a:cubicBezTo>
                  <a:cubicBezTo>
                    <a:pt x="4144" y="4409"/>
                    <a:pt x="3430" y="4773"/>
                    <a:pt x="2690" y="4773"/>
                  </a:cubicBezTo>
                  <a:cubicBezTo>
                    <a:pt x="2397" y="4773"/>
                    <a:pt x="2100" y="4716"/>
                    <a:pt x="1815" y="4596"/>
                  </a:cubicBezTo>
                  <a:cubicBezTo>
                    <a:pt x="822" y="4185"/>
                    <a:pt x="251" y="3124"/>
                    <a:pt x="457" y="2063"/>
                  </a:cubicBezTo>
                  <a:cubicBezTo>
                    <a:pt x="674" y="1001"/>
                    <a:pt x="1598" y="225"/>
                    <a:pt x="2682" y="225"/>
                  </a:cubicBezTo>
                  <a:close/>
                  <a:moveTo>
                    <a:pt x="2686" y="1"/>
                  </a:moveTo>
                  <a:cubicBezTo>
                    <a:pt x="2366" y="1"/>
                    <a:pt x="2043" y="62"/>
                    <a:pt x="1735" y="191"/>
                  </a:cubicBezTo>
                  <a:cubicBezTo>
                    <a:pt x="628" y="647"/>
                    <a:pt x="0" y="1823"/>
                    <a:pt x="240" y="2987"/>
                  </a:cubicBezTo>
                  <a:cubicBezTo>
                    <a:pt x="468" y="4162"/>
                    <a:pt x="1495" y="5007"/>
                    <a:pt x="2682" y="5007"/>
                  </a:cubicBezTo>
                  <a:cubicBezTo>
                    <a:pt x="3344" y="5007"/>
                    <a:pt x="3983" y="4744"/>
                    <a:pt x="4451" y="4276"/>
                  </a:cubicBezTo>
                  <a:cubicBezTo>
                    <a:pt x="5296" y="3432"/>
                    <a:pt x="5433" y="2108"/>
                    <a:pt x="4771" y="1115"/>
                  </a:cubicBezTo>
                  <a:cubicBezTo>
                    <a:pt x="4295" y="402"/>
                    <a:pt x="3501" y="1"/>
                    <a:pt x="26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24"/>
            <p:cNvSpPr/>
            <p:nvPr/>
          </p:nvSpPr>
          <p:spPr>
            <a:xfrm>
              <a:off x="-3216575" y="-311700"/>
              <a:ext cx="56500" cy="30675"/>
            </a:xfrm>
            <a:custGeom>
              <a:avLst/>
              <a:gdLst/>
              <a:ahLst/>
              <a:cxnLst/>
              <a:rect l="l" t="t" r="r" b="b"/>
              <a:pathLst>
                <a:path w="2260" h="1227" extrusionOk="0">
                  <a:moveTo>
                    <a:pt x="1645" y="0"/>
                  </a:moveTo>
                  <a:cubicBezTo>
                    <a:pt x="1119" y="0"/>
                    <a:pt x="612" y="206"/>
                    <a:pt x="240" y="588"/>
                  </a:cubicBezTo>
                  <a:cubicBezTo>
                    <a:pt x="0" y="816"/>
                    <a:pt x="160" y="1227"/>
                    <a:pt x="502" y="1227"/>
                  </a:cubicBezTo>
                  <a:cubicBezTo>
                    <a:pt x="594" y="1227"/>
                    <a:pt x="685" y="1193"/>
                    <a:pt x="754" y="1124"/>
                  </a:cubicBezTo>
                  <a:cubicBezTo>
                    <a:pt x="986" y="892"/>
                    <a:pt x="1301" y="758"/>
                    <a:pt x="1622" y="758"/>
                  </a:cubicBezTo>
                  <a:cubicBezTo>
                    <a:pt x="1679" y="758"/>
                    <a:pt x="1735" y="762"/>
                    <a:pt x="1792" y="770"/>
                  </a:cubicBezTo>
                  <a:cubicBezTo>
                    <a:pt x="1813" y="774"/>
                    <a:pt x="1834" y="775"/>
                    <a:pt x="1854" y="775"/>
                  </a:cubicBezTo>
                  <a:cubicBezTo>
                    <a:pt x="2043" y="775"/>
                    <a:pt x="2195" y="636"/>
                    <a:pt x="2226" y="451"/>
                  </a:cubicBezTo>
                  <a:cubicBezTo>
                    <a:pt x="2260" y="246"/>
                    <a:pt x="2112" y="52"/>
                    <a:pt x="1906" y="17"/>
                  </a:cubicBezTo>
                  <a:cubicBezTo>
                    <a:pt x="1819" y="6"/>
                    <a:pt x="1732" y="0"/>
                    <a:pt x="16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24"/>
            <p:cNvSpPr/>
            <p:nvPr/>
          </p:nvSpPr>
          <p:spPr>
            <a:xfrm>
              <a:off x="-3216975" y="-299950"/>
              <a:ext cx="107700" cy="87400"/>
            </a:xfrm>
            <a:custGeom>
              <a:avLst/>
              <a:gdLst/>
              <a:ahLst/>
              <a:cxnLst/>
              <a:rect l="l" t="t" r="r" b="b"/>
              <a:pathLst>
                <a:path w="4308" h="3496" extrusionOk="0">
                  <a:moveTo>
                    <a:pt x="2789" y="0"/>
                  </a:moveTo>
                  <a:cubicBezTo>
                    <a:pt x="2501" y="0"/>
                    <a:pt x="2256" y="372"/>
                    <a:pt x="2527" y="643"/>
                  </a:cubicBezTo>
                  <a:cubicBezTo>
                    <a:pt x="3029" y="1122"/>
                    <a:pt x="3029" y="1921"/>
                    <a:pt x="2538" y="2412"/>
                  </a:cubicBezTo>
                  <a:cubicBezTo>
                    <a:pt x="2303" y="2653"/>
                    <a:pt x="1990" y="2773"/>
                    <a:pt x="1676" y="2773"/>
                  </a:cubicBezTo>
                  <a:cubicBezTo>
                    <a:pt x="1351" y="2773"/>
                    <a:pt x="1025" y="2644"/>
                    <a:pt x="781" y="2389"/>
                  </a:cubicBezTo>
                  <a:cubicBezTo>
                    <a:pt x="700" y="2316"/>
                    <a:pt x="612" y="2285"/>
                    <a:pt x="528" y="2285"/>
                  </a:cubicBezTo>
                  <a:cubicBezTo>
                    <a:pt x="242" y="2285"/>
                    <a:pt x="0" y="2641"/>
                    <a:pt x="256" y="2914"/>
                  </a:cubicBezTo>
                  <a:cubicBezTo>
                    <a:pt x="621" y="3290"/>
                    <a:pt x="1123" y="3496"/>
                    <a:pt x="1648" y="3496"/>
                  </a:cubicBezTo>
                  <a:cubicBezTo>
                    <a:pt x="3417" y="3496"/>
                    <a:pt x="4307" y="1362"/>
                    <a:pt x="3052" y="118"/>
                  </a:cubicBezTo>
                  <a:cubicBezTo>
                    <a:pt x="2969" y="35"/>
                    <a:pt x="2877" y="0"/>
                    <a:pt x="27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24"/>
            <p:cNvSpPr/>
            <p:nvPr/>
          </p:nvSpPr>
          <p:spPr>
            <a:xfrm>
              <a:off x="-3123000" y="-204825"/>
              <a:ext cx="135825" cy="125225"/>
            </a:xfrm>
            <a:custGeom>
              <a:avLst/>
              <a:gdLst/>
              <a:ahLst/>
              <a:cxnLst/>
              <a:rect l="l" t="t" r="r" b="b"/>
              <a:pathLst>
                <a:path w="5433" h="5009" extrusionOk="0">
                  <a:moveTo>
                    <a:pt x="2682" y="227"/>
                  </a:moveTo>
                  <a:cubicBezTo>
                    <a:pt x="3287" y="227"/>
                    <a:pt x="3869" y="467"/>
                    <a:pt x="4292" y="901"/>
                  </a:cubicBezTo>
                  <a:cubicBezTo>
                    <a:pt x="5056" y="1665"/>
                    <a:pt x="5182" y="2863"/>
                    <a:pt x="4577" y="3765"/>
                  </a:cubicBezTo>
                  <a:cubicBezTo>
                    <a:pt x="4144" y="4411"/>
                    <a:pt x="3430" y="4775"/>
                    <a:pt x="2690" y="4775"/>
                  </a:cubicBezTo>
                  <a:cubicBezTo>
                    <a:pt x="2397" y="4775"/>
                    <a:pt x="2100" y="4718"/>
                    <a:pt x="1815" y="4598"/>
                  </a:cubicBezTo>
                  <a:cubicBezTo>
                    <a:pt x="811" y="4187"/>
                    <a:pt x="240" y="3126"/>
                    <a:pt x="457" y="2065"/>
                  </a:cubicBezTo>
                  <a:cubicBezTo>
                    <a:pt x="662" y="992"/>
                    <a:pt x="1598" y="227"/>
                    <a:pt x="2682" y="227"/>
                  </a:cubicBezTo>
                  <a:close/>
                  <a:moveTo>
                    <a:pt x="2690" y="1"/>
                  </a:moveTo>
                  <a:cubicBezTo>
                    <a:pt x="2367" y="1"/>
                    <a:pt x="2039" y="63"/>
                    <a:pt x="1724" y="193"/>
                  </a:cubicBezTo>
                  <a:cubicBezTo>
                    <a:pt x="628" y="650"/>
                    <a:pt x="1" y="1814"/>
                    <a:pt x="229" y="2989"/>
                  </a:cubicBezTo>
                  <a:cubicBezTo>
                    <a:pt x="457" y="4164"/>
                    <a:pt x="1484" y="5009"/>
                    <a:pt x="2682" y="5009"/>
                  </a:cubicBezTo>
                  <a:cubicBezTo>
                    <a:pt x="3344" y="5009"/>
                    <a:pt x="3983" y="4746"/>
                    <a:pt x="4451" y="4267"/>
                  </a:cubicBezTo>
                  <a:cubicBezTo>
                    <a:pt x="5296" y="3423"/>
                    <a:pt x="5433" y="2099"/>
                    <a:pt x="4771" y="1106"/>
                  </a:cubicBezTo>
                  <a:cubicBezTo>
                    <a:pt x="4289" y="396"/>
                    <a:pt x="3504" y="1"/>
                    <a:pt x="26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24"/>
            <p:cNvSpPr/>
            <p:nvPr/>
          </p:nvSpPr>
          <p:spPr>
            <a:xfrm>
              <a:off x="-3096750" y="-191975"/>
              <a:ext cx="56225" cy="30500"/>
            </a:xfrm>
            <a:custGeom>
              <a:avLst/>
              <a:gdLst/>
              <a:ahLst/>
              <a:cxnLst/>
              <a:rect l="l" t="t" r="r" b="b"/>
              <a:pathLst>
                <a:path w="2249" h="1220" extrusionOk="0">
                  <a:moveTo>
                    <a:pt x="1618" y="0"/>
                  </a:moveTo>
                  <a:cubicBezTo>
                    <a:pt x="1102" y="0"/>
                    <a:pt x="604" y="205"/>
                    <a:pt x="229" y="581"/>
                  </a:cubicBezTo>
                  <a:cubicBezTo>
                    <a:pt x="0" y="820"/>
                    <a:pt x="160" y="1220"/>
                    <a:pt x="503" y="1220"/>
                  </a:cubicBezTo>
                  <a:cubicBezTo>
                    <a:pt x="594" y="1220"/>
                    <a:pt x="685" y="1174"/>
                    <a:pt x="754" y="1106"/>
                  </a:cubicBezTo>
                  <a:cubicBezTo>
                    <a:pt x="984" y="875"/>
                    <a:pt x="1295" y="750"/>
                    <a:pt x="1613" y="750"/>
                  </a:cubicBezTo>
                  <a:cubicBezTo>
                    <a:pt x="1672" y="750"/>
                    <a:pt x="1732" y="754"/>
                    <a:pt x="1792" y="763"/>
                  </a:cubicBezTo>
                  <a:cubicBezTo>
                    <a:pt x="1807" y="765"/>
                    <a:pt x="1822" y="766"/>
                    <a:pt x="1837" y="766"/>
                  </a:cubicBezTo>
                  <a:cubicBezTo>
                    <a:pt x="2025" y="766"/>
                    <a:pt x="2194" y="634"/>
                    <a:pt x="2226" y="444"/>
                  </a:cubicBezTo>
                  <a:cubicBezTo>
                    <a:pt x="2249" y="238"/>
                    <a:pt x="2112" y="44"/>
                    <a:pt x="1906" y="21"/>
                  </a:cubicBezTo>
                  <a:cubicBezTo>
                    <a:pt x="1810" y="7"/>
                    <a:pt x="1714" y="0"/>
                    <a:pt x="16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24"/>
            <p:cNvSpPr/>
            <p:nvPr/>
          </p:nvSpPr>
          <p:spPr>
            <a:xfrm>
              <a:off x="-3097225" y="-180250"/>
              <a:ext cx="107500" cy="87525"/>
            </a:xfrm>
            <a:custGeom>
              <a:avLst/>
              <a:gdLst/>
              <a:ahLst/>
              <a:cxnLst/>
              <a:rect l="l" t="t" r="r" b="b"/>
              <a:pathLst>
                <a:path w="4300" h="3501" extrusionOk="0">
                  <a:moveTo>
                    <a:pt x="2798" y="0"/>
                  </a:moveTo>
                  <a:cubicBezTo>
                    <a:pt x="2507" y="0"/>
                    <a:pt x="2257" y="375"/>
                    <a:pt x="2530" y="648"/>
                  </a:cubicBezTo>
                  <a:cubicBezTo>
                    <a:pt x="3009" y="1127"/>
                    <a:pt x="3009" y="1903"/>
                    <a:pt x="2530" y="2394"/>
                  </a:cubicBezTo>
                  <a:cubicBezTo>
                    <a:pt x="2285" y="2622"/>
                    <a:pt x="1971" y="2736"/>
                    <a:pt x="1657" y="2736"/>
                  </a:cubicBezTo>
                  <a:cubicBezTo>
                    <a:pt x="1343" y="2736"/>
                    <a:pt x="1029" y="2622"/>
                    <a:pt x="784" y="2394"/>
                  </a:cubicBezTo>
                  <a:cubicBezTo>
                    <a:pt x="704" y="2321"/>
                    <a:pt x="615" y="2291"/>
                    <a:pt x="531" y="2291"/>
                  </a:cubicBezTo>
                  <a:cubicBezTo>
                    <a:pt x="244" y="2291"/>
                    <a:pt x="1" y="2646"/>
                    <a:pt x="248" y="2919"/>
                  </a:cubicBezTo>
                  <a:cubicBezTo>
                    <a:pt x="624" y="3296"/>
                    <a:pt x="1126" y="3501"/>
                    <a:pt x="1651" y="3501"/>
                  </a:cubicBezTo>
                  <a:cubicBezTo>
                    <a:pt x="3420" y="3501"/>
                    <a:pt x="4299" y="1367"/>
                    <a:pt x="3055" y="112"/>
                  </a:cubicBezTo>
                  <a:cubicBezTo>
                    <a:pt x="2974" y="33"/>
                    <a:pt x="2884" y="0"/>
                    <a:pt x="27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24"/>
            <p:cNvSpPr/>
            <p:nvPr/>
          </p:nvSpPr>
          <p:spPr>
            <a:xfrm>
              <a:off x="-3010875" y="-85150"/>
              <a:ext cx="158650" cy="125400"/>
            </a:xfrm>
            <a:custGeom>
              <a:avLst/>
              <a:gdLst/>
              <a:ahLst/>
              <a:cxnLst/>
              <a:rect l="l" t="t" r="r" b="b"/>
              <a:pathLst>
                <a:path w="6346" h="5016" extrusionOk="0">
                  <a:moveTo>
                    <a:pt x="2991" y="233"/>
                  </a:moveTo>
                  <a:cubicBezTo>
                    <a:pt x="3595" y="233"/>
                    <a:pt x="4177" y="473"/>
                    <a:pt x="4600" y="895"/>
                  </a:cubicBezTo>
                  <a:cubicBezTo>
                    <a:pt x="5364" y="1671"/>
                    <a:pt x="5478" y="2870"/>
                    <a:pt x="4874" y="3771"/>
                  </a:cubicBezTo>
                  <a:cubicBezTo>
                    <a:pt x="4449" y="4417"/>
                    <a:pt x="3731" y="4781"/>
                    <a:pt x="2993" y="4781"/>
                  </a:cubicBezTo>
                  <a:cubicBezTo>
                    <a:pt x="2701" y="4781"/>
                    <a:pt x="2405" y="4724"/>
                    <a:pt x="2123" y="4604"/>
                  </a:cubicBezTo>
                  <a:cubicBezTo>
                    <a:pt x="1119" y="4193"/>
                    <a:pt x="548" y="3121"/>
                    <a:pt x="754" y="2059"/>
                  </a:cubicBezTo>
                  <a:cubicBezTo>
                    <a:pt x="971" y="998"/>
                    <a:pt x="1906" y="233"/>
                    <a:pt x="2991" y="233"/>
                  </a:cubicBezTo>
                  <a:close/>
                  <a:moveTo>
                    <a:pt x="2996" y="0"/>
                  </a:moveTo>
                  <a:cubicBezTo>
                    <a:pt x="2035" y="0"/>
                    <a:pt x="1093" y="552"/>
                    <a:pt x="685" y="1546"/>
                  </a:cubicBezTo>
                  <a:cubicBezTo>
                    <a:pt x="1" y="3189"/>
                    <a:pt x="1210" y="5004"/>
                    <a:pt x="2991" y="5015"/>
                  </a:cubicBezTo>
                  <a:cubicBezTo>
                    <a:pt x="5227" y="5015"/>
                    <a:pt x="6346" y="2310"/>
                    <a:pt x="4759" y="735"/>
                  </a:cubicBezTo>
                  <a:cubicBezTo>
                    <a:pt x="4259" y="235"/>
                    <a:pt x="3623" y="0"/>
                    <a:pt x="29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24"/>
            <p:cNvSpPr/>
            <p:nvPr/>
          </p:nvSpPr>
          <p:spPr>
            <a:xfrm>
              <a:off x="-2976925" y="-72050"/>
              <a:ext cx="59800" cy="30400"/>
            </a:xfrm>
            <a:custGeom>
              <a:avLst/>
              <a:gdLst/>
              <a:ahLst/>
              <a:cxnLst/>
              <a:rect l="l" t="t" r="r" b="b"/>
              <a:pathLst>
                <a:path w="2392" h="1216" extrusionOk="0">
                  <a:moveTo>
                    <a:pt x="1637" y="1"/>
                  </a:moveTo>
                  <a:cubicBezTo>
                    <a:pt x="1116" y="1"/>
                    <a:pt x="601" y="205"/>
                    <a:pt x="229" y="577"/>
                  </a:cubicBezTo>
                  <a:cubicBezTo>
                    <a:pt x="1" y="816"/>
                    <a:pt x="160" y="1216"/>
                    <a:pt x="491" y="1216"/>
                  </a:cubicBezTo>
                  <a:cubicBezTo>
                    <a:pt x="594" y="1216"/>
                    <a:pt x="685" y="1182"/>
                    <a:pt x="765" y="1113"/>
                  </a:cubicBezTo>
                  <a:cubicBezTo>
                    <a:pt x="988" y="880"/>
                    <a:pt x="1302" y="746"/>
                    <a:pt x="1629" y="746"/>
                  </a:cubicBezTo>
                  <a:cubicBezTo>
                    <a:pt x="1687" y="746"/>
                    <a:pt x="1745" y="751"/>
                    <a:pt x="1804" y="759"/>
                  </a:cubicBezTo>
                  <a:cubicBezTo>
                    <a:pt x="1831" y="764"/>
                    <a:pt x="1857" y="767"/>
                    <a:pt x="1883" y="767"/>
                  </a:cubicBezTo>
                  <a:cubicBezTo>
                    <a:pt x="2316" y="767"/>
                    <a:pt x="2391" y="61"/>
                    <a:pt x="1895" y="17"/>
                  </a:cubicBezTo>
                  <a:cubicBezTo>
                    <a:pt x="1809" y="6"/>
                    <a:pt x="1723" y="1"/>
                    <a:pt x="16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24"/>
            <p:cNvSpPr/>
            <p:nvPr/>
          </p:nvSpPr>
          <p:spPr>
            <a:xfrm>
              <a:off x="-2978000" y="-60550"/>
              <a:ext cx="108375" cy="87675"/>
            </a:xfrm>
            <a:custGeom>
              <a:avLst/>
              <a:gdLst/>
              <a:ahLst/>
              <a:cxnLst/>
              <a:rect l="l" t="t" r="r" b="b"/>
              <a:pathLst>
                <a:path w="4335" h="3507" extrusionOk="0">
                  <a:moveTo>
                    <a:pt x="2820" y="1"/>
                  </a:moveTo>
                  <a:cubicBezTo>
                    <a:pt x="2530" y="1"/>
                    <a:pt x="2282" y="381"/>
                    <a:pt x="2554" y="653"/>
                  </a:cubicBezTo>
                  <a:cubicBezTo>
                    <a:pt x="3034" y="1132"/>
                    <a:pt x="3034" y="1920"/>
                    <a:pt x="2554" y="2399"/>
                  </a:cubicBezTo>
                  <a:cubicBezTo>
                    <a:pt x="2309" y="2639"/>
                    <a:pt x="1992" y="2759"/>
                    <a:pt x="1677" y="2759"/>
                  </a:cubicBezTo>
                  <a:cubicBezTo>
                    <a:pt x="1362" y="2759"/>
                    <a:pt x="1048" y="2639"/>
                    <a:pt x="808" y="2399"/>
                  </a:cubicBezTo>
                  <a:cubicBezTo>
                    <a:pt x="725" y="2316"/>
                    <a:pt x="633" y="2282"/>
                    <a:pt x="544" y="2282"/>
                  </a:cubicBezTo>
                  <a:cubicBezTo>
                    <a:pt x="252" y="2282"/>
                    <a:pt x="1" y="2653"/>
                    <a:pt x="272" y="2924"/>
                  </a:cubicBezTo>
                  <a:cubicBezTo>
                    <a:pt x="648" y="3301"/>
                    <a:pt x="1151" y="3506"/>
                    <a:pt x="1676" y="3506"/>
                  </a:cubicBezTo>
                  <a:lnTo>
                    <a:pt x="1687" y="3506"/>
                  </a:lnTo>
                  <a:cubicBezTo>
                    <a:pt x="3444" y="3506"/>
                    <a:pt x="4335" y="1372"/>
                    <a:pt x="3079" y="117"/>
                  </a:cubicBezTo>
                  <a:cubicBezTo>
                    <a:pt x="2998" y="35"/>
                    <a:pt x="2907" y="1"/>
                    <a:pt x="28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24"/>
            <p:cNvSpPr/>
            <p:nvPr/>
          </p:nvSpPr>
          <p:spPr>
            <a:xfrm>
              <a:off x="-3187475" y="-514125"/>
              <a:ext cx="507000" cy="503000"/>
            </a:xfrm>
            <a:custGeom>
              <a:avLst/>
              <a:gdLst/>
              <a:ahLst/>
              <a:cxnLst/>
              <a:rect l="l" t="t" r="r" b="b"/>
              <a:pathLst>
                <a:path w="20280" h="20120" extrusionOk="0">
                  <a:moveTo>
                    <a:pt x="5324" y="229"/>
                  </a:moveTo>
                  <a:cubicBezTo>
                    <a:pt x="5652" y="229"/>
                    <a:pt x="5980" y="354"/>
                    <a:pt x="6231" y="605"/>
                  </a:cubicBezTo>
                  <a:lnTo>
                    <a:pt x="19538" y="13912"/>
                  </a:lnTo>
                  <a:cubicBezTo>
                    <a:pt x="20040" y="14414"/>
                    <a:pt x="20040" y="15224"/>
                    <a:pt x="19538" y="15726"/>
                  </a:cubicBezTo>
                  <a:lnTo>
                    <a:pt x="15418" y="19846"/>
                  </a:lnTo>
                  <a:lnTo>
                    <a:pt x="297" y="4725"/>
                  </a:lnTo>
                  <a:lnTo>
                    <a:pt x="4417" y="605"/>
                  </a:lnTo>
                  <a:cubicBezTo>
                    <a:pt x="4668" y="354"/>
                    <a:pt x="4996" y="229"/>
                    <a:pt x="5324" y="229"/>
                  </a:cubicBezTo>
                  <a:close/>
                  <a:moveTo>
                    <a:pt x="5320" y="0"/>
                  </a:moveTo>
                  <a:cubicBezTo>
                    <a:pt x="4933" y="0"/>
                    <a:pt x="4548" y="149"/>
                    <a:pt x="4257" y="445"/>
                  </a:cubicBezTo>
                  <a:lnTo>
                    <a:pt x="46" y="4645"/>
                  </a:lnTo>
                  <a:cubicBezTo>
                    <a:pt x="0" y="4691"/>
                    <a:pt x="0" y="4759"/>
                    <a:pt x="46" y="4805"/>
                  </a:cubicBezTo>
                  <a:lnTo>
                    <a:pt x="15327" y="20086"/>
                  </a:lnTo>
                  <a:cubicBezTo>
                    <a:pt x="15350" y="20108"/>
                    <a:pt x="15384" y="20120"/>
                    <a:pt x="15418" y="20120"/>
                  </a:cubicBezTo>
                  <a:cubicBezTo>
                    <a:pt x="15441" y="20120"/>
                    <a:pt x="15475" y="20108"/>
                    <a:pt x="15498" y="20086"/>
                  </a:cubicBezTo>
                  <a:lnTo>
                    <a:pt x="19698" y="15886"/>
                  </a:lnTo>
                  <a:cubicBezTo>
                    <a:pt x="20280" y="15293"/>
                    <a:pt x="20280" y="14334"/>
                    <a:pt x="19698" y="13740"/>
                  </a:cubicBezTo>
                  <a:lnTo>
                    <a:pt x="6391" y="445"/>
                  </a:lnTo>
                  <a:cubicBezTo>
                    <a:pt x="6094" y="149"/>
                    <a:pt x="5706" y="0"/>
                    <a:pt x="53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24"/>
            <p:cNvSpPr/>
            <p:nvPr/>
          </p:nvSpPr>
          <p:spPr>
            <a:xfrm>
              <a:off x="-3125000" y="-450125"/>
              <a:ext cx="158650" cy="125175"/>
            </a:xfrm>
            <a:custGeom>
              <a:avLst/>
              <a:gdLst/>
              <a:ahLst/>
              <a:cxnLst/>
              <a:rect l="l" t="t" r="r" b="b"/>
              <a:pathLst>
                <a:path w="6346" h="5007" extrusionOk="0">
                  <a:moveTo>
                    <a:pt x="2991" y="236"/>
                  </a:moveTo>
                  <a:cubicBezTo>
                    <a:pt x="3595" y="236"/>
                    <a:pt x="4178" y="464"/>
                    <a:pt x="4600" y="898"/>
                  </a:cubicBezTo>
                  <a:cubicBezTo>
                    <a:pt x="5364" y="1663"/>
                    <a:pt x="5478" y="2861"/>
                    <a:pt x="4885" y="3763"/>
                  </a:cubicBezTo>
                  <a:cubicBezTo>
                    <a:pt x="4451" y="4409"/>
                    <a:pt x="3736" y="4768"/>
                    <a:pt x="2996" y="4768"/>
                  </a:cubicBezTo>
                  <a:cubicBezTo>
                    <a:pt x="2704" y="4768"/>
                    <a:pt x="2408" y="4712"/>
                    <a:pt x="2123" y="4596"/>
                  </a:cubicBezTo>
                  <a:cubicBezTo>
                    <a:pt x="1130" y="4185"/>
                    <a:pt x="560" y="3124"/>
                    <a:pt x="765" y="2062"/>
                  </a:cubicBezTo>
                  <a:cubicBezTo>
                    <a:pt x="982" y="1001"/>
                    <a:pt x="1906" y="236"/>
                    <a:pt x="2991" y="236"/>
                  </a:cubicBezTo>
                  <a:close/>
                  <a:moveTo>
                    <a:pt x="3003" y="0"/>
                  </a:moveTo>
                  <a:cubicBezTo>
                    <a:pt x="2039" y="0"/>
                    <a:pt x="1094" y="552"/>
                    <a:pt x="685" y="1549"/>
                  </a:cubicBezTo>
                  <a:cubicBezTo>
                    <a:pt x="1" y="3192"/>
                    <a:pt x="1210" y="5007"/>
                    <a:pt x="2991" y="5007"/>
                  </a:cubicBezTo>
                  <a:cubicBezTo>
                    <a:pt x="5227" y="5007"/>
                    <a:pt x="6346" y="2302"/>
                    <a:pt x="4760" y="727"/>
                  </a:cubicBezTo>
                  <a:cubicBezTo>
                    <a:pt x="4261" y="233"/>
                    <a:pt x="3628" y="0"/>
                    <a:pt x="30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24"/>
            <p:cNvSpPr/>
            <p:nvPr/>
          </p:nvSpPr>
          <p:spPr>
            <a:xfrm>
              <a:off x="-3089050" y="-437225"/>
              <a:ext cx="57200" cy="30675"/>
            </a:xfrm>
            <a:custGeom>
              <a:avLst/>
              <a:gdLst/>
              <a:ahLst/>
              <a:cxnLst/>
              <a:rect l="l" t="t" r="r" b="b"/>
              <a:pathLst>
                <a:path w="2288" h="1227" extrusionOk="0">
                  <a:moveTo>
                    <a:pt x="1565" y="0"/>
                  </a:moveTo>
                  <a:cubicBezTo>
                    <a:pt x="1036" y="0"/>
                    <a:pt x="521" y="206"/>
                    <a:pt x="149" y="588"/>
                  </a:cubicBezTo>
                  <a:cubicBezTo>
                    <a:pt x="1" y="736"/>
                    <a:pt x="1" y="964"/>
                    <a:pt x="149" y="1113"/>
                  </a:cubicBezTo>
                  <a:cubicBezTo>
                    <a:pt x="217" y="1181"/>
                    <a:pt x="320" y="1227"/>
                    <a:pt x="423" y="1227"/>
                  </a:cubicBezTo>
                  <a:cubicBezTo>
                    <a:pt x="514" y="1227"/>
                    <a:pt x="617" y="1181"/>
                    <a:pt x="685" y="1113"/>
                  </a:cubicBezTo>
                  <a:cubicBezTo>
                    <a:pt x="918" y="880"/>
                    <a:pt x="1225" y="746"/>
                    <a:pt x="1550" y="746"/>
                  </a:cubicBezTo>
                  <a:cubicBezTo>
                    <a:pt x="1607" y="746"/>
                    <a:pt x="1665" y="750"/>
                    <a:pt x="1724" y="759"/>
                  </a:cubicBezTo>
                  <a:cubicBezTo>
                    <a:pt x="1742" y="761"/>
                    <a:pt x="1760" y="762"/>
                    <a:pt x="1777" y="762"/>
                  </a:cubicBezTo>
                  <a:cubicBezTo>
                    <a:pt x="2210" y="762"/>
                    <a:pt x="2288" y="94"/>
                    <a:pt x="1827" y="17"/>
                  </a:cubicBezTo>
                  <a:cubicBezTo>
                    <a:pt x="1739" y="6"/>
                    <a:pt x="1652" y="0"/>
                    <a:pt x="15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24"/>
            <p:cNvSpPr/>
            <p:nvPr/>
          </p:nvSpPr>
          <p:spPr>
            <a:xfrm>
              <a:off x="-3092150" y="-425850"/>
              <a:ext cx="108400" cy="87775"/>
            </a:xfrm>
            <a:custGeom>
              <a:avLst/>
              <a:gdLst/>
              <a:ahLst/>
              <a:cxnLst/>
              <a:rect l="l" t="t" r="r" b="b"/>
              <a:pathLst>
                <a:path w="4336" h="3511" extrusionOk="0">
                  <a:moveTo>
                    <a:pt x="2816" y="1"/>
                  </a:moveTo>
                  <a:cubicBezTo>
                    <a:pt x="2519" y="1"/>
                    <a:pt x="2260" y="389"/>
                    <a:pt x="2555" y="658"/>
                  </a:cubicBezTo>
                  <a:cubicBezTo>
                    <a:pt x="3035" y="1148"/>
                    <a:pt x="3035" y="1924"/>
                    <a:pt x="2555" y="2404"/>
                  </a:cubicBezTo>
                  <a:cubicBezTo>
                    <a:pt x="2310" y="2643"/>
                    <a:pt x="1993" y="2763"/>
                    <a:pt x="1678" y="2763"/>
                  </a:cubicBezTo>
                  <a:cubicBezTo>
                    <a:pt x="1363" y="2763"/>
                    <a:pt x="1049" y="2643"/>
                    <a:pt x="809" y="2404"/>
                  </a:cubicBezTo>
                  <a:cubicBezTo>
                    <a:pt x="728" y="2322"/>
                    <a:pt x="636" y="2288"/>
                    <a:pt x="548" y="2288"/>
                  </a:cubicBezTo>
                  <a:cubicBezTo>
                    <a:pt x="255" y="2288"/>
                    <a:pt x="1" y="2668"/>
                    <a:pt x="273" y="2940"/>
                  </a:cubicBezTo>
                  <a:cubicBezTo>
                    <a:pt x="650" y="3305"/>
                    <a:pt x="1152" y="3511"/>
                    <a:pt x="1677" y="3511"/>
                  </a:cubicBezTo>
                  <a:lnTo>
                    <a:pt x="1688" y="3511"/>
                  </a:lnTo>
                  <a:cubicBezTo>
                    <a:pt x="3446" y="3511"/>
                    <a:pt x="4336" y="1376"/>
                    <a:pt x="3092" y="133"/>
                  </a:cubicBezTo>
                  <a:cubicBezTo>
                    <a:pt x="3007" y="40"/>
                    <a:pt x="2910" y="1"/>
                    <a:pt x="28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24"/>
            <p:cNvSpPr/>
            <p:nvPr/>
          </p:nvSpPr>
          <p:spPr>
            <a:xfrm>
              <a:off x="-2997475" y="-330300"/>
              <a:ext cx="135550" cy="125175"/>
            </a:xfrm>
            <a:custGeom>
              <a:avLst/>
              <a:gdLst/>
              <a:ahLst/>
              <a:cxnLst/>
              <a:rect l="l" t="t" r="r" b="b"/>
              <a:pathLst>
                <a:path w="5422" h="5007" extrusionOk="0">
                  <a:moveTo>
                    <a:pt x="2724" y="236"/>
                  </a:moveTo>
                  <a:cubicBezTo>
                    <a:pt x="3314" y="236"/>
                    <a:pt x="3868" y="474"/>
                    <a:pt x="4292" y="898"/>
                  </a:cubicBezTo>
                  <a:cubicBezTo>
                    <a:pt x="5056" y="1663"/>
                    <a:pt x="5171" y="2861"/>
                    <a:pt x="4577" y="3763"/>
                  </a:cubicBezTo>
                  <a:cubicBezTo>
                    <a:pt x="4144" y="4409"/>
                    <a:pt x="3428" y="4768"/>
                    <a:pt x="2688" y="4768"/>
                  </a:cubicBezTo>
                  <a:cubicBezTo>
                    <a:pt x="2396" y="4768"/>
                    <a:pt x="2100" y="4712"/>
                    <a:pt x="1815" y="4596"/>
                  </a:cubicBezTo>
                  <a:cubicBezTo>
                    <a:pt x="811" y="4185"/>
                    <a:pt x="252" y="3124"/>
                    <a:pt x="457" y="2062"/>
                  </a:cubicBezTo>
                  <a:cubicBezTo>
                    <a:pt x="663" y="1001"/>
                    <a:pt x="1599" y="236"/>
                    <a:pt x="2683" y="236"/>
                  </a:cubicBezTo>
                  <a:cubicBezTo>
                    <a:pt x="2697" y="236"/>
                    <a:pt x="2710" y="236"/>
                    <a:pt x="2724" y="236"/>
                  </a:cubicBezTo>
                  <a:close/>
                  <a:moveTo>
                    <a:pt x="2680" y="1"/>
                  </a:moveTo>
                  <a:cubicBezTo>
                    <a:pt x="2360" y="1"/>
                    <a:pt x="2036" y="62"/>
                    <a:pt x="1724" y="191"/>
                  </a:cubicBezTo>
                  <a:cubicBezTo>
                    <a:pt x="629" y="647"/>
                    <a:pt x="1" y="1823"/>
                    <a:pt x="229" y="2987"/>
                  </a:cubicBezTo>
                  <a:cubicBezTo>
                    <a:pt x="457" y="4162"/>
                    <a:pt x="1484" y="5007"/>
                    <a:pt x="2683" y="5007"/>
                  </a:cubicBezTo>
                  <a:cubicBezTo>
                    <a:pt x="3345" y="5007"/>
                    <a:pt x="3984" y="4744"/>
                    <a:pt x="4452" y="4276"/>
                  </a:cubicBezTo>
                  <a:cubicBezTo>
                    <a:pt x="5296" y="3432"/>
                    <a:pt x="5422" y="2108"/>
                    <a:pt x="4760" y="1115"/>
                  </a:cubicBezTo>
                  <a:cubicBezTo>
                    <a:pt x="4284" y="402"/>
                    <a:pt x="3496" y="1"/>
                    <a:pt x="26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24"/>
            <p:cNvSpPr/>
            <p:nvPr/>
          </p:nvSpPr>
          <p:spPr>
            <a:xfrm>
              <a:off x="-2969225" y="-317400"/>
              <a:ext cx="57275" cy="30675"/>
            </a:xfrm>
            <a:custGeom>
              <a:avLst/>
              <a:gdLst/>
              <a:ahLst/>
              <a:cxnLst/>
              <a:rect l="l" t="t" r="r" b="b"/>
              <a:pathLst>
                <a:path w="2291" h="1227" extrusionOk="0">
                  <a:moveTo>
                    <a:pt x="1558" y="0"/>
                  </a:moveTo>
                  <a:cubicBezTo>
                    <a:pt x="1037" y="0"/>
                    <a:pt x="521" y="206"/>
                    <a:pt x="149" y="588"/>
                  </a:cubicBezTo>
                  <a:cubicBezTo>
                    <a:pt x="1" y="736"/>
                    <a:pt x="1" y="964"/>
                    <a:pt x="149" y="1113"/>
                  </a:cubicBezTo>
                  <a:cubicBezTo>
                    <a:pt x="218" y="1181"/>
                    <a:pt x="320" y="1227"/>
                    <a:pt x="412" y="1227"/>
                  </a:cubicBezTo>
                  <a:cubicBezTo>
                    <a:pt x="514" y="1227"/>
                    <a:pt x="606" y="1181"/>
                    <a:pt x="685" y="1113"/>
                  </a:cubicBezTo>
                  <a:cubicBezTo>
                    <a:pt x="906" y="882"/>
                    <a:pt x="1216" y="757"/>
                    <a:pt x="1540" y="757"/>
                  </a:cubicBezTo>
                  <a:cubicBezTo>
                    <a:pt x="1601" y="757"/>
                    <a:pt x="1662" y="761"/>
                    <a:pt x="1724" y="770"/>
                  </a:cubicBezTo>
                  <a:cubicBezTo>
                    <a:pt x="1739" y="772"/>
                    <a:pt x="1753" y="772"/>
                    <a:pt x="1767" y="772"/>
                  </a:cubicBezTo>
                  <a:cubicBezTo>
                    <a:pt x="2209" y="772"/>
                    <a:pt x="2291" y="94"/>
                    <a:pt x="1815" y="17"/>
                  </a:cubicBezTo>
                  <a:cubicBezTo>
                    <a:pt x="1730" y="6"/>
                    <a:pt x="1643" y="0"/>
                    <a:pt x="15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24"/>
            <p:cNvSpPr/>
            <p:nvPr/>
          </p:nvSpPr>
          <p:spPr>
            <a:xfrm>
              <a:off x="-2972900" y="-305300"/>
              <a:ext cx="108700" cy="87050"/>
            </a:xfrm>
            <a:custGeom>
              <a:avLst/>
              <a:gdLst/>
              <a:ahLst/>
              <a:cxnLst/>
              <a:rect l="l" t="t" r="r" b="b"/>
              <a:pathLst>
                <a:path w="4348" h="3482" extrusionOk="0">
                  <a:moveTo>
                    <a:pt x="2850" y="0"/>
                  </a:moveTo>
                  <a:cubicBezTo>
                    <a:pt x="2564" y="0"/>
                    <a:pt x="2320" y="355"/>
                    <a:pt x="2567" y="629"/>
                  </a:cubicBezTo>
                  <a:cubicBezTo>
                    <a:pt x="3046" y="1108"/>
                    <a:pt x="3046" y="1895"/>
                    <a:pt x="2567" y="2375"/>
                  </a:cubicBezTo>
                  <a:cubicBezTo>
                    <a:pt x="2327" y="2614"/>
                    <a:pt x="2014" y="2734"/>
                    <a:pt x="1700" y="2734"/>
                  </a:cubicBezTo>
                  <a:cubicBezTo>
                    <a:pt x="1386" y="2734"/>
                    <a:pt x="1072" y="2614"/>
                    <a:pt x="832" y="2375"/>
                  </a:cubicBezTo>
                  <a:cubicBezTo>
                    <a:pt x="749" y="2283"/>
                    <a:pt x="652" y="2245"/>
                    <a:pt x="560" y="2245"/>
                  </a:cubicBezTo>
                  <a:cubicBezTo>
                    <a:pt x="262" y="2245"/>
                    <a:pt x="0" y="2638"/>
                    <a:pt x="296" y="2900"/>
                  </a:cubicBezTo>
                  <a:cubicBezTo>
                    <a:pt x="673" y="3276"/>
                    <a:pt x="1175" y="3482"/>
                    <a:pt x="1700" y="3482"/>
                  </a:cubicBezTo>
                  <a:cubicBezTo>
                    <a:pt x="3469" y="3482"/>
                    <a:pt x="4347" y="1348"/>
                    <a:pt x="3103" y="104"/>
                  </a:cubicBezTo>
                  <a:cubicBezTo>
                    <a:pt x="3023" y="31"/>
                    <a:pt x="2935" y="0"/>
                    <a:pt x="28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24"/>
            <p:cNvSpPr/>
            <p:nvPr/>
          </p:nvSpPr>
          <p:spPr>
            <a:xfrm>
              <a:off x="-2877925" y="-210475"/>
              <a:ext cx="135825" cy="125175"/>
            </a:xfrm>
            <a:custGeom>
              <a:avLst/>
              <a:gdLst/>
              <a:ahLst/>
              <a:cxnLst/>
              <a:rect l="l" t="t" r="r" b="b"/>
              <a:pathLst>
                <a:path w="5433" h="5007" extrusionOk="0">
                  <a:moveTo>
                    <a:pt x="2694" y="225"/>
                  </a:moveTo>
                  <a:cubicBezTo>
                    <a:pt x="3287" y="225"/>
                    <a:pt x="3869" y="465"/>
                    <a:pt x="4292" y="898"/>
                  </a:cubicBezTo>
                  <a:cubicBezTo>
                    <a:pt x="5056" y="1663"/>
                    <a:pt x="5182" y="2861"/>
                    <a:pt x="4577" y="3763"/>
                  </a:cubicBezTo>
                  <a:cubicBezTo>
                    <a:pt x="4151" y="4409"/>
                    <a:pt x="3439" y="4768"/>
                    <a:pt x="2699" y="4768"/>
                  </a:cubicBezTo>
                  <a:cubicBezTo>
                    <a:pt x="2407" y="4768"/>
                    <a:pt x="2111" y="4712"/>
                    <a:pt x="1827" y="4596"/>
                  </a:cubicBezTo>
                  <a:cubicBezTo>
                    <a:pt x="822" y="4185"/>
                    <a:pt x="252" y="3124"/>
                    <a:pt x="457" y="2062"/>
                  </a:cubicBezTo>
                  <a:cubicBezTo>
                    <a:pt x="674" y="1001"/>
                    <a:pt x="1610" y="225"/>
                    <a:pt x="2694" y="225"/>
                  </a:cubicBezTo>
                  <a:close/>
                  <a:moveTo>
                    <a:pt x="2691" y="1"/>
                  </a:moveTo>
                  <a:cubicBezTo>
                    <a:pt x="2371" y="1"/>
                    <a:pt x="2047" y="62"/>
                    <a:pt x="1735" y="191"/>
                  </a:cubicBezTo>
                  <a:cubicBezTo>
                    <a:pt x="628" y="647"/>
                    <a:pt x="1" y="1811"/>
                    <a:pt x="240" y="2987"/>
                  </a:cubicBezTo>
                  <a:cubicBezTo>
                    <a:pt x="469" y="4162"/>
                    <a:pt x="1496" y="5007"/>
                    <a:pt x="2694" y="5007"/>
                  </a:cubicBezTo>
                  <a:cubicBezTo>
                    <a:pt x="3356" y="5007"/>
                    <a:pt x="3995" y="4744"/>
                    <a:pt x="4463" y="4276"/>
                  </a:cubicBezTo>
                  <a:cubicBezTo>
                    <a:pt x="5307" y="3432"/>
                    <a:pt x="5433" y="2108"/>
                    <a:pt x="4771" y="1115"/>
                  </a:cubicBezTo>
                  <a:cubicBezTo>
                    <a:pt x="4295" y="402"/>
                    <a:pt x="3508" y="1"/>
                    <a:pt x="26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24"/>
            <p:cNvSpPr/>
            <p:nvPr/>
          </p:nvSpPr>
          <p:spPr>
            <a:xfrm>
              <a:off x="-2851675" y="-197575"/>
              <a:ext cx="59200" cy="30675"/>
            </a:xfrm>
            <a:custGeom>
              <a:avLst/>
              <a:gdLst/>
              <a:ahLst/>
              <a:cxnLst/>
              <a:rect l="l" t="t" r="r" b="b"/>
              <a:pathLst>
                <a:path w="2368" h="1227" extrusionOk="0">
                  <a:moveTo>
                    <a:pt x="1645" y="0"/>
                  </a:moveTo>
                  <a:cubicBezTo>
                    <a:pt x="1119" y="0"/>
                    <a:pt x="612" y="206"/>
                    <a:pt x="240" y="588"/>
                  </a:cubicBezTo>
                  <a:cubicBezTo>
                    <a:pt x="1" y="816"/>
                    <a:pt x="172" y="1227"/>
                    <a:pt x="503" y="1227"/>
                  </a:cubicBezTo>
                  <a:cubicBezTo>
                    <a:pt x="605" y="1227"/>
                    <a:pt x="697" y="1181"/>
                    <a:pt x="765" y="1113"/>
                  </a:cubicBezTo>
                  <a:cubicBezTo>
                    <a:pt x="1002" y="876"/>
                    <a:pt x="1325" y="750"/>
                    <a:pt x="1651" y="750"/>
                  </a:cubicBezTo>
                  <a:cubicBezTo>
                    <a:pt x="1702" y="750"/>
                    <a:pt x="1753" y="753"/>
                    <a:pt x="1804" y="759"/>
                  </a:cubicBezTo>
                  <a:cubicBezTo>
                    <a:pt x="1822" y="761"/>
                    <a:pt x="1840" y="762"/>
                    <a:pt x="1858" y="762"/>
                  </a:cubicBezTo>
                  <a:cubicBezTo>
                    <a:pt x="2301" y="762"/>
                    <a:pt x="2367" y="94"/>
                    <a:pt x="1906" y="17"/>
                  </a:cubicBezTo>
                  <a:cubicBezTo>
                    <a:pt x="1819" y="6"/>
                    <a:pt x="1732" y="0"/>
                    <a:pt x="16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24"/>
            <p:cNvSpPr/>
            <p:nvPr/>
          </p:nvSpPr>
          <p:spPr>
            <a:xfrm>
              <a:off x="-2852450" y="-185825"/>
              <a:ext cx="108075" cy="87400"/>
            </a:xfrm>
            <a:custGeom>
              <a:avLst/>
              <a:gdLst/>
              <a:ahLst/>
              <a:cxnLst/>
              <a:rect l="l" t="t" r="r" b="b"/>
              <a:pathLst>
                <a:path w="4323" h="3496" extrusionOk="0">
                  <a:moveTo>
                    <a:pt x="2804" y="0"/>
                  </a:moveTo>
                  <a:cubicBezTo>
                    <a:pt x="2516" y="0"/>
                    <a:pt x="2271" y="372"/>
                    <a:pt x="2542" y="643"/>
                  </a:cubicBezTo>
                  <a:cubicBezTo>
                    <a:pt x="3022" y="1122"/>
                    <a:pt x="3022" y="1909"/>
                    <a:pt x="2542" y="2389"/>
                  </a:cubicBezTo>
                  <a:cubicBezTo>
                    <a:pt x="2297" y="2617"/>
                    <a:pt x="1983" y="2731"/>
                    <a:pt x="1669" y="2731"/>
                  </a:cubicBezTo>
                  <a:cubicBezTo>
                    <a:pt x="1355" y="2731"/>
                    <a:pt x="1042" y="2617"/>
                    <a:pt x="796" y="2389"/>
                  </a:cubicBezTo>
                  <a:cubicBezTo>
                    <a:pt x="713" y="2306"/>
                    <a:pt x="621" y="2271"/>
                    <a:pt x="533" y="2271"/>
                  </a:cubicBezTo>
                  <a:cubicBezTo>
                    <a:pt x="245" y="2271"/>
                    <a:pt x="0" y="2643"/>
                    <a:pt x="271" y="2914"/>
                  </a:cubicBezTo>
                  <a:cubicBezTo>
                    <a:pt x="636" y="3290"/>
                    <a:pt x="1139" y="3496"/>
                    <a:pt x="1675" y="3496"/>
                  </a:cubicBezTo>
                  <a:cubicBezTo>
                    <a:pt x="3432" y="3496"/>
                    <a:pt x="4323" y="1362"/>
                    <a:pt x="3067" y="118"/>
                  </a:cubicBezTo>
                  <a:cubicBezTo>
                    <a:pt x="2984" y="35"/>
                    <a:pt x="2892" y="0"/>
                    <a:pt x="28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"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4" name="Google Shape;694;p25"/>
          <p:cNvPicPr preferRelativeResize="0"/>
          <p:nvPr/>
        </p:nvPicPr>
        <p:blipFill>
          <a:blip r:embed="rId2">
            <a:alphaModFix amt="52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95" name="Google Shape;695;p25"/>
          <p:cNvSpPr txBox="1">
            <a:spLocks noGrp="1"/>
          </p:cNvSpPr>
          <p:nvPr>
            <p:ph type="subTitle" idx="1"/>
          </p:nvPr>
        </p:nvSpPr>
        <p:spPr>
          <a:xfrm>
            <a:off x="4082896" y="1637824"/>
            <a:ext cx="4340100" cy="18678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696" name="Google Shape;696;p25"/>
          <p:cNvGrpSpPr/>
          <p:nvPr/>
        </p:nvGrpSpPr>
        <p:grpSpPr>
          <a:xfrm rot="-840594">
            <a:off x="-785228" y="4061946"/>
            <a:ext cx="2503949" cy="2154355"/>
            <a:chOff x="721053" y="1967498"/>
            <a:chExt cx="677978" cy="583321"/>
          </a:xfrm>
        </p:grpSpPr>
        <p:sp>
          <p:nvSpPr>
            <p:cNvPr id="697" name="Google Shape;697;p25"/>
            <p:cNvSpPr/>
            <p:nvPr/>
          </p:nvSpPr>
          <p:spPr>
            <a:xfrm>
              <a:off x="1221446" y="1967498"/>
              <a:ext cx="177585" cy="159352"/>
            </a:xfrm>
            <a:custGeom>
              <a:avLst/>
              <a:gdLst/>
              <a:ahLst/>
              <a:cxnLst/>
              <a:rect l="l" t="t" r="r" b="b"/>
              <a:pathLst>
                <a:path w="5844" h="5244" extrusionOk="0">
                  <a:moveTo>
                    <a:pt x="5513" y="491"/>
                  </a:moveTo>
                  <a:lnTo>
                    <a:pt x="5433" y="1130"/>
                  </a:lnTo>
                  <a:lnTo>
                    <a:pt x="663" y="4908"/>
                  </a:lnTo>
                  <a:lnTo>
                    <a:pt x="377" y="4542"/>
                  </a:lnTo>
                  <a:lnTo>
                    <a:pt x="5513" y="491"/>
                  </a:lnTo>
                  <a:close/>
                  <a:moveTo>
                    <a:pt x="5695" y="0"/>
                  </a:moveTo>
                  <a:cubicBezTo>
                    <a:pt x="5661" y="0"/>
                    <a:pt x="5627" y="12"/>
                    <a:pt x="5604" y="35"/>
                  </a:cubicBezTo>
                  <a:lnTo>
                    <a:pt x="81" y="4394"/>
                  </a:lnTo>
                  <a:cubicBezTo>
                    <a:pt x="12" y="4451"/>
                    <a:pt x="1" y="4542"/>
                    <a:pt x="58" y="4600"/>
                  </a:cubicBezTo>
                  <a:lnTo>
                    <a:pt x="526" y="5193"/>
                  </a:lnTo>
                  <a:cubicBezTo>
                    <a:pt x="549" y="5216"/>
                    <a:pt x="583" y="5239"/>
                    <a:pt x="617" y="5239"/>
                  </a:cubicBezTo>
                  <a:cubicBezTo>
                    <a:pt x="629" y="5242"/>
                    <a:pt x="641" y="5243"/>
                    <a:pt x="652" y="5243"/>
                  </a:cubicBezTo>
                  <a:cubicBezTo>
                    <a:pt x="681" y="5243"/>
                    <a:pt x="706" y="5233"/>
                    <a:pt x="731" y="5216"/>
                  </a:cubicBezTo>
                  <a:lnTo>
                    <a:pt x="5661" y="1313"/>
                  </a:lnTo>
                  <a:cubicBezTo>
                    <a:pt x="5695" y="1290"/>
                    <a:pt x="5707" y="1256"/>
                    <a:pt x="5718" y="1222"/>
                  </a:cubicBezTo>
                  <a:lnTo>
                    <a:pt x="5844" y="160"/>
                  </a:lnTo>
                  <a:cubicBezTo>
                    <a:pt x="5844" y="103"/>
                    <a:pt x="5821" y="58"/>
                    <a:pt x="5764" y="23"/>
                  </a:cubicBezTo>
                  <a:cubicBezTo>
                    <a:pt x="5741" y="12"/>
                    <a:pt x="5718" y="0"/>
                    <a:pt x="56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25"/>
            <p:cNvSpPr/>
            <p:nvPr/>
          </p:nvSpPr>
          <p:spPr>
            <a:xfrm>
              <a:off x="803920" y="2116611"/>
              <a:ext cx="405764" cy="352465"/>
            </a:xfrm>
            <a:custGeom>
              <a:avLst/>
              <a:gdLst/>
              <a:ahLst/>
              <a:cxnLst/>
              <a:rect l="l" t="t" r="r" b="b"/>
              <a:pathLst>
                <a:path w="13353" h="11599" extrusionOk="0">
                  <a:moveTo>
                    <a:pt x="10799" y="294"/>
                  </a:moveTo>
                  <a:cubicBezTo>
                    <a:pt x="10810" y="294"/>
                    <a:pt x="10821" y="295"/>
                    <a:pt x="10831" y="297"/>
                  </a:cubicBezTo>
                  <a:cubicBezTo>
                    <a:pt x="10888" y="297"/>
                    <a:pt x="10945" y="332"/>
                    <a:pt x="10990" y="377"/>
                  </a:cubicBezTo>
                  <a:lnTo>
                    <a:pt x="12942" y="2854"/>
                  </a:lnTo>
                  <a:cubicBezTo>
                    <a:pt x="13022" y="2956"/>
                    <a:pt x="13010" y="3105"/>
                    <a:pt x="12908" y="3196"/>
                  </a:cubicBezTo>
                  <a:lnTo>
                    <a:pt x="10865" y="4794"/>
                  </a:lnTo>
                  <a:lnTo>
                    <a:pt x="9336" y="2865"/>
                  </a:lnTo>
                  <a:cubicBezTo>
                    <a:pt x="9276" y="2785"/>
                    <a:pt x="9181" y="2744"/>
                    <a:pt x="9085" y="2744"/>
                  </a:cubicBezTo>
                  <a:cubicBezTo>
                    <a:pt x="9017" y="2744"/>
                    <a:pt x="8948" y="2765"/>
                    <a:pt x="8891" y="2808"/>
                  </a:cubicBezTo>
                  <a:cubicBezTo>
                    <a:pt x="8822" y="2865"/>
                    <a:pt x="8776" y="2945"/>
                    <a:pt x="8765" y="3025"/>
                  </a:cubicBezTo>
                  <a:cubicBezTo>
                    <a:pt x="8754" y="3116"/>
                    <a:pt x="8776" y="3196"/>
                    <a:pt x="8834" y="3265"/>
                  </a:cubicBezTo>
                  <a:lnTo>
                    <a:pt x="10363" y="5205"/>
                  </a:lnTo>
                  <a:lnTo>
                    <a:pt x="8229" y="6894"/>
                  </a:lnTo>
                  <a:lnTo>
                    <a:pt x="6688" y="4954"/>
                  </a:lnTo>
                  <a:cubicBezTo>
                    <a:pt x="6623" y="4876"/>
                    <a:pt x="6533" y="4835"/>
                    <a:pt x="6439" y="4835"/>
                  </a:cubicBezTo>
                  <a:cubicBezTo>
                    <a:pt x="6368" y="4835"/>
                    <a:pt x="6296" y="4859"/>
                    <a:pt x="6232" y="4908"/>
                  </a:cubicBezTo>
                  <a:cubicBezTo>
                    <a:pt x="6163" y="4954"/>
                    <a:pt x="6129" y="5033"/>
                    <a:pt x="6117" y="5113"/>
                  </a:cubicBezTo>
                  <a:cubicBezTo>
                    <a:pt x="6106" y="5205"/>
                    <a:pt x="6129" y="5284"/>
                    <a:pt x="6186" y="5353"/>
                  </a:cubicBezTo>
                  <a:lnTo>
                    <a:pt x="7715" y="7293"/>
                  </a:lnTo>
                  <a:lnTo>
                    <a:pt x="5570" y="8982"/>
                  </a:lnTo>
                  <a:lnTo>
                    <a:pt x="4040" y="7042"/>
                  </a:lnTo>
                  <a:cubicBezTo>
                    <a:pt x="3971" y="6954"/>
                    <a:pt x="3884" y="6918"/>
                    <a:pt x="3798" y="6918"/>
                  </a:cubicBezTo>
                  <a:cubicBezTo>
                    <a:pt x="3561" y="6918"/>
                    <a:pt x="3337" y="7198"/>
                    <a:pt x="3538" y="7441"/>
                  </a:cubicBezTo>
                  <a:lnTo>
                    <a:pt x="5068" y="9381"/>
                  </a:lnTo>
                  <a:lnTo>
                    <a:pt x="2694" y="11253"/>
                  </a:lnTo>
                  <a:cubicBezTo>
                    <a:pt x="2649" y="11288"/>
                    <a:pt x="2595" y="11305"/>
                    <a:pt x="2542" y="11305"/>
                  </a:cubicBezTo>
                  <a:cubicBezTo>
                    <a:pt x="2474" y="11305"/>
                    <a:pt x="2408" y="11277"/>
                    <a:pt x="2363" y="11219"/>
                  </a:cubicBezTo>
                  <a:lnTo>
                    <a:pt x="400" y="8742"/>
                  </a:lnTo>
                  <a:cubicBezTo>
                    <a:pt x="366" y="8685"/>
                    <a:pt x="343" y="8628"/>
                    <a:pt x="354" y="8560"/>
                  </a:cubicBezTo>
                  <a:cubicBezTo>
                    <a:pt x="366" y="8503"/>
                    <a:pt x="389" y="8446"/>
                    <a:pt x="446" y="8411"/>
                  </a:cubicBezTo>
                  <a:lnTo>
                    <a:pt x="10660" y="343"/>
                  </a:lnTo>
                  <a:cubicBezTo>
                    <a:pt x="10697" y="315"/>
                    <a:pt x="10750" y="294"/>
                    <a:pt x="10799" y="294"/>
                  </a:cubicBezTo>
                  <a:close/>
                  <a:moveTo>
                    <a:pt x="10819" y="1"/>
                  </a:moveTo>
                  <a:cubicBezTo>
                    <a:pt x="10694" y="1"/>
                    <a:pt x="10568" y="35"/>
                    <a:pt x="10477" y="115"/>
                  </a:cubicBezTo>
                  <a:lnTo>
                    <a:pt x="274" y="8183"/>
                  </a:lnTo>
                  <a:cubicBezTo>
                    <a:pt x="35" y="8354"/>
                    <a:pt x="1" y="8697"/>
                    <a:pt x="183" y="8914"/>
                  </a:cubicBezTo>
                  <a:lnTo>
                    <a:pt x="2135" y="11401"/>
                  </a:lnTo>
                  <a:cubicBezTo>
                    <a:pt x="2239" y="11531"/>
                    <a:pt x="2391" y="11598"/>
                    <a:pt x="2544" y="11598"/>
                  </a:cubicBezTo>
                  <a:cubicBezTo>
                    <a:pt x="2661" y="11598"/>
                    <a:pt x="2778" y="11560"/>
                    <a:pt x="2876" y="11481"/>
                  </a:cubicBezTo>
                  <a:lnTo>
                    <a:pt x="5364" y="9518"/>
                  </a:lnTo>
                  <a:cubicBezTo>
                    <a:pt x="5433" y="9473"/>
                    <a:pt x="5444" y="9381"/>
                    <a:pt x="5387" y="9313"/>
                  </a:cubicBezTo>
                  <a:lnTo>
                    <a:pt x="3767" y="7270"/>
                  </a:lnTo>
                  <a:cubicBezTo>
                    <a:pt x="3755" y="7259"/>
                    <a:pt x="3755" y="7236"/>
                    <a:pt x="3767" y="7225"/>
                  </a:cubicBezTo>
                  <a:cubicBezTo>
                    <a:pt x="3772" y="7219"/>
                    <a:pt x="3781" y="7216"/>
                    <a:pt x="3789" y="7216"/>
                  </a:cubicBezTo>
                  <a:cubicBezTo>
                    <a:pt x="3798" y="7216"/>
                    <a:pt x="3806" y="7219"/>
                    <a:pt x="3812" y="7225"/>
                  </a:cubicBezTo>
                  <a:lnTo>
                    <a:pt x="5433" y="9279"/>
                  </a:lnTo>
                  <a:cubicBezTo>
                    <a:pt x="5456" y="9313"/>
                    <a:pt x="5490" y="9324"/>
                    <a:pt x="5524" y="9336"/>
                  </a:cubicBezTo>
                  <a:cubicBezTo>
                    <a:pt x="5558" y="9336"/>
                    <a:pt x="5604" y="9324"/>
                    <a:pt x="5627" y="9302"/>
                  </a:cubicBezTo>
                  <a:lnTo>
                    <a:pt x="8000" y="7430"/>
                  </a:lnTo>
                  <a:cubicBezTo>
                    <a:pt x="8069" y="7384"/>
                    <a:pt x="8080" y="7282"/>
                    <a:pt x="8023" y="7225"/>
                  </a:cubicBezTo>
                  <a:lnTo>
                    <a:pt x="6414" y="5170"/>
                  </a:lnTo>
                  <a:lnTo>
                    <a:pt x="6414" y="5136"/>
                  </a:lnTo>
                  <a:cubicBezTo>
                    <a:pt x="6420" y="5130"/>
                    <a:pt x="6428" y="5128"/>
                    <a:pt x="6437" y="5128"/>
                  </a:cubicBezTo>
                  <a:cubicBezTo>
                    <a:pt x="6446" y="5128"/>
                    <a:pt x="6454" y="5130"/>
                    <a:pt x="6460" y="5136"/>
                  </a:cubicBezTo>
                  <a:lnTo>
                    <a:pt x="8080" y="7179"/>
                  </a:lnTo>
                  <a:cubicBezTo>
                    <a:pt x="8103" y="7213"/>
                    <a:pt x="8137" y="7236"/>
                    <a:pt x="8172" y="7236"/>
                  </a:cubicBezTo>
                  <a:cubicBezTo>
                    <a:pt x="8217" y="7236"/>
                    <a:pt x="8252" y="7225"/>
                    <a:pt x="8286" y="7202"/>
                  </a:cubicBezTo>
                  <a:lnTo>
                    <a:pt x="10648" y="5330"/>
                  </a:lnTo>
                  <a:cubicBezTo>
                    <a:pt x="10717" y="5284"/>
                    <a:pt x="10728" y="5193"/>
                    <a:pt x="10682" y="5136"/>
                  </a:cubicBezTo>
                  <a:lnTo>
                    <a:pt x="9062" y="3082"/>
                  </a:lnTo>
                  <a:cubicBezTo>
                    <a:pt x="9050" y="3071"/>
                    <a:pt x="9050" y="3048"/>
                    <a:pt x="9062" y="3036"/>
                  </a:cubicBezTo>
                  <a:cubicBezTo>
                    <a:pt x="9067" y="3032"/>
                    <a:pt x="9075" y="3029"/>
                    <a:pt x="9084" y="3029"/>
                  </a:cubicBezTo>
                  <a:cubicBezTo>
                    <a:pt x="9098" y="3029"/>
                    <a:pt x="9112" y="3034"/>
                    <a:pt x="9119" y="3048"/>
                  </a:cubicBezTo>
                  <a:lnTo>
                    <a:pt x="10728" y="5090"/>
                  </a:lnTo>
                  <a:cubicBezTo>
                    <a:pt x="10751" y="5125"/>
                    <a:pt x="10785" y="5148"/>
                    <a:pt x="10831" y="5148"/>
                  </a:cubicBezTo>
                  <a:cubicBezTo>
                    <a:pt x="10839" y="5150"/>
                    <a:pt x="10849" y="5152"/>
                    <a:pt x="10858" y="5152"/>
                  </a:cubicBezTo>
                  <a:cubicBezTo>
                    <a:pt x="10886" y="5152"/>
                    <a:pt x="10916" y="5139"/>
                    <a:pt x="10933" y="5113"/>
                  </a:cubicBezTo>
                  <a:lnTo>
                    <a:pt x="13090" y="3424"/>
                  </a:lnTo>
                  <a:cubicBezTo>
                    <a:pt x="13319" y="3242"/>
                    <a:pt x="13353" y="2911"/>
                    <a:pt x="13170" y="2683"/>
                  </a:cubicBezTo>
                  <a:lnTo>
                    <a:pt x="11219" y="206"/>
                  </a:lnTo>
                  <a:cubicBezTo>
                    <a:pt x="11127" y="92"/>
                    <a:pt x="11002" y="23"/>
                    <a:pt x="108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25"/>
            <p:cNvSpPr/>
            <p:nvPr/>
          </p:nvSpPr>
          <p:spPr>
            <a:xfrm>
              <a:off x="1161127" y="2100657"/>
              <a:ext cx="80466" cy="77792"/>
            </a:xfrm>
            <a:custGeom>
              <a:avLst/>
              <a:gdLst/>
              <a:ahLst/>
              <a:cxnLst/>
              <a:rect l="l" t="t" r="r" b="b"/>
              <a:pathLst>
                <a:path w="2648" h="2560" extrusionOk="0">
                  <a:moveTo>
                    <a:pt x="1541" y="297"/>
                  </a:moveTo>
                  <a:lnTo>
                    <a:pt x="2317" y="1290"/>
                  </a:lnTo>
                  <a:lnTo>
                    <a:pt x="1164" y="2203"/>
                  </a:lnTo>
                  <a:lnTo>
                    <a:pt x="377" y="1210"/>
                  </a:lnTo>
                  <a:lnTo>
                    <a:pt x="1541" y="297"/>
                  </a:lnTo>
                  <a:close/>
                  <a:moveTo>
                    <a:pt x="1541" y="1"/>
                  </a:moveTo>
                  <a:cubicBezTo>
                    <a:pt x="1472" y="1"/>
                    <a:pt x="1404" y="24"/>
                    <a:pt x="1347" y="69"/>
                  </a:cubicBezTo>
                  <a:lnTo>
                    <a:pt x="80" y="1073"/>
                  </a:lnTo>
                  <a:cubicBezTo>
                    <a:pt x="11" y="1119"/>
                    <a:pt x="0" y="1210"/>
                    <a:pt x="57" y="1267"/>
                  </a:cubicBezTo>
                  <a:lnTo>
                    <a:pt x="1027" y="2500"/>
                  </a:lnTo>
                  <a:cubicBezTo>
                    <a:pt x="1053" y="2539"/>
                    <a:pt x="1094" y="2559"/>
                    <a:pt x="1137" y="2559"/>
                  </a:cubicBezTo>
                  <a:cubicBezTo>
                    <a:pt x="1169" y="2559"/>
                    <a:pt x="1203" y="2547"/>
                    <a:pt x="1233" y="2523"/>
                  </a:cubicBezTo>
                  <a:lnTo>
                    <a:pt x="2499" y="1530"/>
                  </a:lnTo>
                  <a:cubicBezTo>
                    <a:pt x="2625" y="1427"/>
                    <a:pt x="2648" y="1233"/>
                    <a:pt x="2545" y="1108"/>
                  </a:cubicBezTo>
                  <a:lnTo>
                    <a:pt x="1769" y="115"/>
                  </a:lnTo>
                  <a:cubicBezTo>
                    <a:pt x="1712" y="58"/>
                    <a:pt x="1643" y="12"/>
                    <a:pt x="15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25"/>
            <p:cNvSpPr/>
            <p:nvPr/>
          </p:nvSpPr>
          <p:spPr>
            <a:xfrm>
              <a:off x="753294" y="2350322"/>
              <a:ext cx="148960" cy="172723"/>
            </a:xfrm>
            <a:custGeom>
              <a:avLst/>
              <a:gdLst/>
              <a:ahLst/>
              <a:cxnLst/>
              <a:rect l="l" t="t" r="r" b="b"/>
              <a:pathLst>
                <a:path w="4902" h="5684" extrusionOk="0">
                  <a:moveTo>
                    <a:pt x="514" y="287"/>
                  </a:moveTo>
                  <a:cubicBezTo>
                    <a:pt x="571" y="287"/>
                    <a:pt x="628" y="321"/>
                    <a:pt x="662" y="367"/>
                  </a:cubicBezTo>
                  <a:lnTo>
                    <a:pt x="4371" y="5057"/>
                  </a:lnTo>
                  <a:cubicBezTo>
                    <a:pt x="4405" y="5091"/>
                    <a:pt x="4417" y="5148"/>
                    <a:pt x="4417" y="5194"/>
                  </a:cubicBezTo>
                  <a:cubicBezTo>
                    <a:pt x="4405" y="5251"/>
                    <a:pt x="4383" y="5308"/>
                    <a:pt x="4337" y="5342"/>
                  </a:cubicBezTo>
                  <a:cubicBezTo>
                    <a:pt x="4303" y="5365"/>
                    <a:pt x="4257" y="5388"/>
                    <a:pt x="4200" y="5388"/>
                  </a:cubicBezTo>
                  <a:cubicBezTo>
                    <a:pt x="4143" y="5388"/>
                    <a:pt x="4086" y="5354"/>
                    <a:pt x="4052" y="5308"/>
                  </a:cubicBezTo>
                  <a:lnTo>
                    <a:pt x="343" y="618"/>
                  </a:lnTo>
                  <a:cubicBezTo>
                    <a:pt x="274" y="526"/>
                    <a:pt x="286" y="401"/>
                    <a:pt x="377" y="332"/>
                  </a:cubicBezTo>
                  <a:cubicBezTo>
                    <a:pt x="411" y="298"/>
                    <a:pt x="468" y="287"/>
                    <a:pt x="514" y="287"/>
                  </a:cubicBezTo>
                  <a:close/>
                  <a:moveTo>
                    <a:pt x="492" y="1"/>
                  </a:moveTo>
                  <a:cubicBezTo>
                    <a:pt x="240" y="1"/>
                    <a:pt x="45" y="191"/>
                    <a:pt x="12" y="435"/>
                  </a:cubicBezTo>
                  <a:cubicBezTo>
                    <a:pt x="0" y="561"/>
                    <a:pt x="35" y="698"/>
                    <a:pt x="114" y="800"/>
                  </a:cubicBezTo>
                  <a:lnTo>
                    <a:pt x="3823" y="5491"/>
                  </a:lnTo>
                  <a:cubicBezTo>
                    <a:pt x="3930" y="5627"/>
                    <a:pt x="4063" y="5684"/>
                    <a:pt x="4194" y="5684"/>
                  </a:cubicBezTo>
                  <a:cubicBezTo>
                    <a:pt x="4557" y="5684"/>
                    <a:pt x="4901" y="5251"/>
                    <a:pt x="4599" y="4874"/>
                  </a:cubicBezTo>
                  <a:lnTo>
                    <a:pt x="890" y="184"/>
                  </a:lnTo>
                  <a:cubicBezTo>
                    <a:pt x="811" y="81"/>
                    <a:pt x="685" y="13"/>
                    <a:pt x="560" y="1"/>
                  </a:cubicBezTo>
                  <a:lnTo>
                    <a:pt x="514" y="1"/>
                  </a:lnTo>
                  <a:cubicBezTo>
                    <a:pt x="507" y="1"/>
                    <a:pt x="499" y="1"/>
                    <a:pt x="4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25"/>
            <p:cNvSpPr/>
            <p:nvPr/>
          </p:nvSpPr>
          <p:spPr>
            <a:xfrm>
              <a:off x="721053" y="2428023"/>
              <a:ext cx="106144" cy="122796"/>
            </a:xfrm>
            <a:custGeom>
              <a:avLst/>
              <a:gdLst/>
              <a:ahLst/>
              <a:cxnLst/>
              <a:rect l="l" t="t" r="r" b="b"/>
              <a:pathLst>
                <a:path w="3493" h="4041" extrusionOk="0">
                  <a:moveTo>
                    <a:pt x="2476" y="1"/>
                  </a:moveTo>
                  <a:cubicBezTo>
                    <a:pt x="2442" y="1"/>
                    <a:pt x="2408" y="12"/>
                    <a:pt x="2385" y="35"/>
                  </a:cubicBezTo>
                  <a:lnTo>
                    <a:pt x="0" y="1918"/>
                  </a:lnTo>
                  <a:lnTo>
                    <a:pt x="0" y="2283"/>
                  </a:lnTo>
                  <a:lnTo>
                    <a:pt x="2454" y="355"/>
                  </a:lnTo>
                  <a:lnTo>
                    <a:pt x="2625" y="583"/>
                  </a:lnTo>
                  <a:lnTo>
                    <a:pt x="0" y="2648"/>
                  </a:lnTo>
                  <a:lnTo>
                    <a:pt x="0" y="3299"/>
                  </a:lnTo>
                  <a:lnTo>
                    <a:pt x="2944" y="982"/>
                  </a:lnTo>
                  <a:lnTo>
                    <a:pt x="3116" y="1199"/>
                  </a:lnTo>
                  <a:lnTo>
                    <a:pt x="0" y="3664"/>
                  </a:lnTo>
                  <a:lnTo>
                    <a:pt x="0" y="4041"/>
                  </a:lnTo>
                  <a:lnTo>
                    <a:pt x="3412" y="1336"/>
                  </a:lnTo>
                  <a:cubicBezTo>
                    <a:pt x="3481" y="1290"/>
                    <a:pt x="3492" y="1199"/>
                    <a:pt x="3435" y="1131"/>
                  </a:cubicBezTo>
                  <a:lnTo>
                    <a:pt x="3081" y="685"/>
                  </a:lnTo>
                  <a:cubicBezTo>
                    <a:pt x="3058" y="651"/>
                    <a:pt x="3024" y="628"/>
                    <a:pt x="2979" y="628"/>
                  </a:cubicBezTo>
                  <a:lnTo>
                    <a:pt x="2979" y="617"/>
                  </a:lnTo>
                  <a:cubicBezTo>
                    <a:pt x="2979" y="583"/>
                    <a:pt x="2967" y="537"/>
                    <a:pt x="2944" y="514"/>
                  </a:cubicBezTo>
                  <a:lnTo>
                    <a:pt x="2591" y="58"/>
                  </a:lnTo>
                  <a:cubicBezTo>
                    <a:pt x="2556" y="24"/>
                    <a:pt x="2522" y="1"/>
                    <a:pt x="24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2" name="Google Shape;702;p25"/>
          <p:cNvGrpSpPr/>
          <p:nvPr/>
        </p:nvGrpSpPr>
        <p:grpSpPr>
          <a:xfrm rot="-439851">
            <a:off x="1375830" y="-84105"/>
            <a:ext cx="447713" cy="302766"/>
            <a:chOff x="-1149800" y="801700"/>
            <a:chExt cx="247950" cy="167700"/>
          </a:xfrm>
        </p:grpSpPr>
        <p:sp>
          <p:nvSpPr>
            <p:cNvPr id="703" name="Google Shape;703;p25"/>
            <p:cNvSpPr/>
            <p:nvPr/>
          </p:nvSpPr>
          <p:spPr>
            <a:xfrm>
              <a:off x="-1149800" y="840750"/>
              <a:ext cx="143525" cy="128650"/>
            </a:xfrm>
            <a:custGeom>
              <a:avLst/>
              <a:gdLst/>
              <a:ahLst/>
              <a:cxnLst/>
              <a:rect l="l" t="t" r="r" b="b"/>
              <a:pathLst>
                <a:path w="5741" h="5146" extrusionOk="0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25"/>
            <p:cNvSpPr/>
            <p:nvPr/>
          </p:nvSpPr>
          <p:spPr>
            <a:xfrm>
              <a:off x="-1040525" y="801700"/>
              <a:ext cx="138675" cy="126250"/>
            </a:xfrm>
            <a:custGeom>
              <a:avLst/>
              <a:gdLst/>
              <a:ahLst/>
              <a:cxnLst/>
              <a:rect l="l" t="t" r="r" b="b"/>
              <a:pathLst>
                <a:path w="5547" h="5050" extrusionOk="0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5" name="Google Shape;705;p25"/>
          <p:cNvGrpSpPr/>
          <p:nvPr/>
        </p:nvGrpSpPr>
        <p:grpSpPr>
          <a:xfrm rot="-7593460">
            <a:off x="2261595" y="482795"/>
            <a:ext cx="447710" cy="302763"/>
            <a:chOff x="-1149800" y="801700"/>
            <a:chExt cx="247950" cy="167700"/>
          </a:xfrm>
        </p:grpSpPr>
        <p:sp>
          <p:nvSpPr>
            <p:cNvPr id="706" name="Google Shape;706;p25"/>
            <p:cNvSpPr/>
            <p:nvPr/>
          </p:nvSpPr>
          <p:spPr>
            <a:xfrm>
              <a:off x="-1149800" y="840750"/>
              <a:ext cx="143525" cy="128650"/>
            </a:xfrm>
            <a:custGeom>
              <a:avLst/>
              <a:gdLst/>
              <a:ahLst/>
              <a:cxnLst/>
              <a:rect l="l" t="t" r="r" b="b"/>
              <a:pathLst>
                <a:path w="5741" h="5146" extrusionOk="0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25"/>
            <p:cNvSpPr/>
            <p:nvPr/>
          </p:nvSpPr>
          <p:spPr>
            <a:xfrm>
              <a:off x="-1040525" y="801700"/>
              <a:ext cx="138675" cy="126250"/>
            </a:xfrm>
            <a:custGeom>
              <a:avLst/>
              <a:gdLst/>
              <a:ahLst/>
              <a:cxnLst/>
              <a:rect l="l" t="t" r="r" b="b"/>
              <a:pathLst>
                <a:path w="5547" h="5050" extrusionOk="0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8" name="Google Shape;708;p25"/>
          <p:cNvSpPr/>
          <p:nvPr/>
        </p:nvSpPr>
        <p:spPr>
          <a:xfrm>
            <a:off x="4090895" y="3644975"/>
            <a:ext cx="4332000" cy="877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9" name="Google Shape;709;p25"/>
          <p:cNvSpPr txBox="1"/>
          <p:nvPr/>
        </p:nvSpPr>
        <p:spPr>
          <a:xfrm>
            <a:off x="4082775" y="3778463"/>
            <a:ext cx="4332000" cy="3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CREDITS: This presentation template was created by </a:t>
            </a:r>
            <a:r>
              <a:rPr lang="en" sz="1200" b="1">
                <a:solidFill>
                  <a:schemeClr val="accent1"/>
                </a:solidFill>
                <a:uFill>
                  <a:noFill/>
                </a:uFill>
                <a:latin typeface="Encode Sans Semi Condensed"/>
                <a:ea typeface="Encode Sans Semi Condensed"/>
                <a:cs typeface="Encode Sans Semi Condensed"/>
                <a:sym typeface="Encode Sans Semi Condensed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accen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, including icons by </a:t>
            </a:r>
            <a:r>
              <a:rPr lang="en" sz="1200" b="1">
                <a:solidFill>
                  <a:schemeClr val="accent1"/>
                </a:solidFill>
                <a:uFill>
                  <a:noFill/>
                </a:uFill>
                <a:latin typeface="Encode Sans Semi Condensed"/>
                <a:ea typeface="Encode Sans Semi Condensed"/>
                <a:cs typeface="Encode Sans Semi Condensed"/>
                <a:sym typeface="Encode Sans Semi Condensed"/>
                <a:hlinkClick r:id="rId4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accen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, and infographics &amp; images by </a:t>
            </a:r>
            <a:r>
              <a:rPr lang="en" sz="1200" b="1">
                <a:solidFill>
                  <a:schemeClr val="accent1"/>
                </a:solidFill>
                <a:uFill>
                  <a:noFill/>
                </a:uFill>
                <a:latin typeface="Encode Sans Semi Condensed"/>
                <a:ea typeface="Encode Sans Semi Condensed"/>
                <a:cs typeface="Encode Sans Semi Condensed"/>
                <a:sym typeface="Encode Sans Semi Condensed"/>
                <a:hlinkClick r:id="rId5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200" b="1" u="sng">
              <a:solidFill>
                <a:schemeClr val="accent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710" name="Google Shape;710;p25"/>
          <p:cNvSpPr txBox="1">
            <a:spLocks noGrp="1"/>
          </p:cNvSpPr>
          <p:nvPr>
            <p:ph type="ctrTitle"/>
          </p:nvPr>
        </p:nvSpPr>
        <p:spPr>
          <a:xfrm>
            <a:off x="4082896" y="634175"/>
            <a:ext cx="4340100" cy="8643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6000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2" name="Google Shape;712;p26"/>
          <p:cNvPicPr preferRelativeResize="0"/>
          <p:nvPr/>
        </p:nvPicPr>
        <p:blipFill>
          <a:blip r:embed="rId2">
            <a:alphaModFix amt="52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13" name="Google Shape;713;p26"/>
          <p:cNvGrpSpPr/>
          <p:nvPr/>
        </p:nvGrpSpPr>
        <p:grpSpPr>
          <a:xfrm rot="-2097494">
            <a:off x="2306617" y="1958518"/>
            <a:ext cx="299137" cy="1052474"/>
            <a:chOff x="5585575" y="3597491"/>
            <a:chExt cx="299126" cy="1052435"/>
          </a:xfrm>
        </p:grpSpPr>
        <p:sp>
          <p:nvSpPr>
            <p:cNvPr id="714" name="Google Shape;714;p26"/>
            <p:cNvSpPr/>
            <p:nvPr/>
          </p:nvSpPr>
          <p:spPr>
            <a:xfrm>
              <a:off x="5585575" y="3938364"/>
              <a:ext cx="299126" cy="711562"/>
            </a:xfrm>
            <a:custGeom>
              <a:avLst/>
              <a:gdLst/>
              <a:ahLst/>
              <a:cxnLst/>
              <a:rect l="l" t="t" r="r" b="b"/>
              <a:pathLst>
                <a:path w="6993" h="16635" extrusionOk="0">
                  <a:moveTo>
                    <a:pt x="4755" y="454"/>
                  </a:moveTo>
                  <a:cubicBezTo>
                    <a:pt x="4812" y="511"/>
                    <a:pt x="4875" y="569"/>
                    <a:pt x="4945" y="628"/>
                  </a:cubicBezTo>
                  <a:cubicBezTo>
                    <a:pt x="5336" y="962"/>
                    <a:pt x="5989" y="1522"/>
                    <a:pt x="6371" y="3354"/>
                  </a:cubicBezTo>
                  <a:lnTo>
                    <a:pt x="6371" y="16013"/>
                  </a:lnTo>
                  <a:lnTo>
                    <a:pt x="621" y="16013"/>
                  </a:lnTo>
                  <a:lnTo>
                    <a:pt x="621" y="3352"/>
                  </a:lnTo>
                  <a:cubicBezTo>
                    <a:pt x="976" y="1530"/>
                    <a:pt x="1636" y="949"/>
                    <a:pt x="1993" y="634"/>
                  </a:cubicBezTo>
                  <a:cubicBezTo>
                    <a:pt x="2066" y="569"/>
                    <a:pt x="2129" y="513"/>
                    <a:pt x="2185" y="454"/>
                  </a:cubicBezTo>
                  <a:close/>
                  <a:moveTo>
                    <a:pt x="5178" y="1"/>
                  </a:moveTo>
                  <a:cubicBezTo>
                    <a:pt x="5121" y="76"/>
                    <a:pt x="5034" y="118"/>
                    <a:pt x="4941" y="118"/>
                  </a:cubicBezTo>
                  <a:lnTo>
                    <a:pt x="1941" y="118"/>
                  </a:lnTo>
                  <a:cubicBezTo>
                    <a:pt x="1862" y="118"/>
                    <a:pt x="1787" y="88"/>
                    <a:pt x="1731" y="31"/>
                  </a:cubicBezTo>
                  <a:cubicBezTo>
                    <a:pt x="1696" y="68"/>
                    <a:pt x="1634" y="120"/>
                    <a:pt x="1585" y="167"/>
                  </a:cubicBezTo>
                  <a:cubicBezTo>
                    <a:pt x="1168" y="531"/>
                    <a:pt x="398" y="1210"/>
                    <a:pt x="4" y="3263"/>
                  </a:cubicBezTo>
                  <a:cubicBezTo>
                    <a:pt x="2" y="3281"/>
                    <a:pt x="0" y="3301"/>
                    <a:pt x="0" y="3323"/>
                  </a:cubicBezTo>
                  <a:lnTo>
                    <a:pt x="0" y="16323"/>
                  </a:lnTo>
                  <a:cubicBezTo>
                    <a:pt x="0" y="16496"/>
                    <a:pt x="139" y="16634"/>
                    <a:pt x="309" y="16634"/>
                  </a:cubicBezTo>
                  <a:lnTo>
                    <a:pt x="6682" y="16634"/>
                  </a:lnTo>
                  <a:cubicBezTo>
                    <a:pt x="6852" y="16634"/>
                    <a:pt x="6992" y="16496"/>
                    <a:pt x="6992" y="16323"/>
                  </a:cubicBezTo>
                  <a:lnTo>
                    <a:pt x="6992" y="3323"/>
                  </a:lnTo>
                  <a:cubicBezTo>
                    <a:pt x="6992" y="3301"/>
                    <a:pt x="6990" y="3279"/>
                    <a:pt x="6984" y="3259"/>
                  </a:cubicBezTo>
                  <a:cubicBezTo>
                    <a:pt x="6565" y="1196"/>
                    <a:pt x="5773" y="519"/>
                    <a:pt x="5348" y="155"/>
                  </a:cubicBezTo>
                  <a:cubicBezTo>
                    <a:pt x="5289" y="108"/>
                    <a:pt x="5231" y="56"/>
                    <a:pt x="51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26"/>
            <p:cNvSpPr/>
            <p:nvPr/>
          </p:nvSpPr>
          <p:spPr>
            <a:xfrm>
              <a:off x="5607305" y="3597491"/>
              <a:ext cx="246085" cy="342200"/>
            </a:xfrm>
            <a:custGeom>
              <a:avLst/>
              <a:gdLst/>
              <a:ahLst/>
              <a:cxnLst/>
              <a:rect l="l" t="t" r="r" b="b"/>
              <a:pathLst>
                <a:path w="5753" h="8000" extrusionOk="0">
                  <a:moveTo>
                    <a:pt x="2877" y="618"/>
                  </a:moveTo>
                  <a:cubicBezTo>
                    <a:pt x="3463" y="618"/>
                    <a:pt x="3960" y="1047"/>
                    <a:pt x="4047" y="1627"/>
                  </a:cubicBezTo>
                  <a:cubicBezTo>
                    <a:pt x="4049" y="1647"/>
                    <a:pt x="4055" y="1664"/>
                    <a:pt x="4063" y="1684"/>
                  </a:cubicBezTo>
                  <a:cubicBezTo>
                    <a:pt x="4318" y="3358"/>
                    <a:pt x="4660" y="5036"/>
                    <a:pt x="5076" y="6678"/>
                  </a:cubicBezTo>
                  <a:cubicBezTo>
                    <a:pt x="4682" y="7036"/>
                    <a:pt x="4433" y="7277"/>
                    <a:pt x="4276" y="7465"/>
                  </a:cubicBezTo>
                  <a:lnTo>
                    <a:pt x="1576" y="7465"/>
                  </a:lnTo>
                  <a:cubicBezTo>
                    <a:pt x="1401" y="7281"/>
                    <a:pt x="1128" y="7046"/>
                    <a:pt x="677" y="6670"/>
                  </a:cubicBezTo>
                  <a:cubicBezTo>
                    <a:pt x="1093" y="5034"/>
                    <a:pt x="1435" y="3358"/>
                    <a:pt x="1692" y="1686"/>
                  </a:cubicBezTo>
                  <a:cubicBezTo>
                    <a:pt x="1698" y="1666"/>
                    <a:pt x="1704" y="1647"/>
                    <a:pt x="1706" y="1627"/>
                  </a:cubicBezTo>
                  <a:cubicBezTo>
                    <a:pt x="1793" y="1047"/>
                    <a:pt x="2292" y="618"/>
                    <a:pt x="2877" y="618"/>
                  </a:cubicBezTo>
                  <a:close/>
                  <a:moveTo>
                    <a:pt x="2879" y="1"/>
                  </a:moveTo>
                  <a:cubicBezTo>
                    <a:pt x="2013" y="1"/>
                    <a:pt x="1267" y="618"/>
                    <a:pt x="1105" y="1471"/>
                  </a:cubicBezTo>
                  <a:cubicBezTo>
                    <a:pt x="1099" y="1490"/>
                    <a:pt x="1093" y="1512"/>
                    <a:pt x="1087" y="1532"/>
                  </a:cubicBezTo>
                  <a:cubicBezTo>
                    <a:pt x="822" y="3271"/>
                    <a:pt x="466" y="5008"/>
                    <a:pt x="30" y="6706"/>
                  </a:cubicBezTo>
                  <a:cubicBezTo>
                    <a:pt x="1" y="6822"/>
                    <a:pt x="40" y="6945"/>
                    <a:pt x="131" y="7022"/>
                  </a:cubicBezTo>
                  <a:cubicBezTo>
                    <a:pt x="677" y="7477"/>
                    <a:pt x="1049" y="7792"/>
                    <a:pt x="1196" y="7970"/>
                  </a:cubicBezTo>
                  <a:cubicBezTo>
                    <a:pt x="1204" y="7982"/>
                    <a:pt x="1214" y="7992"/>
                    <a:pt x="1225" y="8000"/>
                  </a:cubicBezTo>
                  <a:cubicBezTo>
                    <a:pt x="1233" y="7992"/>
                    <a:pt x="1243" y="7982"/>
                    <a:pt x="1249" y="7970"/>
                  </a:cubicBezTo>
                  <a:cubicBezTo>
                    <a:pt x="1307" y="7871"/>
                    <a:pt x="1411" y="7808"/>
                    <a:pt x="1524" y="7804"/>
                  </a:cubicBezTo>
                  <a:lnTo>
                    <a:pt x="4393" y="7804"/>
                  </a:lnTo>
                  <a:cubicBezTo>
                    <a:pt x="4500" y="7804"/>
                    <a:pt x="4599" y="7859"/>
                    <a:pt x="4656" y="7950"/>
                  </a:cubicBezTo>
                  <a:cubicBezTo>
                    <a:pt x="4658" y="7956"/>
                    <a:pt x="4666" y="7964"/>
                    <a:pt x="4670" y="7970"/>
                  </a:cubicBezTo>
                  <a:cubicBezTo>
                    <a:pt x="4680" y="7964"/>
                    <a:pt x="4688" y="7956"/>
                    <a:pt x="4694" y="7946"/>
                  </a:cubicBezTo>
                  <a:cubicBezTo>
                    <a:pt x="4803" y="7778"/>
                    <a:pt x="5107" y="7487"/>
                    <a:pt x="5633" y="7014"/>
                  </a:cubicBezTo>
                  <a:cubicBezTo>
                    <a:pt x="5719" y="6935"/>
                    <a:pt x="5752" y="6816"/>
                    <a:pt x="5725" y="6706"/>
                  </a:cubicBezTo>
                  <a:cubicBezTo>
                    <a:pt x="5289" y="5006"/>
                    <a:pt x="4931" y="3267"/>
                    <a:pt x="4670" y="1532"/>
                  </a:cubicBezTo>
                  <a:cubicBezTo>
                    <a:pt x="4666" y="1512"/>
                    <a:pt x="4660" y="1492"/>
                    <a:pt x="4652" y="1473"/>
                  </a:cubicBezTo>
                  <a:cubicBezTo>
                    <a:pt x="4492" y="620"/>
                    <a:pt x="3748" y="3"/>
                    <a:pt x="28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6"/>
            <p:cNvSpPr/>
            <p:nvPr/>
          </p:nvSpPr>
          <p:spPr>
            <a:xfrm>
              <a:off x="5627623" y="4148517"/>
              <a:ext cx="211351" cy="458377"/>
            </a:xfrm>
            <a:custGeom>
              <a:avLst/>
              <a:gdLst/>
              <a:ahLst/>
              <a:cxnLst/>
              <a:rect l="l" t="t" r="r" b="b"/>
              <a:pathLst>
                <a:path w="4941" h="10716" extrusionOk="0">
                  <a:moveTo>
                    <a:pt x="4318" y="1231"/>
                  </a:moveTo>
                  <a:lnTo>
                    <a:pt x="4318" y="10095"/>
                  </a:lnTo>
                  <a:lnTo>
                    <a:pt x="622" y="10095"/>
                  </a:lnTo>
                  <a:lnTo>
                    <a:pt x="622" y="1231"/>
                  </a:lnTo>
                  <a:cubicBezTo>
                    <a:pt x="1202" y="1529"/>
                    <a:pt x="1836" y="1678"/>
                    <a:pt x="2470" y="1678"/>
                  </a:cubicBezTo>
                  <a:cubicBezTo>
                    <a:pt x="3104" y="1678"/>
                    <a:pt x="3738" y="1529"/>
                    <a:pt x="4318" y="1231"/>
                  </a:cubicBezTo>
                  <a:close/>
                  <a:moveTo>
                    <a:pt x="1" y="1"/>
                  </a:moveTo>
                  <a:lnTo>
                    <a:pt x="1" y="10716"/>
                  </a:lnTo>
                  <a:lnTo>
                    <a:pt x="4941" y="10716"/>
                  </a:lnTo>
                  <a:lnTo>
                    <a:pt x="4941" y="1"/>
                  </a:lnTo>
                  <a:cubicBezTo>
                    <a:pt x="4267" y="704"/>
                    <a:pt x="3368" y="1056"/>
                    <a:pt x="2470" y="1056"/>
                  </a:cubicBezTo>
                  <a:cubicBezTo>
                    <a:pt x="1571" y="1056"/>
                    <a:pt x="673" y="704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6"/>
            <p:cNvSpPr/>
            <p:nvPr/>
          </p:nvSpPr>
          <p:spPr>
            <a:xfrm>
              <a:off x="5659618" y="3931264"/>
              <a:ext cx="147445" cy="12148"/>
            </a:xfrm>
            <a:custGeom>
              <a:avLst/>
              <a:gdLst/>
              <a:ahLst/>
              <a:cxnLst/>
              <a:rect l="l" t="t" r="r" b="b"/>
              <a:pathLst>
                <a:path w="3447" h="284" extrusionOk="0">
                  <a:moveTo>
                    <a:pt x="299" y="1"/>
                  </a:moveTo>
                  <a:cubicBezTo>
                    <a:pt x="184" y="5"/>
                    <a:pt x="82" y="68"/>
                    <a:pt x="24" y="167"/>
                  </a:cubicBezTo>
                  <a:cubicBezTo>
                    <a:pt x="16" y="179"/>
                    <a:pt x="8" y="189"/>
                    <a:pt x="0" y="197"/>
                  </a:cubicBezTo>
                  <a:cubicBezTo>
                    <a:pt x="56" y="254"/>
                    <a:pt x="131" y="284"/>
                    <a:pt x="210" y="284"/>
                  </a:cubicBezTo>
                  <a:lnTo>
                    <a:pt x="3210" y="284"/>
                  </a:lnTo>
                  <a:cubicBezTo>
                    <a:pt x="3303" y="284"/>
                    <a:pt x="3390" y="242"/>
                    <a:pt x="3447" y="167"/>
                  </a:cubicBezTo>
                  <a:cubicBezTo>
                    <a:pt x="3441" y="161"/>
                    <a:pt x="3435" y="153"/>
                    <a:pt x="3431" y="147"/>
                  </a:cubicBezTo>
                  <a:cubicBezTo>
                    <a:pt x="3376" y="56"/>
                    <a:pt x="3275" y="1"/>
                    <a:pt x="3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8" name="Google Shape;718;p26"/>
          <p:cNvGrpSpPr/>
          <p:nvPr/>
        </p:nvGrpSpPr>
        <p:grpSpPr>
          <a:xfrm rot="2555083">
            <a:off x="-8684" y="1600253"/>
            <a:ext cx="299135" cy="1052467"/>
            <a:chOff x="5585575" y="3597491"/>
            <a:chExt cx="299126" cy="1052435"/>
          </a:xfrm>
        </p:grpSpPr>
        <p:sp>
          <p:nvSpPr>
            <p:cNvPr id="719" name="Google Shape;719;p26"/>
            <p:cNvSpPr/>
            <p:nvPr/>
          </p:nvSpPr>
          <p:spPr>
            <a:xfrm>
              <a:off x="5585575" y="3938364"/>
              <a:ext cx="299126" cy="711562"/>
            </a:xfrm>
            <a:custGeom>
              <a:avLst/>
              <a:gdLst/>
              <a:ahLst/>
              <a:cxnLst/>
              <a:rect l="l" t="t" r="r" b="b"/>
              <a:pathLst>
                <a:path w="6993" h="16635" extrusionOk="0">
                  <a:moveTo>
                    <a:pt x="4755" y="454"/>
                  </a:moveTo>
                  <a:cubicBezTo>
                    <a:pt x="4812" y="511"/>
                    <a:pt x="4875" y="569"/>
                    <a:pt x="4945" y="628"/>
                  </a:cubicBezTo>
                  <a:cubicBezTo>
                    <a:pt x="5336" y="962"/>
                    <a:pt x="5989" y="1522"/>
                    <a:pt x="6371" y="3354"/>
                  </a:cubicBezTo>
                  <a:lnTo>
                    <a:pt x="6371" y="16013"/>
                  </a:lnTo>
                  <a:lnTo>
                    <a:pt x="621" y="16013"/>
                  </a:lnTo>
                  <a:lnTo>
                    <a:pt x="621" y="3352"/>
                  </a:lnTo>
                  <a:cubicBezTo>
                    <a:pt x="976" y="1530"/>
                    <a:pt x="1636" y="949"/>
                    <a:pt x="1993" y="634"/>
                  </a:cubicBezTo>
                  <a:cubicBezTo>
                    <a:pt x="2066" y="569"/>
                    <a:pt x="2129" y="513"/>
                    <a:pt x="2185" y="454"/>
                  </a:cubicBezTo>
                  <a:close/>
                  <a:moveTo>
                    <a:pt x="5178" y="1"/>
                  </a:moveTo>
                  <a:cubicBezTo>
                    <a:pt x="5121" y="76"/>
                    <a:pt x="5034" y="118"/>
                    <a:pt x="4941" y="118"/>
                  </a:cubicBezTo>
                  <a:lnTo>
                    <a:pt x="1941" y="118"/>
                  </a:lnTo>
                  <a:cubicBezTo>
                    <a:pt x="1862" y="118"/>
                    <a:pt x="1787" y="88"/>
                    <a:pt x="1731" y="31"/>
                  </a:cubicBezTo>
                  <a:cubicBezTo>
                    <a:pt x="1696" y="68"/>
                    <a:pt x="1634" y="120"/>
                    <a:pt x="1585" y="167"/>
                  </a:cubicBezTo>
                  <a:cubicBezTo>
                    <a:pt x="1168" y="531"/>
                    <a:pt x="398" y="1210"/>
                    <a:pt x="4" y="3263"/>
                  </a:cubicBezTo>
                  <a:cubicBezTo>
                    <a:pt x="2" y="3281"/>
                    <a:pt x="0" y="3301"/>
                    <a:pt x="0" y="3323"/>
                  </a:cubicBezTo>
                  <a:lnTo>
                    <a:pt x="0" y="16323"/>
                  </a:lnTo>
                  <a:cubicBezTo>
                    <a:pt x="0" y="16496"/>
                    <a:pt x="139" y="16634"/>
                    <a:pt x="309" y="16634"/>
                  </a:cubicBezTo>
                  <a:lnTo>
                    <a:pt x="6682" y="16634"/>
                  </a:lnTo>
                  <a:cubicBezTo>
                    <a:pt x="6852" y="16634"/>
                    <a:pt x="6992" y="16496"/>
                    <a:pt x="6992" y="16323"/>
                  </a:cubicBezTo>
                  <a:lnTo>
                    <a:pt x="6992" y="3323"/>
                  </a:lnTo>
                  <a:cubicBezTo>
                    <a:pt x="6992" y="3301"/>
                    <a:pt x="6990" y="3279"/>
                    <a:pt x="6984" y="3259"/>
                  </a:cubicBezTo>
                  <a:cubicBezTo>
                    <a:pt x="6565" y="1196"/>
                    <a:pt x="5773" y="519"/>
                    <a:pt x="5348" y="155"/>
                  </a:cubicBezTo>
                  <a:cubicBezTo>
                    <a:pt x="5289" y="108"/>
                    <a:pt x="5231" y="56"/>
                    <a:pt x="51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6"/>
            <p:cNvSpPr/>
            <p:nvPr/>
          </p:nvSpPr>
          <p:spPr>
            <a:xfrm>
              <a:off x="5607305" y="3597491"/>
              <a:ext cx="246085" cy="342200"/>
            </a:xfrm>
            <a:custGeom>
              <a:avLst/>
              <a:gdLst/>
              <a:ahLst/>
              <a:cxnLst/>
              <a:rect l="l" t="t" r="r" b="b"/>
              <a:pathLst>
                <a:path w="5753" h="8000" extrusionOk="0">
                  <a:moveTo>
                    <a:pt x="2877" y="618"/>
                  </a:moveTo>
                  <a:cubicBezTo>
                    <a:pt x="3463" y="618"/>
                    <a:pt x="3960" y="1047"/>
                    <a:pt x="4047" y="1627"/>
                  </a:cubicBezTo>
                  <a:cubicBezTo>
                    <a:pt x="4049" y="1647"/>
                    <a:pt x="4055" y="1664"/>
                    <a:pt x="4063" y="1684"/>
                  </a:cubicBezTo>
                  <a:cubicBezTo>
                    <a:pt x="4318" y="3358"/>
                    <a:pt x="4660" y="5036"/>
                    <a:pt x="5076" y="6678"/>
                  </a:cubicBezTo>
                  <a:cubicBezTo>
                    <a:pt x="4682" y="7036"/>
                    <a:pt x="4433" y="7277"/>
                    <a:pt x="4276" y="7465"/>
                  </a:cubicBezTo>
                  <a:lnTo>
                    <a:pt x="1576" y="7465"/>
                  </a:lnTo>
                  <a:cubicBezTo>
                    <a:pt x="1401" y="7281"/>
                    <a:pt x="1128" y="7046"/>
                    <a:pt x="677" y="6670"/>
                  </a:cubicBezTo>
                  <a:cubicBezTo>
                    <a:pt x="1093" y="5034"/>
                    <a:pt x="1435" y="3358"/>
                    <a:pt x="1692" y="1686"/>
                  </a:cubicBezTo>
                  <a:cubicBezTo>
                    <a:pt x="1698" y="1666"/>
                    <a:pt x="1704" y="1647"/>
                    <a:pt x="1706" y="1627"/>
                  </a:cubicBezTo>
                  <a:cubicBezTo>
                    <a:pt x="1793" y="1047"/>
                    <a:pt x="2292" y="618"/>
                    <a:pt x="2877" y="618"/>
                  </a:cubicBezTo>
                  <a:close/>
                  <a:moveTo>
                    <a:pt x="2879" y="1"/>
                  </a:moveTo>
                  <a:cubicBezTo>
                    <a:pt x="2013" y="1"/>
                    <a:pt x="1267" y="618"/>
                    <a:pt x="1105" y="1471"/>
                  </a:cubicBezTo>
                  <a:cubicBezTo>
                    <a:pt x="1099" y="1490"/>
                    <a:pt x="1093" y="1512"/>
                    <a:pt x="1087" y="1532"/>
                  </a:cubicBezTo>
                  <a:cubicBezTo>
                    <a:pt x="822" y="3271"/>
                    <a:pt x="466" y="5008"/>
                    <a:pt x="30" y="6706"/>
                  </a:cubicBezTo>
                  <a:cubicBezTo>
                    <a:pt x="1" y="6822"/>
                    <a:pt x="40" y="6945"/>
                    <a:pt x="131" y="7022"/>
                  </a:cubicBezTo>
                  <a:cubicBezTo>
                    <a:pt x="677" y="7477"/>
                    <a:pt x="1049" y="7792"/>
                    <a:pt x="1196" y="7970"/>
                  </a:cubicBezTo>
                  <a:cubicBezTo>
                    <a:pt x="1204" y="7982"/>
                    <a:pt x="1214" y="7992"/>
                    <a:pt x="1225" y="8000"/>
                  </a:cubicBezTo>
                  <a:cubicBezTo>
                    <a:pt x="1233" y="7992"/>
                    <a:pt x="1243" y="7982"/>
                    <a:pt x="1249" y="7970"/>
                  </a:cubicBezTo>
                  <a:cubicBezTo>
                    <a:pt x="1307" y="7871"/>
                    <a:pt x="1411" y="7808"/>
                    <a:pt x="1524" y="7804"/>
                  </a:cubicBezTo>
                  <a:lnTo>
                    <a:pt x="4393" y="7804"/>
                  </a:lnTo>
                  <a:cubicBezTo>
                    <a:pt x="4500" y="7804"/>
                    <a:pt x="4599" y="7859"/>
                    <a:pt x="4656" y="7950"/>
                  </a:cubicBezTo>
                  <a:cubicBezTo>
                    <a:pt x="4658" y="7956"/>
                    <a:pt x="4666" y="7964"/>
                    <a:pt x="4670" y="7970"/>
                  </a:cubicBezTo>
                  <a:cubicBezTo>
                    <a:pt x="4680" y="7964"/>
                    <a:pt x="4688" y="7956"/>
                    <a:pt x="4694" y="7946"/>
                  </a:cubicBezTo>
                  <a:cubicBezTo>
                    <a:pt x="4803" y="7778"/>
                    <a:pt x="5107" y="7487"/>
                    <a:pt x="5633" y="7014"/>
                  </a:cubicBezTo>
                  <a:cubicBezTo>
                    <a:pt x="5719" y="6935"/>
                    <a:pt x="5752" y="6816"/>
                    <a:pt x="5725" y="6706"/>
                  </a:cubicBezTo>
                  <a:cubicBezTo>
                    <a:pt x="5289" y="5006"/>
                    <a:pt x="4931" y="3267"/>
                    <a:pt x="4670" y="1532"/>
                  </a:cubicBezTo>
                  <a:cubicBezTo>
                    <a:pt x="4666" y="1512"/>
                    <a:pt x="4660" y="1492"/>
                    <a:pt x="4652" y="1473"/>
                  </a:cubicBezTo>
                  <a:cubicBezTo>
                    <a:pt x="4492" y="620"/>
                    <a:pt x="3748" y="3"/>
                    <a:pt x="28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26"/>
            <p:cNvSpPr/>
            <p:nvPr/>
          </p:nvSpPr>
          <p:spPr>
            <a:xfrm>
              <a:off x="5627623" y="4148517"/>
              <a:ext cx="211351" cy="458377"/>
            </a:xfrm>
            <a:custGeom>
              <a:avLst/>
              <a:gdLst/>
              <a:ahLst/>
              <a:cxnLst/>
              <a:rect l="l" t="t" r="r" b="b"/>
              <a:pathLst>
                <a:path w="4941" h="10716" extrusionOk="0">
                  <a:moveTo>
                    <a:pt x="4318" y="1231"/>
                  </a:moveTo>
                  <a:lnTo>
                    <a:pt x="4318" y="10095"/>
                  </a:lnTo>
                  <a:lnTo>
                    <a:pt x="622" y="10095"/>
                  </a:lnTo>
                  <a:lnTo>
                    <a:pt x="622" y="1231"/>
                  </a:lnTo>
                  <a:cubicBezTo>
                    <a:pt x="1202" y="1529"/>
                    <a:pt x="1836" y="1678"/>
                    <a:pt x="2470" y="1678"/>
                  </a:cubicBezTo>
                  <a:cubicBezTo>
                    <a:pt x="3104" y="1678"/>
                    <a:pt x="3738" y="1529"/>
                    <a:pt x="4318" y="1231"/>
                  </a:cubicBezTo>
                  <a:close/>
                  <a:moveTo>
                    <a:pt x="1" y="1"/>
                  </a:moveTo>
                  <a:lnTo>
                    <a:pt x="1" y="10716"/>
                  </a:lnTo>
                  <a:lnTo>
                    <a:pt x="4941" y="10716"/>
                  </a:lnTo>
                  <a:lnTo>
                    <a:pt x="4941" y="1"/>
                  </a:lnTo>
                  <a:cubicBezTo>
                    <a:pt x="4267" y="704"/>
                    <a:pt x="3368" y="1056"/>
                    <a:pt x="2470" y="1056"/>
                  </a:cubicBezTo>
                  <a:cubicBezTo>
                    <a:pt x="1571" y="1056"/>
                    <a:pt x="673" y="704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26"/>
            <p:cNvSpPr/>
            <p:nvPr/>
          </p:nvSpPr>
          <p:spPr>
            <a:xfrm>
              <a:off x="5659618" y="3931264"/>
              <a:ext cx="147445" cy="12148"/>
            </a:xfrm>
            <a:custGeom>
              <a:avLst/>
              <a:gdLst/>
              <a:ahLst/>
              <a:cxnLst/>
              <a:rect l="l" t="t" r="r" b="b"/>
              <a:pathLst>
                <a:path w="3447" h="284" extrusionOk="0">
                  <a:moveTo>
                    <a:pt x="299" y="1"/>
                  </a:moveTo>
                  <a:cubicBezTo>
                    <a:pt x="184" y="5"/>
                    <a:pt x="82" y="68"/>
                    <a:pt x="24" y="167"/>
                  </a:cubicBezTo>
                  <a:cubicBezTo>
                    <a:pt x="16" y="179"/>
                    <a:pt x="8" y="189"/>
                    <a:pt x="0" y="197"/>
                  </a:cubicBezTo>
                  <a:cubicBezTo>
                    <a:pt x="56" y="254"/>
                    <a:pt x="131" y="284"/>
                    <a:pt x="210" y="284"/>
                  </a:cubicBezTo>
                  <a:lnTo>
                    <a:pt x="3210" y="284"/>
                  </a:lnTo>
                  <a:cubicBezTo>
                    <a:pt x="3303" y="284"/>
                    <a:pt x="3390" y="242"/>
                    <a:pt x="3447" y="167"/>
                  </a:cubicBezTo>
                  <a:cubicBezTo>
                    <a:pt x="3441" y="161"/>
                    <a:pt x="3435" y="153"/>
                    <a:pt x="3431" y="147"/>
                  </a:cubicBezTo>
                  <a:cubicBezTo>
                    <a:pt x="3376" y="56"/>
                    <a:pt x="3275" y="1"/>
                    <a:pt x="3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3" name="Google Shape;723;p26"/>
          <p:cNvGrpSpPr/>
          <p:nvPr/>
        </p:nvGrpSpPr>
        <p:grpSpPr>
          <a:xfrm rot="8274584">
            <a:off x="2155830" y="-520987"/>
            <a:ext cx="299170" cy="1052592"/>
            <a:chOff x="5585575" y="3597491"/>
            <a:chExt cx="299126" cy="1052435"/>
          </a:xfrm>
        </p:grpSpPr>
        <p:sp>
          <p:nvSpPr>
            <p:cNvPr id="724" name="Google Shape;724;p26"/>
            <p:cNvSpPr/>
            <p:nvPr/>
          </p:nvSpPr>
          <p:spPr>
            <a:xfrm>
              <a:off x="5585575" y="3938364"/>
              <a:ext cx="299126" cy="711562"/>
            </a:xfrm>
            <a:custGeom>
              <a:avLst/>
              <a:gdLst/>
              <a:ahLst/>
              <a:cxnLst/>
              <a:rect l="l" t="t" r="r" b="b"/>
              <a:pathLst>
                <a:path w="6993" h="16635" extrusionOk="0">
                  <a:moveTo>
                    <a:pt x="4755" y="454"/>
                  </a:moveTo>
                  <a:cubicBezTo>
                    <a:pt x="4812" y="511"/>
                    <a:pt x="4875" y="569"/>
                    <a:pt x="4945" y="628"/>
                  </a:cubicBezTo>
                  <a:cubicBezTo>
                    <a:pt x="5336" y="962"/>
                    <a:pt x="5989" y="1522"/>
                    <a:pt x="6371" y="3354"/>
                  </a:cubicBezTo>
                  <a:lnTo>
                    <a:pt x="6371" y="16013"/>
                  </a:lnTo>
                  <a:lnTo>
                    <a:pt x="621" y="16013"/>
                  </a:lnTo>
                  <a:lnTo>
                    <a:pt x="621" y="3352"/>
                  </a:lnTo>
                  <a:cubicBezTo>
                    <a:pt x="976" y="1530"/>
                    <a:pt x="1636" y="949"/>
                    <a:pt x="1993" y="634"/>
                  </a:cubicBezTo>
                  <a:cubicBezTo>
                    <a:pt x="2066" y="569"/>
                    <a:pt x="2129" y="513"/>
                    <a:pt x="2185" y="454"/>
                  </a:cubicBezTo>
                  <a:close/>
                  <a:moveTo>
                    <a:pt x="5178" y="1"/>
                  </a:moveTo>
                  <a:cubicBezTo>
                    <a:pt x="5121" y="76"/>
                    <a:pt x="5034" y="118"/>
                    <a:pt x="4941" y="118"/>
                  </a:cubicBezTo>
                  <a:lnTo>
                    <a:pt x="1941" y="118"/>
                  </a:lnTo>
                  <a:cubicBezTo>
                    <a:pt x="1862" y="118"/>
                    <a:pt x="1787" y="88"/>
                    <a:pt x="1731" y="31"/>
                  </a:cubicBezTo>
                  <a:cubicBezTo>
                    <a:pt x="1696" y="68"/>
                    <a:pt x="1634" y="120"/>
                    <a:pt x="1585" y="167"/>
                  </a:cubicBezTo>
                  <a:cubicBezTo>
                    <a:pt x="1168" y="531"/>
                    <a:pt x="398" y="1210"/>
                    <a:pt x="4" y="3263"/>
                  </a:cubicBezTo>
                  <a:cubicBezTo>
                    <a:pt x="2" y="3281"/>
                    <a:pt x="0" y="3301"/>
                    <a:pt x="0" y="3323"/>
                  </a:cubicBezTo>
                  <a:lnTo>
                    <a:pt x="0" y="16323"/>
                  </a:lnTo>
                  <a:cubicBezTo>
                    <a:pt x="0" y="16496"/>
                    <a:pt x="139" y="16634"/>
                    <a:pt x="309" y="16634"/>
                  </a:cubicBezTo>
                  <a:lnTo>
                    <a:pt x="6682" y="16634"/>
                  </a:lnTo>
                  <a:cubicBezTo>
                    <a:pt x="6852" y="16634"/>
                    <a:pt x="6992" y="16496"/>
                    <a:pt x="6992" y="16323"/>
                  </a:cubicBezTo>
                  <a:lnTo>
                    <a:pt x="6992" y="3323"/>
                  </a:lnTo>
                  <a:cubicBezTo>
                    <a:pt x="6992" y="3301"/>
                    <a:pt x="6990" y="3279"/>
                    <a:pt x="6984" y="3259"/>
                  </a:cubicBezTo>
                  <a:cubicBezTo>
                    <a:pt x="6565" y="1196"/>
                    <a:pt x="5773" y="519"/>
                    <a:pt x="5348" y="155"/>
                  </a:cubicBezTo>
                  <a:cubicBezTo>
                    <a:pt x="5289" y="108"/>
                    <a:pt x="5231" y="56"/>
                    <a:pt x="51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26"/>
            <p:cNvSpPr/>
            <p:nvPr/>
          </p:nvSpPr>
          <p:spPr>
            <a:xfrm>
              <a:off x="5607305" y="3597491"/>
              <a:ext cx="246085" cy="342200"/>
            </a:xfrm>
            <a:custGeom>
              <a:avLst/>
              <a:gdLst/>
              <a:ahLst/>
              <a:cxnLst/>
              <a:rect l="l" t="t" r="r" b="b"/>
              <a:pathLst>
                <a:path w="5753" h="8000" extrusionOk="0">
                  <a:moveTo>
                    <a:pt x="2877" y="618"/>
                  </a:moveTo>
                  <a:cubicBezTo>
                    <a:pt x="3463" y="618"/>
                    <a:pt x="3960" y="1047"/>
                    <a:pt x="4047" y="1627"/>
                  </a:cubicBezTo>
                  <a:cubicBezTo>
                    <a:pt x="4049" y="1647"/>
                    <a:pt x="4055" y="1664"/>
                    <a:pt x="4063" y="1684"/>
                  </a:cubicBezTo>
                  <a:cubicBezTo>
                    <a:pt x="4318" y="3358"/>
                    <a:pt x="4660" y="5036"/>
                    <a:pt x="5076" y="6678"/>
                  </a:cubicBezTo>
                  <a:cubicBezTo>
                    <a:pt x="4682" y="7036"/>
                    <a:pt x="4433" y="7277"/>
                    <a:pt x="4276" y="7465"/>
                  </a:cubicBezTo>
                  <a:lnTo>
                    <a:pt x="1576" y="7465"/>
                  </a:lnTo>
                  <a:cubicBezTo>
                    <a:pt x="1401" y="7281"/>
                    <a:pt x="1128" y="7046"/>
                    <a:pt x="677" y="6670"/>
                  </a:cubicBezTo>
                  <a:cubicBezTo>
                    <a:pt x="1093" y="5034"/>
                    <a:pt x="1435" y="3358"/>
                    <a:pt x="1692" y="1686"/>
                  </a:cubicBezTo>
                  <a:cubicBezTo>
                    <a:pt x="1698" y="1666"/>
                    <a:pt x="1704" y="1647"/>
                    <a:pt x="1706" y="1627"/>
                  </a:cubicBezTo>
                  <a:cubicBezTo>
                    <a:pt x="1793" y="1047"/>
                    <a:pt x="2292" y="618"/>
                    <a:pt x="2877" y="618"/>
                  </a:cubicBezTo>
                  <a:close/>
                  <a:moveTo>
                    <a:pt x="2879" y="1"/>
                  </a:moveTo>
                  <a:cubicBezTo>
                    <a:pt x="2013" y="1"/>
                    <a:pt x="1267" y="618"/>
                    <a:pt x="1105" y="1471"/>
                  </a:cubicBezTo>
                  <a:cubicBezTo>
                    <a:pt x="1099" y="1490"/>
                    <a:pt x="1093" y="1512"/>
                    <a:pt x="1087" y="1532"/>
                  </a:cubicBezTo>
                  <a:cubicBezTo>
                    <a:pt x="822" y="3271"/>
                    <a:pt x="466" y="5008"/>
                    <a:pt x="30" y="6706"/>
                  </a:cubicBezTo>
                  <a:cubicBezTo>
                    <a:pt x="1" y="6822"/>
                    <a:pt x="40" y="6945"/>
                    <a:pt x="131" y="7022"/>
                  </a:cubicBezTo>
                  <a:cubicBezTo>
                    <a:pt x="677" y="7477"/>
                    <a:pt x="1049" y="7792"/>
                    <a:pt x="1196" y="7970"/>
                  </a:cubicBezTo>
                  <a:cubicBezTo>
                    <a:pt x="1204" y="7982"/>
                    <a:pt x="1214" y="7992"/>
                    <a:pt x="1225" y="8000"/>
                  </a:cubicBezTo>
                  <a:cubicBezTo>
                    <a:pt x="1233" y="7992"/>
                    <a:pt x="1243" y="7982"/>
                    <a:pt x="1249" y="7970"/>
                  </a:cubicBezTo>
                  <a:cubicBezTo>
                    <a:pt x="1307" y="7871"/>
                    <a:pt x="1411" y="7808"/>
                    <a:pt x="1524" y="7804"/>
                  </a:cubicBezTo>
                  <a:lnTo>
                    <a:pt x="4393" y="7804"/>
                  </a:lnTo>
                  <a:cubicBezTo>
                    <a:pt x="4500" y="7804"/>
                    <a:pt x="4599" y="7859"/>
                    <a:pt x="4656" y="7950"/>
                  </a:cubicBezTo>
                  <a:cubicBezTo>
                    <a:pt x="4658" y="7956"/>
                    <a:pt x="4666" y="7964"/>
                    <a:pt x="4670" y="7970"/>
                  </a:cubicBezTo>
                  <a:cubicBezTo>
                    <a:pt x="4680" y="7964"/>
                    <a:pt x="4688" y="7956"/>
                    <a:pt x="4694" y="7946"/>
                  </a:cubicBezTo>
                  <a:cubicBezTo>
                    <a:pt x="4803" y="7778"/>
                    <a:pt x="5107" y="7487"/>
                    <a:pt x="5633" y="7014"/>
                  </a:cubicBezTo>
                  <a:cubicBezTo>
                    <a:pt x="5719" y="6935"/>
                    <a:pt x="5752" y="6816"/>
                    <a:pt x="5725" y="6706"/>
                  </a:cubicBezTo>
                  <a:cubicBezTo>
                    <a:pt x="5289" y="5006"/>
                    <a:pt x="4931" y="3267"/>
                    <a:pt x="4670" y="1532"/>
                  </a:cubicBezTo>
                  <a:cubicBezTo>
                    <a:pt x="4666" y="1512"/>
                    <a:pt x="4660" y="1492"/>
                    <a:pt x="4652" y="1473"/>
                  </a:cubicBezTo>
                  <a:cubicBezTo>
                    <a:pt x="4492" y="620"/>
                    <a:pt x="3748" y="3"/>
                    <a:pt x="28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26"/>
            <p:cNvSpPr/>
            <p:nvPr/>
          </p:nvSpPr>
          <p:spPr>
            <a:xfrm>
              <a:off x="5627623" y="4148517"/>
              <a:ext cx="211351" cy="458377"/>
            </a:xfrm>
            <a:custGeom>
              <a:avLst/>
              <a:gdLst/>
              <a:ahLst/>
              <a:cxnLst/>
              <a:rect l="l" t="t" r="r" b="b"/>
              <a:pathLst>
                <a:path w="4941" h="10716" extrusionOk="0">
                  <a:moveTo>
                    <a:pt x="4318" y="1231"/>
                  </a:moveTo>
                  <a:lnTo>
                    <a:pt x="4318" y="10095"/>
                  </a:lnTo>
                  <a:lnTo>
                    <a:pt x="622" y="10095"/>
                  </a:lnTo>
                  <a:lnTo>
                    <a:pt x="622" y="1231"/>
                  </a:lnTo>
                  <a:cubicBezTo>
                    <a:pt x="1202" y="1529"/>
                    <a:pt x="1836" y="1678"/>
                    <a:pt x="2470" y="1678"/>
                  </a:cubicBezTo>
                  <a:cubicBezTo>
                    <a:pt x="3104" y="1678"/>
                    <a:pt x="3738" y="1529"/>
                    <a:pt x="4318" y="1231"/>
                  </a:cubicBezTo>
                  <a:close/>
                  <a:moveTo>
                    <a:pt x="1" y="1"/>
                  </a:moveTo>
                  <a:lnTo>
                    <a:pt x="1" y="10716"/>
                  </a:lnTo>
                  <a:lnTo>
                    <a:pt x="4941" y="10716"/>
                  </a:lnTo>
                  <a:lnTo>
                    <a:pt x="4941" y="1"/>
                  </a:lnTo>
                  <a:cubicBezTo>
                    <a:pt x="4267" y="704"/>
                    <a:pt x="3368" y="1056"/>
                    <a:pt x="2470" y="1056"/>
                  </a:cubicBezTo>
                  <a:cubicBezTo>
                    <a:pt x="1571" y="1056"/>
                    <a:pt x="673" y="704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26"/>
            <p:cNvSpPr/>
            <p:nvPr/>
          </p:nvSpPr>
          <p:spPr>
            <a:xfrm>
              <a:off x="5659618" y="3931264"/>
              <a:ext cx="147445" cy="12148"/>
            </a:xfrm>
            <a:custGeom>
              <a:avLst/>
              <a:gdLst/>
              <a:ahLst/>
              <a:cxnLst/>
              <a:rect l="l" t="t" r="r" b="b"/>
              <a:pathLst>
                <a:path w="3447" h="284" extrusionOk="0">
                  <a:moveTo>
                    <a:pt x="299" y="1"/>
                  </a:moveTo>
                  <a:cubicBezTo>
                    <a:pt x="184" y="5"/>
                    <a:pt x="82" y="68"/>
                    <a:pt x="24" y="167"/>
                  </a:cubicBezTo>
                  <a:cubicBezTo>
                    <a:pt x="16" y="179"/>
                    <a:pt x="8" y="189"/>
                    <a:pt x="0" y="197"/>
                  </a:cubicBezTo>
                  <a:cubicBezTo>
                    <a:pt x="56" y="254"/>
                    <a:pt x="131" y="284"/>
                    <a:pt x="210" y="284"/>
                  </a:cubicBezTo>
                  <a:lnTo>
                    <a:pt x="3210" y="284"/>
                  </a:lnTo>
                  <a:cubicBezTo>
                    <a:pt x="3303" y="284"/>
                    <a:pt x="3390" y="242"/>
                    <a:pt x="3447" y="167"/>
                  </a:cubicBezTo>
                  <a:cubicBezTo>
                    <a:pt x="3441" y="161"/>
                    <a:pt x="3435" y="153"/>
                    <a:pt x="3431" y="147"/>
                  </a:cubicBezTo>
                  <a:cubicBezTo>
                    <a:pt x="3376" y="56"/>
                    <a:pt x="3275" y="1"/>
                    <a:pt x="3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9" name="Google Shape;729;p27"/>
          <p:cNvPicPr preferRelativeResize="0"/>
          <p:nvPr/>
        </p:nvPicPr>
        <p:blipFill>
          <a:blip r:embed="rId2">
            <a:alphaModFix amt="52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30" name="Google Shape;730;p27"/>
          <p:cNvGrpSpPr/>
          <p:nvPr/>
        </p:nvGrpSpPr>
        <p:grpSpPr>
          <a:xfrm flipH="1">
            <a:off x="-629775" y="3482825"/>
            <a:ext cx="1282921" cy="1187087"/>
            <a:chOff x="-655375" y="2510075"/>
            <a:chExt cx="1282921" cy="1187087"/>
          </a:xfrm>
        </p:grpSpPr>
        <p:sp>
          <p:nvSpPr>
            <p:cNvPr id="731" name="Google Shape;731;p27"/>
            <p:cNvSpPr/>
            <p:nvPr/>
          </p:nvSpPr>
          <p:spPr>
            <a:xfrm>
              <a:off x="406637" y="3010089"/>
              <a:ext cx="220909" cy="213420"/>
            </a:xfrm>
            <a:custGeom>
              <a:avLst/>
              <a:gdLst/>
              <a:ahLst/>
              <a:cxnLst/>
              <a:rect l="l" t="t" r="r" b="b"/>
              <a:pathLst>
                <a:path w="4366" h="4218" extrusionOk="0">
                  <a:moveTo>
                    <a:pt x="1982" y="504"/>
                  </a:moveTo>
                  <a:cubicBezTo>
                    <a:pt x="2567" y="504"/>
                    <a:pt x="3130" y="830"/>
                    <a:pt x="3404" y="1392"/>
                  </a:cubicBezTo>
                  <a:cubicBezTo>
                    <a:pt x="3786" y="2177"/>
                    <a:pt x="3461" y="3123"/>
                    <a:pt x="2678" y="3509"/>
                  </a:cubicBezTo>
                  <a:lnTo>
                    <a:pt x="2345" y="3669"/>
                  </a:lnTo>
                  <a:cubicBezTo>
                    <a:pt x="2227" y="3699"/>
                    <a:pt x="2104" y="3713"/>
                    <a:pt x="1981" y="3713"/>
                  </a:cubicBezTo>
                  <a:cubicBezTo>
                    <a:pt x="1980" y="3713"/>
                    <a:pt x="1978" y="3713"/>
                    <a:pt x="1977" y="3713"/>
                  </a:cubicBezTo>
                  <a:cubicBezTo>
                    <a:pt x="1266" y="3713"/>
                    <a:pt x="640" y="3244"/>
                    <a:pt x="438" y="2563"/>
                  </a:cubicBezTo>
                  <a:cubicBezTo>
                    <a:pt x="234" y="1880"/>
                    <a:pt x="505" y="1144"/>
                    <a:pt x="1103" y="757"/>
                  </a:cubicBezTo>
                  <a:lnTo>
                    <a:pt x="1289" y="666"/>
                  </a:lnTo>
                  <a:cubicBezTo>
                    <a:pt x="1512" y="556"/>
                    <a:pt x="1749" y="504"/>
                    <a:pt x="1982" y="504"/>
                  </a:cubicBezTo>
                  <a:close/>
                  <a:moveTo>
                    <a:pt x="1981" y="1"/>
                  </a:moveTo>
                  <a:cubicBezTo>
                    <a:pt x="1674" y="1"/>
                    <a:pt x="1362" y="69"/>
                    <a:pt x="1067" y="213"/>
                  </a:cubicBezTo>
                  <a:lnTo>
                    <a:pt x="867" y="310"/>
                  </a:lnTo>
                  <a:lnTo>
                    <a:pt x="844" y="323"/>
                  </a:lnTo>
                  <a:cubicBezTo>
                    <a:pt x="676" y="432"/>
                    <a:pt x="523" y="563"/>
                    <a:pt x="391" y="713"/>
                  </a:cubicBezTo>
                  <a:cubicBezTo>
                    <a:pt x="403" y="719"/>
                    <a:pt x="410" y="729"/>
                    <a:pt x="418" y="739"/>
                  </a:cubicBezTo>
                  <a:cubicBezTo>
                    <a:pt x="496" y="826"/>
                    <a:pt x="501" y="953"/>
                    <a:pt x="436" y="1048"/>
                  </a:cubicBezTo>
                  <a:cubicBezTo>
                    <a:pt x="54" y="1603"/>
                    <a:pt x="1" y="2322"/>
                    <a:pt x="298" y="2927"/>
                  </a:cubicBezTo>
                  <a:cubicBezTo>
                    <a:pt x="438" y="3218"/>
                    <a:pt x="652" y="3467"/>
                    <a:pt x="919" y="3649"/>
                  </a:cubicBezTo>
                  <a:cubicBezTo>
                    <a:pt x="1186" y="3831"/>
                    <a:pt x="1497" y="3942"/>
                    <a:pt x="1821" y="3970"/>
                  </a:cubicBezTo>
                  <a:cubicBezTo>
                    <a:pt x="1934" y="3980"/>
                    <a:pt x="2027" y="4063"/>
                    <a:pt x="2049" y="4176"/>
                  </a:cubicBezTo>
                  <a:cubicBezTo>
                    <a:pt x="2051" y="4189"/>
                    <a:pt x="2053" y="4203"/>
                    <a:pt x="2055" y="4217"/>
                  </a:cubicBezTo>
                  <a:cubicBezTo>
                    <a:pt x="2203" y="4215"/>
                    <a:pt x="2349" y="4195"/>
                    <a:pt x="2494" y="4158"/>
                  </a:cubicBezTo>
                  <a:cubicBezTo>
                    <a:pt x="2512" y="4152"/>
                    <a:pt x="2527" y="4146"/>
                    <a:pt x="2543" y="4138"/>
                  </a:cubicBezTo>
                  <a:lnTo>
                    <a:pt x="2901" y="3964"/>
                  </a:lnTo>
                  <a:cubicBezTo>
                    <a:pt x="3936" y="3457"/>
                    <a:pt x="4365" y="2205"/>
                    <a:pt x="3859" y="1170"/>
                  </a:cubicBezTo>
                  <a:cubicBezTo>
                    <a:pt x="3495" y="430"/>
                    <a:pt x="2753" y="1"/>
                    <a:pt x="19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7"/>
            <p:cNvSpPr/>
            <p:nvPr/>
          </p:nvSpPr>
          <p:spPr>
            <a:xfrm>
              <a:off x="145751" y="3043029"/>
              <a:ext cx="364757" cy="306570"/>
            </a:xfrm>
            <a:custGeom>
              <a:avLst/>
              <a:gdLst/>
              <a:ahLst/>
              <a:cxnLst/>
              <a:rect l="l" t="t" r="r" b="b"/>
              <a:pathLst>
                <a:path w="7209" h="6059" extrusionOk="0">
                  <a:moveTo>
                    <a:pt x="4852" y="792"/>
                  </a:moveTo>
                  <a:cubicBezTo>
                    <a:pt x="4510" y="1954"/>
                    <a:pt x="5101" y="3184"/>
                    <a:pt x="6221" y="3643"/>
                  </a:cubicBezTo>
                  <a:lnTo>
                    <a:pt x="2646" y="5392"/>
                  </a:lnTo>
                  <a:cubicBezTo>
                    <a:pt x="2408" y="5520"/>
                    <a:pt x="2153" y="5580"/>
                    <a:pt x="1901" y="5580"/>
                  </a:cubicBezTo>
                  <a:cubicBezTo>
                    <a:pt x="1316" y="5580"/>
                    <a:pt x="753" y="5255"/>
                    <a:pt x="478" y="4692"/>
                  </a:cubicBezTo>
                  <a:cubicBezTo>
                    <a:pt x="84" y="3887"/>
                    <a:pt x="436" y="2915"/>
                    <a:pt x="1255" y="2551"/>
                  </a:cubicBezTo>
                  <a:lnTo>
                    <a:pt x="4852" y="792"/>
                  </a:lnTo>
                  <a:close/>
                  <a:moveTo>
                    <a:pt x="5380" y="0"/>
                  </a:moveTo>
                  <a:cubicBezTo>
                    <a:pt x="5344" y="0"/>
                    <a:pt x="5307" y="8"/>
                    <a:pt x="5274" y="25"/>
                  </a:cubicBezTo>
                  <a:lnTo>
                    <a:pt x="1034" y="2096"/>
                  </a:lnTo>
                  <a:cubicBezTo>
                    <a:pt x="790" y="2215"/>
                    <a:pt x="573" y="2381"/>
                    <a:pt x="393" y="2583"/>
                  </a:cubicBezTo>
                  <a:cubicBezTo>
                    <a:pt x="403" y="2591"/>
                    <a:pt x="410" y="2599"/>
                    <a:pt x="418" y="2608"/>
                  </a:cubicBezTo>
                  <a:cubicBezTo>
                    <a:pt x="492" y="2696"/>
                    <a:pt x="500" y="2822"/>
                    <a:pt x="434" y="2917"/>
                  </a:cubicBezTo>
                  <a:cubicBezTo>
                    <a:pt x="54" y="3473"/>
                    <a:pt x="1" y="4189"/>
                    <a:pt x="294" y="4797"/>
                  </a:cubicBezTo>
                  <a:cubicBezTo>
                    <a:pt x="583" y="5386"/>
                    <a:pt x="1162" y="5784"/>
                    <a:pt x="1817" y="5839"/>
                  </a:cubicBezTo>
                  <a:cubicBezTo>
                    <a:pt x="1932" y="5847"/>
                    <a:pt x="2025" y="5930"/>
                    <a:pt x="2047" y="6043"/>
                  </a:cubicBezTo>
                  <a:cubicBezTo>
                    <a:pt x="2047" y="6049"/>
                    <a:pt x="2049" y="6053"/>
                    <a:pt x="2049" y="6059"/>
                  </a:cubicBezTo>
                  <a:cubicBezTo>
                    <a:pt x="2334" y="6045"/>
                    <a:pt x="2613" y="5974"/>
                    <a:pt x="2868" y="5849"/>
                  </a:cubicBezTo>
                  <a:lnTo>
                    <a:pt x="7064" y="3796"/>
                  </a:lnTo>
                  <a:cubicBezTo>
                    <a:pt x="7153" y="3754"/>
                    <a:pt x="7209" y="3663"/>
                    <a:pt x="7209" y="3566"/>
                  </a:cubicBezTo>
                  <a:lnTo>
                    <a:pt x="7209" y="3566"/>
                  </a:lnTo>
                  <a:cubicBezTo>
                    <a:pt x="7185" y="3568"/>
                    <a:pt x="7161" y="3570"/>
                    <a:pt x="7137" y="3570"/>
                  </a:cubicBezTo>
                  <a:cubicBezTo>
                    <a:pt x="7136" y="3570"/>
                    <a:pt x="7134" y="3570"/>
                    <a:pt x="7132" y="3570"/>
                  </a:cubicBezTo>
                  <a:cubicBezTo>
                    <a:pt x="6303" y="3570"/>
                    <a:pt x="5552" y="3084"/>
                    <a:pt x="5208" y="2330"/>
                  </a:cubicBezTo>
                  <a:cubicBezTo>
                    <a:pt x="4866" y="1574"/>
                    <a:pt x="4997" y="687"/>
                    <a:pt x="5545" y="62"/>
                  </a:cubicBezTo>
                  <a:cubicBezTo>
                    <a:pt x="5498" y="22"/>
                    <a:pt x="5439" y="0"/>
                    <a:pt x="53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7"/>
            <p:cNvSpPr/>
            <p:nvPr/>
          </p:nvSpPr>
          <p:spPr>
            <a:xfrm>
              <a:off x="391963" y="3046065"/>
              <a:ext cx="118550" cy="177547"/>
            </a:xfrm>
            <a:custGeom>
              <a:avLst/>
              <a:gdLst/>
              <a:ahLst/>
              <a:cxnLst/>
              <a:rect l="l" t="t" r="r" b="b"/>
              <a:pathLst>
                <a:path w="2343" h="3509" extrusionOk="0">
                  <a:moveTo>
                    <a:pt x="681" y="0"/>
                  </a:moveTo>
                  <a:cubicBezTo>
                    <a:pt x="133" y="625"/>
                    <a:pt x="0" y="1512"/>
                    <a:pt x="344" y="2268"/>
                  </a:cubicBezTo>
                  <a:cubicBezTo>
                    <a:pt x="686" y="3022"/>
                    <a:pt x="1437" y="3508"/>
                    <a:pt x="2266" y="3508"/>
                  </a:cubicBezTo>
                  <a:cubicBezTo>
                    <a:pt x="2268" y="3508"/>
                    <a:pt x="2270" y="3508"/>
                    <a:pt x="2271" y="3508"/>
                  </a:cubicBezTo>
                  <a:cubicBezTo>
                    <a:pt x="2295" y="3508"/>
                    <a:pt x="2319" y="3508"/>
                    <a:pt x="2343" y="3506"/>
                  </a:cubicBezTo>
                  <a:cubicBezTo>
                    <a:pt x="2343" y="3490"/>
                    <a:pt x="2341" y="3476"/>
                    <a:pt x="2337" y="3463"/>
                  </a:cubicBezTo>
                  <a:cubicBezTo>
                    <a:pt x="2317" y="3350"/>
                    <a:pt x="2224" y="3265"/>
                    <a:pt x="2109" y="3257"/>
                  </a:cubicBezTo>
                  <a:cubicBezTo>
                    <a:pt x="1787" y="3229"/>
                    <a:pt x="1476" y="3118"/>
                    <a:pt x="1209" y="2934"/>
                  </a:cubicBezTo>
                  <a:cubicBezTo>
                    <a:pt x="942" y="2752"/>
                    <a:pt x="726" y="2505"/>
                    <a:pt x="586" y="2212"/>
                  </a:cubicBezTo>
                  <a:cubicBezTo>
                    <a:pt x="291" y="1607"/>
                    <a:pt x="344" y="889"/>
                    <a:pt x="726" y="333"/>
                  </a:cubicBezTo>
                  <a:cubicBezTo>
                    <a:pt x="791" y="240"/>
                    <a:pt x="784" y="111"/>
                    <a:pt x="708" y="24"/>
                  </a:cubicBezTo>
                  <a:cubicBezTo>
                    <a:pt x="700" y="14"/>
                    <a:pt x="691" y="6"/>
                    <a:pt x="6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7"/>
            <p:cNvSpPr/>
            <p:nvPr/>
          </p:nvSpPr>
          <p:spPr>
            <a:xfrm>
              <a:off x="-511220" y="3170436"/>
              <a:ext cx="761239" cy="498942"/>
            </a:xfrm>
            <a:custGeom>
              <a:avLst/>
              <a:gdLst/>
              <a:ahLst/>
              <a:cxnLst/>
              <a:rect l="l" t="t" r="r" b="b"/>
              <a:pathLst>
                <a:path w="15045" h="9861" extrusionOk="0">
                  <a:moveTo>
                    <a:pt x="12678" y="795"/>
                  </a:moveTo>
                  <a:lnTo>
                    <a:pt x="12678" y="795"/>
                  </a:lnTo>
                  <a:cubicBezTo>
                    <a:pt x="12342" y="1956"/>
                    <a:pt x="12932" y="3183"/>
                    <a:pt x="14047" y="3650"/>
                  </a:cubicBezTo>
                  <a:lnTo>
                    <a:pt x="2641" y="9225"/>
                  </a:lnTo>
                  <a:cubicBezTo>
                    <a:pt x="2463" y="9311"/>
                    <a:pt x="2266" y="9354"/>
                    <a:pt x="2095" y="9354"/>
                  </a:cubicBezTo>
                  <a:cubicBezTo>
                    <a:pt x="1916" y="9354"/>
                    <a:pt x="1765" y="9307"/>
                    <a:pt x="1694" y="9213"/>
                  </a:cubicBezTo>
                  <a:cubicBezTo>
                    <a:pt x="1632" y="9138"/>
                    <a:pt x="1595" y="9033"/>
                    <a:pt x="1551" y="8917"/>
                  </a:cubicBezTo>
                  <a:cubicBezTo>
                    <a:pt x="1458" y="8667"/>
                    <a:pt x="1345" y="8353"/>
                    <a:pt x="950" y="8149"/>
                  </a:cubicBezTo>
                  <a:cubicBezTo>
                    <a:pt x="653" y="7995"/>
                    <a:pt x="499" y="7753"/>
                    <a:pt x="501" y="7456"/>
                  </a:cubicBezTo>
                  <a:cubicBezTo>
                    <a:pt x="509" y="7035"/>
                    <a:pt x="815" y="6596"/>
                    <a:pt x="1252" y="6380"/>
                  </a:cubicBezTo>
                  <a:lnTo>
                    <a:pt x="12678" y="795"/>
                  </a:lnTo>
                  <a:close/>
                  <a:moveTo>
                    <a:pt x="13211" y="1"/>
                  </a:moveTo>
                  <a:cubicBezTo>
                    <a:pt x="13173" y="1"/>
                    <a:pt x="13134" y="9"/>
                    <a:pt x="13098" y="27"/>
                  </a:cubicBezTo>
                  <a:lnTo>
                    <a:pt x="1029" y="5927"/>
                  </a:lnTo>
                  <a:cubicBezTo>
                    <a:pt x="782" y="6050"/>
                    <a:pt x="564" y="6222"/>
                    <a:pt x="386" y="6436"/>
                  </a:cubicBezTo>
                  <a:cubicBezTo>
                    <a:pt x="406" y="6453"/>
                    <a:pt x="421" y="6475"/>
                    <a:pt x="435" y="6499"/>
                  </a:cubicBezTo>
                  <a:cubicBezTo>
                    <a:pt x="487" y="6612"/>
                    <a:pt x="459" y="6764"/>
                    <a:pt x="356" y="6835"/>
                  </a:cubicBezTo>
                  <a:cubicBezTo>
                    <a:pt x="154" y="6972"/>
                    <a:pt x="36" y="7152"/>
                    <a:pt x="6" y="7346"/>
                  </a:cubicBezTo>
                  <a:cubicBezTo>
                    <a:pt x="2" y="7387"/>
                    <a:pt x="0" y="7427"/>
                    <a:pt x="2" y="7468"/>
                  </a:cubicBezTo>
                  <a:cubicBezTo>
                    <a:pt x="20" y="7779"/>
                    <a:pt x="263" y="8084"/>
                    <a:pt x="657" y="8289"/>
                  </a:cubicBezTo>
                  <a:cubicBezTo>
                    <a:pt x="1053" y="8497"/>
                    <a:pt x="1165" y="8810"/>
                    <a:pt x="1260" y="9059"/>
                  </a:cubicBezTo>
                  <a:cubicBezTo>
                    <a:pt x="1302" y="9180"/>
                    <a:pt x="1341" y="9281"/>
                    <a:pt x="1401" y="9356"/>
                  </a:cubicBezTo>
                  <a:cubicBezTo>
                    <a:pt x="1434" y="9401"/>
                    <a:pt x="1468" y="9445"/>
                    <a:pt x="1496" y="9484"/>
                  </a:cubicBezTo>
                  <a:cubicBezTo>
                    <a:pt x="1592" y="9621"/>
                    <a:pt x="1621" y="9658"/>
                    <a:pt x="1669" y="9658"/>
                  </a:cubicBezTo>
                  <a:cubicBezTo>
                    <a:pt x="1688" y="9658"/>
                    <a:pt x="1710" y="9652"/>
                    <a:pt x="1741" y="9645"/>
                  </a:cubicBezTo>
                  <a:cubicBezTo>
                    <a:pt x="1764" y="9638"/>
                    <a:pt x="1787" y="9635"/>
                    <a:pt x="1810" y="9635"/>
                  </a:cubicBezTo>
                  <a:cubicBezTo>
                    <a:pt x="1903" y="9635"/>
                    <a:pt x="1991" y="9688"/>
                    <a:pt x="2034" y="9777"/>
                  </a:cubicBezTo>
                  <a:lnTo>
                    <a:pt x="2044" y="9797"/>
                  </a:lnTo>
                  <a:cubicBezTo>
                    <a:pt x="2056" y="9817"/>
                    <a:pt x="2062" y="9839"/>
                    <a:pt x="2066" y="9860"/>
                  </a:cubicBezTo>
                  <a:lnTo>
                    <a:pt x="2091" y="9860"/>
                  </a:lnTo>
                  <a:cubicBezTo>
                    <a:pt x="2358" y="9856"/>
                    <a:pt x="2624" y="9795"/>
                    <a:pt x="2863" y="9678"/>
                  </a:cubicBezTo>
                  <a:lnTo>
                    <a:pt x="14892" y="3798"/>
                  </a:lnTo>
                  <a:cubicBezTo>
                    <a:pt x="14989" y="3751"/>
                    <a:pt x="15045" y="3648"/>
                    <a:pt x="15033" y="3541"/>
                  </a:cubicBezTo>
                  <a:lnTo>
                    <a:pt x="15033" y="3541"/>
                  </a:lnTo>
                  <a:cubicBezTo>
                    <a:pt x="15001" y="3543"/>
                    <a:pt x="14969" y="3543"/>
                    <a:pt x="14936" y="3543"/>
                  </a:cubicBezTo>
                  <a:cubicBezTo>
                    <a:pt x="13501" y="3541"/>
                    <a:pt x="12494" y="2130"/>
                    <a:pt x="12959" y="773"/>
                  </a:cubicBezTo>
                  <a:cubicBezTo>
                    <a:pt x="13048" y="510"/>
                    <a:pt x="13191" y="269"/>
                    <a:pt x="13377" y="63"/>
                  </a:cubicBezTo>
                  <a:cubicBezTo>
                    <a:pt x="13330" y="22"/>
                    <a:pt x="13271" y="1"/>
                    <a:pt x="132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7"/>
            <p:cNvSpPr/>
            <p:nvPr/>
          </p:nvSpPr>
          <p:spPr>
            <a:xfrm>
              <a:off x="120857" y="3173573"/>
              <a:ext cx="128568" cy="176130"/>
            </a:xfrm>
            <a:custGeom>
              <a:avLst/>
              <a:gdLst/>
              <a:ahLst/>
              <a:cxnLst/>
              <a:rect l="l" t="t" r="r" b="b"/>
              <a:pathLst>
                <a:path w="2541" h="3481" extrusionOk="0">
                  <a:moveTo>
                    <a:pt x="885" y="1"/>
                  </a:moveTo>
                  <a:cubicBezTo>
                    <a:pt x="699" y="207"/>
                    <a:pt x="556" y="448"/>
                    <a:pt x="467" y="711"/>
                  </a:cubicBezTo>
                  <a:cubicBezTo>
                    <a:pt x="0" y="2068"/>
                    <a:pt x="1009" y="3481"/>
                    <a:pt x="2444" y="3481"/>
                  </a:cubicBezTo>
                  <a:cubicBezTo>
                    <a:pt x="2477" y="3481"/>
                    <a:pt x="2509" y="3481"/>
                    <a:pt x="2541" y="3479"/>
                  </a:cubicBezTo>
                  <a:cubicBezTo>
                    <a:pt x="2541" y="3473"/>
                    <a:pt x="2539" y="3469"/>
                    <a:pt x="2539" y="3463"/>
                  </a:cubicBezTo>
                  <a:cubicBezTo>
                    <a:pt x="2519" y="3350"/>
                    <a:pt x="2424" y="3265"/>
                    <a:pt x="2309" y="3257"/>
                  </a:cubicBezTo>
                  <a:cubicBezTo>
                    <a:pt x="1654" y="3202"/>
                    <a:pt x="1075" y="2804"/>
                    <a:pt x="786" y="2213"/>
                  </a:cubicBezTo>
                  <a:cubicBezTo>
                    <a:pt x="493" y="1607"/>
                    <a:pt x="546" y="891"/>
                    <a:pt x="924" y="333"/>
                  </a:cubicBezTo>
                  <a:cubicBezTo>
                    <a:pt x="990" y="240"/>
                    <a:pt x="984" y="114"/>
                    <a:pt x="910" y="27"/>
                  </a:cubicBezTo>
                  <a:cubicBezTo>
                    <a:pt x="902" y="17"/>
                    <a:pt x="895" y="9"/>
                    <a:pt x="8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7"/>
            <p:cNvSpPr/>
            <p:nvPr/>
          </p:nvSpPr>
          <p:spPr>
            <a:xfrm>
              <a:off x="-636957" y="2510075"/>
              <a:ext cx="364606" cy="769537"/>
            </a:xfrm>
            <a:custGeom>
              <a:avLst/>
              <a:gdLst/>
              <a:ahLst/>
              <a:cxnLst/>
              <a:rect l="l" t="t" r="r" b="b"/>
              <a:pathLst>
                <a:path w="7206" h="15209" extrusionOk="0">
                  <a:moveTo>
                    <a:pt x="2724" y="2359"/>
                  </a:moveTo>
                  <a:cubicBezTo>
                    <a:pt x="2643" y="3896"/>
                    <a:pt x="3366" y="5194"/>
                    <a:pt x="4070" y="6462"/>
                  </a:cubicBezTo>
                  <a:cubicBezTo>
                    <a:pt x="5194" y="8474"/>
                    <a:pt x="6256" y="10393"/>
                    <a:pt x="4533" y="13317"/>
                  </a:cubicBezTo>
                  <a:lnTo>
                    <a:pt x="4533" y="13317"/>
                  </a:lnTo>
                  <a:cubicBezTo>
                    <a:pt x="4720" y="11904"/>
                    <a:pt x="4032" y="10816"/>
                    <a:pt x="3314" y="9683"/>
                  </a:cubicBezTo>
                  <a:cubicBezTo>
                    <a:pt x="2224" y="7954"/>
                    <a:pt x="1005" y="6029"/>
                    <a:pt x="2724" y="2359"/>
                  </a:cubicBezTo>
                  <a:close/>
                  <a:moveTo>
                    <a:pt x="3615" y="0"/>
                  </a:moveTo>
                  <a:cubicBezTo>
                    <a:pt x="3533" y="0"/>
                    <a:pt x="3453" y="40"/>
                    <a:pt x="3405" y="113"/>
                  </a:cubicBezTo>
                  <a:cubicBezTo>
                    <a:pt x="0" y="5380"/>
                    <a:pt x="1533" y="7807"/>
                    <a:pt x="2885" y="9952"/>
                  </a:cubicBezTo>
                  <a:cubicBezTo>
                    <a:pt x="3832" y="11444"/>
                    <a:pt x="4648" y="12736"/>
                    <a:pt x="3462" y="14831"/>
                  </a:cubicBezTo>
                  <a:cubicBezTo>
                    <a:pt x="3399" y="14946"/>
                    <a:pt x="3433" y="15090"/>
                    <a:pt x="3542" y="15165"/>
                  </a:cubicBezTo>
                  <a:cubicBezTo>
                    <a:pt x="3583" y="15193"/>
                    <a:pt x="3633" y="15209"/>
                    <a:pt x="3682" y="15209"/>
                  </a:cubicBezTo>
                  <a:cubicBezTo>
                    <a:pt x="3759" y="15209"/>
                    <a:pt x="3832" y="15175"/>
                    <a:pt x="3880" y="15118"/>
                  </a:cubicBezTo>
                  <a:cubicBezTo>
                    <a:pt x="7206" y="11056"/>
                    <a:pt x="5777" y="8484"/>
                    <a:pt x="4513" y="6215"/>
                  </a:cubicBezTo>
                  <a:cubicBezTo>
                    <a:pt x="3514" y="4418"/>
                    <a:pt x="2568" y="2719"/>
                    <a:pt x="3840" y="372"/>
                  </a:cubicBezTo>
                  <a:cubicBezTo>
                    <a:pt x="3904" y="252"/>
                    <a:pt x="3862" y="105"/>
                    <a:pt x="3745" y="36"/>
                  </a:cubicBezTo>
                  <a:cubicBezTo>
                    <a:pt x="3704" y="12"/>
                    <a:pt x="3659" y="0"/>
                    <a:pt x="36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7"/>
            <p:cNvSpPr/>
            <p:nvPr/>
          </p:nvSpPr>
          <p:spPr>
            <a:xfrm>
              <a:off x="-587118" y="3492141"/>
              <a:ext cx="181645" cy="205021"/>
            </a:xfrm>
            <a:custGeom>
              <a:avLst/>
              <a:gdLst/>
              <a:ahLst/>
              <a:cxnLst/>
              <a:rect l="l" t="t" r="r" b="b"/>
              <a:pathLst>
                <a:path w="3590" h="4052" extrusionOk="0">
                  <a:moveTo>
                    <a:pt x="1003" y="1217"/>
                  </a:moveTo>
                  <a:cubicBezTo>
                    <a:pt x="1059" y="1682"/>
                    <a:pt x="1391" y="2105"/>
                    <a:pt x="1921" y="2380"/>
                  </a:cubicBezTo>
                  <a:cubicBezTo>
                    <a:pt x="2145" y="2497"/>
                    <a:pt x="2206" y="2667"/>
                    <a:pt x="2284" y="2879"/>
                  </a:cubicBezTo>
                  <a:cubicBezTo>
                    <a:pt x="2335" y="3016"/>
                    <a:pt x="2392" y="3170"/>
                    <a:pt x="2501" y="3310"/>
                  </a:cubicBezTo>
                  <a:cubicBezTo>
                    <a:pt x="2533" y="3348"/>
                    <a:pt x="2559" y="3386"/>
                    <a:pt x="2582" y="3423"/>
                  </a:cubicBezTo>
                  <a:cubicBezTo>
                    <a:pt x="2606" y="3453"/>
                    <a:pt x="2630" y="3484"/>
                    <a:pt x="2654" y="3516"/>
                  </a:cubicBezTo>
                  <a:cubicBezTo>
                    <a:pt x="2570" y="3530"/>
                    <a:pt x="2486" y="3536"/>
                    <a:pt x="2402" y="3536"/>
                  </a:cubicBezTo>
                  <a:cubicBezTo>
                    <a:pt x="1898" y="3536"/>
                    <a:pt x="1417" y="3295"/>
                    <a:pt x="1118" y="2877"/>
                  </a:cubicBezTo>
                  <a:cubicBezTo>
                    <a:pt x="768" y="2390"/>
                    <a:pt x="725" y="1747"/>
                    <a:pt x="1003" y="1217"/>
                  </a:cubicBezTo>
                  <a:close/>
                  <a:moveTo>
                    <a:pt x="1705" y="0"/>
                  </a:moveTo>
                  <a:cubicBezTo>
                    <a:pt x="1668" y="0"/>
                    <a:pt x="1630" y="8"/>
                    <a:pt x="1595" y="24"/>
                  </a:cubicBezTo>
                  <a:lnTo>
                    <a:pt x="1484" y="79"/>
                  </a:lnTo>
                  <a:cubicBezTo>
                    <a:pt x="438" y="582"/>
                    <a:pt x="0" y="1838"/>
                    <a:pt x="511" y="2881"/>
                  </a:cubicBezTo>
                  <a:cubicBezTo>
                    <a:pt x="872" y="3622"/>
                    <a:pt x="1615" y="4052"/>
                    <a:pt x="2386" y="4052"/>
                  </a:cubicBezTo>
                  <a:cubicBezTo>
                    <a:pt x="2700" y="4052"/>
                    <a:pt x="3019" y="3981"/>
                    <a:pt x="3318" y="3831"/>
                  </a:cubicBezTo>
                  <a:lnTo>
                    <a:pt x="3427" y="3777"/>
                  </a:lnTo>
                  <a:cubicBezTo>
                    <a:pt x="3532" y="3730"/>
                    <a:pt x="3589" y="3615"/>
                    <a:pt x="3566" y="3502"/>
                  </a:cubicBezTo>
                  <a:cubicBezTo>
                    <a:pt x="3257" y="3496"/>
                    <a:pt x="2970" y="3395"/>
                    <a:pt x="2794" y="3168"/>
                  </a:cubicBezTo>
                  <a:cubicBezTo>
                    <a:pt x="2685" y="3029"/>
                    <a:pt x="2628" y="2871"/>
                    <a:pt x="2578" y="2735"/>
                  </a:cubicBezTo>
                  <a:cubicBezTo>
                    <a:pt x="2499" y="2523"/>
                    <a:pt x="2436" y="2355"/>
                    <a:pt x="2214" y="2240"/>
                  </a:cubicBezTo>
                  <a:cubicBezTo>
                    <a:pt x="1749" y="1997"/>
                    <a:pt x="1490" y="1579"/>
                    <a:pt x="1494" y="1090"/>
                  </a:cubicBezTo>
                  <a:cubicBezTo>
                    <a:pt x="1494" y="1057"/>
                    <a:pt x="1498" y="1023"/>
                    <a:pt x="1502" y="990"/>
                  </a:cubicBezTo>
                  <a:cubicBezTo>
                    <a:pt x="1530" y="665"/>
                    <a:pt x="1670" y="347"/>
                    <a:pt x="1888" y="78"/>
                  </a:cubicBezTo>
                  <a:cubicBezTo>
                    <a:pt x="1860" y="48"/>
                    <a:pt x="1827" y="26"/>
                    <a:pt x="1789" y="14"/>
                  </a:cubicBezTo>
                  <a:cubicBezTo>
                    <a:pt x="1762" y="5"/>
                    <a:pt x="1733" y="0"/>
                    <a:pt x="17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27"/>
            <p:cNvSpPr/>
            <p:nvPr/>
          </p:nvSpPr>
          <p:spPr>
            <a:xfrm>
              <a:off x="-511119" y="3496037"/>
              <a:ext cx="24540" cy="46196"/>
            </a:xfrm>
            <a:custGeom>
              <a:avLst/>
              <a:gdLst/>
              <a:ahLst/>
              <a:cxnLst/>
              <a:rect l="l" t="t" r="r" b="b"/>
              <a:pathLst>
                <a:path w="485" h="913" extrusionOk="0">
                  <a:moveTo>
                    <a:pt x="384" y="1"/>
                  </a:moveTo>
                  <a:cubicBezTo>
                    <a:pt x="166" y="270"/>
                    <a:pt x="28" y="588"/>
                    <a:pt x="0" y="913"/>
                  </a:cubicBezTo>
                  <a:lnTo>
                    <a:pt x="4" y="913"/>
                  </a:lnTo>
                  <a:cubicBezTo>
                    <a:pt x="32" y="717"/>
                    <a:pt x="150" y="537"/>
                    <a:pt x="354" y="400"/>
                  </a:cubicBezTo>
                  <a:cubicBezTo>
                    <a:pt x="457" y="329"/>
                    <a:pt x="485" y="179"/>
                    <a:pt x="431" y="64"/>
                  </a:cubicBezTo>
                  <a:cubicBezTo>
                    <a:pt x="419" y="40"/>
                    <a:pt x="404" y="18"/>
                    <a:pt x="3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27"/>
            <p:cNvSpPr/>
            <p:nvPr/>
          </p:nvSpPr>
          <p:spPr>
            <a:xfrm>
              <a:off x="-655375" y="2985802"/>
              <a:ext cx="242109" cy="496564"/>
            </a:xfrm>
            <a:custGeom>
              <a:avLst/>
              <a:gdLst/>
              <a:ahLst/>
              <a:cxnLst/>
              <a:rect l="l" t="t" r="r" b="b"/>
              <a:pathLst>
                <a:path w="4785" h="9814" extrusionOk="0">
                  <a:moveTo>
                    <a:pt x="3037" y="2008"/>
                  </a:moveTo>
                  <a:cubicBezTo>
                    <a:pt x="3854" y="4026"/>
                    <a:pt x="3168" y="5115"/>
                    <a:pt x="2497" y="6171"/>
                  </a:cubicBezTo>
                  <a:cubicBezTo>
                    <a:pt x="2119" y="6773"/>
                    <a:pt x="1731" y="7384"/>
                    <a:pt x="1696" y="8128"/>
                  </a:cubicBezTo>
                  <a:cubicBezTo>
                    <a:pt x="908" y="6511"/>
                    <a:pt x="1529" y="5395"/>
                    <a:pt x="2180" y="4228"/>
                  </a:cubicBezTo>
                  <a:cubicBezTo>
                    <a:pt x="2568" y="3530"/>
                    <a:pt x="2962" y="2819"/>
                    <a:pt x="3037" y="2008"/>
                  </a:cubicBezTo>
                  <a:close/>
                  <a:moveTo>
                    <a:pt x="2384" y="0"/>
                  </a:moveTo>
                  <a:cubicBezTo>
                    <a:pt x="2340" y="0"/>
                    <a:pt x="2296" y="12"/>
                    <a:pt x="2256" y="36"/>
                  </a:cubicBezTo>
                  <a:cubicBezTo>
                    <a:pt x="2139" y="105"/>
                    <a:pt x="2097" y="253"/>
                    <a:pt x="2163" y="374"/>
                  </a:cubicBezTo>
                  <a:cubicBezTo>
                    <a:pt x="2942" y="1814"/>
                    <a:pt x="2384" y="2819"/>
                    <a:pt x="1737" y="3983"/>
                  </a:cubicBezTo>
                  <a:cubicBezTo>
                    <a:pt x="922" y="5445"/>
                    <a:pt x="0" y="7103"/>
                    <a:pt x="2147" y="9722"/>
                  </a:cubicBezTo>
                  <a:cubicBezTo>
                    <a:pt x="2193" y="9780"/>
                    <a:pt x="2261" y="9814"/>
                    <a:pt x="2334" y="9814"/>
                  </a:cubicBezTo>
                  <a:cubicBezTo>
                    <a:pt x="2336" y="9814"/>
                    <a:pt x="2339" y="9814"/>
                    <a:pt x="2341" y="9813"/>
                  </a:cubicBezTo>
                  <a:cubicBezTo>
                    <a:pt x="2343" y="9814"/>
                    <a:pt x="2346" y="9814"/>
                    <a:pt x="2349" y="9814"/>
                  </a:cubicBezTo>
                  <a:cubicBezTo>
                    <a:pt x="2398" y="9814"/>
                    <a:pt x="2444" y="9798"/>
                    <a:pt x="2483" y="9770"/>
                  </a:cubicBezTo>
                  <a:cubicBezTo>
                    <a:pt x="2592" y="9697"/>
                    <a:pt x="2627" y="9552"/>
                    <a:pt x="2562" y="9438"/>
                  </a:cubicBezTo>
                  <a:cubicBezTo>
                    <a:pt x="1840" y="8159"/>
                    <a:pt x="2319" y="7402"/>
                    <a:pt x="2924" y="6442"/>
                  </a:cubicBezTo>
                  <a:cubicBezTo>
                    <a:pt x="3753" y="5132"/>
                    <a:pt x="4784" y="3500"/>
                    <a:pt x="2598" y="115"/>
                  </a:cubicBezTo>
                  <a:cubicBezTo>
                    <a:pt x="2549" y="41"/>
                    <a:pt x="2467" y="0"/>
                    <a:pt x="23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0" name="Google Shape;740;p27"/>
          <p:cNvGrpSpPr/>
          <p:nvPr/>
        </p:nvGrpSpPr>
        <p:grpSpPr>
          <a:xfrm>
            <a:off x="-471527" y="230695"/>
            <a:ext cx="2170885" cy="1867793"/>
            <a:chOff x="721053" y="1967498"/>
            <a:chExt cx="677978" cy="583321"/>
          </a:xfrm>
        </p:grpSpPr>
        <p:sp>
          <p:nvSpPr>
            <p:cNvPr id="741" name="Google Shape;741;p27"/>
            <p:cNvSpPr/>
            <p:nvPr/>
          </p:nvSpPr>
          <p:spPr>
            <a:xfrm>
              <a:off x="1221446" y="1967498"/>
              <a:ext cx="177585" cy="159352"/>
            </a:xfrm>
            <a:custGeom>
              <a:avLst/>
              <a:gdLst/>
              <a:ahLst/>
              <a:cxnLst/>
              <a:rect l="l" t="t" r="r" b="b"/>
              <a:pathLst>
                <a:path w="5844" h="5244" extrusionOk="0">
                  <a:moveTo>
                    <a:pt x="5513" y="491"/>
                  </a:moveTo>
                  <a:lnTo>
                    <a:pt x="5433" y="1130"/>
                  </a:lnTo>
                  <a:lnTo>
                    <a:pt x="663" y="4908"/>
                  </a:lnTo>
                  <a:lnTo>
                    <a:pt x="377" y="4542"/>
                  </a:lnTo>
                  <a:lnTo>
                    <a:pt x="5513" y="491"/>
                  </a:lnTo>
                  <a:close/>
                  <a:moveTo>
                    <a:pt x="5695" y="0"/>
                  </a:moveTo>
                  <a:cubicBezTo>
                    <a:pt x="5661" y="0"/>
                    <a:pt x="5627" y="12"/>
                    <a:pt x="5604" y="35"/>
                  </a:cubicBezTo>
                  <a:lnTo>
                    <a:pt x="81" y="4394"/>
                  </a:lnTo>
                  <a:cubicBezTo>
                    <a:pt x="12" y="4451"/>
                    <a:pt x="1" y="4542"/>
                    <a:pt x="58" y="4600"/>
                  </a:cubicBezTo>
                  <a:lnTo>
                    <a:pt x="526" y="5193"/>
                  </a:lnTo>
                  <a:cubicBezTo>
                    <a:pt x="549" y="5216"/>
                    <a:pt x="583" y="5239"/>
                    <a:pt x="617" y="5239"/>
                  </a:cubicBezTo>
                  <a:cubicBezTo>
                    <a:pt x="629" y="5242"/>
                    <a:pt x="641" y="5243"/>
                    <a:pt x="652" y="5243"/>
                  </a:cubicBezTo>
                  <a:cubicBezTo>
                    <a:pt x="681" y="5243"/>
                    <a:pt x="706" y="5233"/>
                    <a:pt x="731" y="5216"/>
                  </a:cubicBezTo>
                  <a:lnTo>
                    <a:pt x="5661" y="1313"/>
                  </a:lnTo>
                  <a:cubicBezTo>
                    <a:pt x="5695" y="1290"/>
                    <a:pt x="5707" y="1256"/>
                    <a:pt x="5718" y="1222"/>
                  </a:cubicBezTo>
                  <a:lnTo>
                    <a:pt x="5844" y="160"/>
                  </a:lnTo>
                  <a:cubicBezTo>
                    <a:pt x="5844" y="103"/>
                    <a:pt x="5821" y="58"/>
                    <a:pt x="5764" y="23"/>
                  </a:cubicBezTo>
                  <a:cubicBezTo>
                    <a:pt x="5741" y="12"/>
                    <a:pt x="5718" y="0"/>
                    <a:pt x="56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27"/>
            <p:cNvSpPr/>
            <p:nvPr/>
          </p:nvSpPr>
          <p:spPr>
            <a:xfrm>
              <a:off x="803920" y="2116611"/>
              <a:ext cx="405764" cy="352465"/>
            </a:xfrm>
            <a:custGeom>
              <a:avLst/>
              <a:gdLst/>
              <a:ahLst/>
              <a:cxnLst/>
              <a:rect l="l" t="t" r="r" b="b"/>
              <a:pathLst>
                <a:path w="13353" h="11599" extrusionOk="0">
                  <a:moveTo>
                    <a:pt x="10799" y="294"/>
                  </a:moveTo>
                  <a:cubicBezTo>
                    <a:pt x="10810" y="294"/>
                    <a:pt x="10821" y="295"/>
                    <a:pt x="10831" y="297"/>
                  </a:cubicBezTo>
                  <a:cubicBezTo>
                    <a:pt x="10888" y="297"/>
                    <a:pt x="10945" y="332"/>
                    <a:pt x="10990" y="377"/>
                  </a:cubicBezTo>
                  <a:lnTo>
                    <a:pt x="12942" y="2854"/>
                  </a:lnTo>
                  <a:cubicBezTo>
                    <a:pt x="13022" y="2956"/>
                    <a:pt x="13010" y="3105"/>
                    <a:pt x="12908" y="3196"/>
                  </a:cubicBezTo>
                  <a:lnTo>
                    <a:pt x="10865" y="4794"/>
                  </a:lnTo>
                  <a:lnTo>
                    <a:pt x="9336" y="2865"/>
                  </a:lnTo>
                  <a:cubicBezTo>
                    <a:pt x="9276" y="2785"/>
                    <a:pt x="9181" y="2744"/>
                    <a:pt x="9085" y="2744"/>
                  </a:cubicBezTo>
                  <a:cubicBezTo>
                    <a:pt x="9017" y="2744"/>
                    <a:pt x="8948" y="2765"/>
                    <a:pt x="8891" y="2808"/>
                  </a:cubicBezTo>
                  <a:cubicBezTo>
                    <a:pt x="8822" y="2865"/>
                    <a:pt x="8776" y="2945"/>
                    <a:pt x="8765" y="3025"/>
                  </a:cubicBezTo>
                  <a:cubicBezTo>
                    <a:pt x="8754" y="3116"/>
                    <a:pt x="8776" y="3196"/>
                    <a:pt x="8834" y="3265"/>
                  </a:cubicBezTo>
                  <a:lnTo>
                    <a:pt x="10363" y="5205"/>
                  </a:lnTo>
                  <a:lnTo>
                    <a:pt x="8229" y="6894"/>
                  </a:lnTo>
                  <a:lnTo>
                    <a:pt x="6688" y="4954"/>
                  </a:lnTo>
                  <a:cubicBezTo>
                    <a:pt x="6623" y="4876"/>
                    <a:pt x="6533" y="4835"/>
                    <a:pt x="6439" y="4835"/>
                  </a:cubicBezTo>
                  <a:cubicBezTo>
                    <a:pt x="6368" y="4835"/>
                    <a:pt x="6296" y="4859"/>
                    <a:pt x="6232" y="4908"/>
                  </a:cubicBezTo>
                  <a:cubicBezTo>
                    <a:pt x="6163" y="4954"/>
                    <a:pt x="6129" y="5033"/>
                    <a:pt x="6117" y="5113"/>
                  </a:cubicBezTo>
                  <a:cubicBezTo>
                    <a:pt x="6106" y="5205"/>
                    <a:pt x="6129" y="5284"/>
                    <a:pt x="6186" y="5353"/>
                  </a:cubicBezTo>
                  <a:lnTo>
                    <a:pt x="7715" y="7293"/>
                  </a:lnTo>
                  <a:lnTo>
                    <a:pt x="5570" y="8982"/>
                  </a:lnTo>
                  <a:lnTo>
                    <a:pt x="4040" y="7042"/>
                  </a:lnTo>
                  <a:cubicBezTo>
                    <a:pt x="3971" y="6954"/>
                    <a:pt x="3884" y="6918"/>
                    <a:pt x="3798" y="6918"/>
                  </a:cubicBezTo>
                  <a:cubicBezTo>
                    <a:pt x="3561" y="6918"/>
                    <a:pt x="3337" y="7198"/>
                    <a:pt x="3538" y="7441"/>
                  </a:cubicBezTo>
                  <a:lnTo>
                    <a:pt x="5068" y="9381"/>
                  </a:lnTo>
                  <a:lnTo>
                    <a:pt x="2694" y="11253"/>
                  </a:lnTo>
                  <a:cubicBezTo>
                    <a:pt x="2649" y="11288"/>
                    <a:pt x="2595" y="11305"/>
                    <a:pt x="2542" y="11305"/>
                  </a:cubicBezTo>
                  <a:cubicBezTo>
                    <a:pt x="2474" y="11305"/>
                    <a:pt x="2408" y="11277"/>
                    <a:pt x="2363" y="11219"/>
                  </a:cubicBezTo>
                  <a:lnTo>
                    <a:pt x="400" y="8742"/>
                  </a:lnTo>
                  <a:cubicBezTo>
                    <a:pt x="366" y="8685"/>
                    <a:pt x="343" y="8628"/>
                    <a:pt x="354" y="8560"/>
                  </a:cubicBezTo>
                  <a:cubicBezTo>
                    <a:pt x="366" y="8503"/>
                    <a:pt x="389" y="8446"/>
                    <a:pt x="446" y="8411"/>
                  </a:cubicBezTo>
                  <a:lnTo>
                    <a:pt x="10660" y="343"/>
                  </a:lnTo>
                  <a:cubicBezTo>
                    <a:pt x="10697" y="315"/>
                    <a:pt x="10750" y="294"/>
                    <a:pt x="10799" y="294"/>
                  </a:cubicBezTo>
                  <a:close/>
                  <a:moveTo>
                    <a:pt x="10819" y="1"/>
                  </a:moveTo>
                  <a:cubicBezTo>
                    <a:pt x="10694" y="1"/>
                    <a:pt x="10568" y="35"/>
                    <a:pt x="10477" y="115"/>
                  </a:cubicBezTo>
                  <a:lnTo>
                    <a:pt x="274" y="8183"/>
                  </a:lnTo>
                  <a:cubicBezTo>
                    <a:pt x="35" y="8354"/>
                    <a:pt x="1" y="8697"/>
                    <a:pt x="183" y="8914"/>
                  </a:cubicBezTo>
                  <a:lnTo>
                    <a:pt x="2135" y="11401"/>
                  </a:lnTo>
                  <a:cubicBezTo>
                    <a:pt x="2239" y="11531"/>
                    <a:pt x="2391" y="11598"/>
                    <a:pt x="2544" y="11598"/>
                  </a:cubicBezTo>
                  <a:cubicBezTo>
                    <a:pt x="2661" y="11598"/>
                    <a:pt x="2778" y="11560"/>
                    <a:pt x="2876" y="11481"/>
                  </a:cubicBezTo>
                  <a:lnTo>
                    <a:pt x="5364" y="9518"/>
                  </a:lnTo>
                  <a:cubicBezTo>
                    <a:pt x="5433" y="9473"/>
                    <a:pt x="5444" y="9381"/>
                    <a:pt x="5387" y="9313"/>
                  </a:cubicBezTo>
                  <a:lnTo>
                    <a:pt x="3767" y="7270"/>
                  </a:lnTo>
                  <a:cubicBezTo>
                    <a:pt x="3755" y="7259"/>
                    <a:pt x="3755" y="7236"/>
                    <a:pt x="3767" y="7225"/>
                  </a:cubicBezTo>
                  <a:cubicBezTo>
                    <a:pt x="3772" y="7219"/>
                    <a:pt x="3781" y="7216"/>
                    <a:pt x="3789" y="7216"/>
                  </a:cubicBezTo>
                  <a:cubicBezTo>
                    <a:pt x="3798" y="7216"/>
                    <a:pt x="3806" y="7219"/>
                    <a:pt x="3812" y="7225"/>
                  </a:cubicBezTo>
                  <a:lnTo>
                    <a:pt x="5433" y="9279"/>
                  </a:lnTo>
                  <a:cubicBezTo>
                    <a:pt x="5456" y="9313"/>
                    <a:pt x="5490" y="9324"/>
                    <a:pt x="5524" y="9336"/>
                  </a:cubicBezTo>
                  <a:cubicBezTo>
                    <a:pt x="5558" y="9336"/>
                    <a:pt x="5604" y="9324"/>
                    <a:pt x="5627" y="9302"/>
                  </a:cubicBezTo>
                  <a:lnTo>
                    <a:pt x="8000" y="7430"/>
                  </a:lnTo>
                  <a:cubicBezTo>
                    <a:pt x="8069" y="7384"/>
                    <a:pt x="8080" y="7282"/>
                    <a:pt x="8023" y="7225"/>
                  </a:cubicBezTo>
                  <a:lnTo>
                    <a:pt x="6414" y="5170"/>
                  </a:lnTo>
                  <a:lnTo>
                    <a:pt x="6414" y="5136"/>
                  </a:lnTo>
                  <a:cubicBezTo>
                    <a:pt x="6420" y="5130"/>
                    <a:pt x="6428" y="5128"/>
                    <a:pt x="6437" y="5128"/>
                  </a:cubicBezTo>
                  <a:cubicBezTo>
                    <a:pt x="6446" y="5128"/>
                    <a:pt x="6454" y="5130"/>
                    <a:pt x="6460" y="5136"/>
                  </a:cubicBezTo>
                  <a:lnTo>
                    <a:pt x="8080" y="7179"/>
                  </a:lnTo>
                  <a:cubicBezTo>
                    <a:pt x="8103" y="7213"/>
                    <a:pt x="8137" y="7236"/>
                    <a:pt x="8172" y="7236"/>
                  </a:cubicBezTo>
                  <a:cubicBezTo>
                    <a:pt x="8217" y="7236"/>
                    <a:pt x="8252" y="7225"/>
                    <a:pt x="8286" y="7202"/>
                  </a:cubicBezTo>
                  <a:lnTo>
                    <a:pt x="10648" y="5330"/>
                  </a:lnTo>
                  <a:cubicBezTo>
                    <a:pt x="10717" y="5284"/>
                    <a:pt x="10728" y="5193"/>
                    <a:pt x="10682" y="5136"/>
                  </a:cubicBezTo>
                  <a:lnTo>
                    <a:pt x="9062" y="3082"/>
                  </a:lnTo>
                  <a:cubicBezTo>
                    <a:pt x="9050" y="3071"/>
                    <a:pt x="9050" y="3048"/>
                    <a:pt x="9062" y="3036"/>
                  </a:cubicBezTo>
                  <a:cubicBezTo>
                    <a:pt x="9067" y="3032"/>
                    <a:pt x="9075" y="3029"/>
                    <a:pt x="9084" y="3029"/>
                  </a:cubicBezTo>
                  <a:cubicBezTo>
                    <a:pt x="9098" y="3029"/>
                    <a:pt x="9112" y="3034"/>
                    <a:pt x="9119" y="3048"/>
                  </a:cubicBezTo>
                  <a:lnTo>
                    <a:pt x="10728" y="5090"/>
                  </a:lnTo>
                  <a:cubicBezTo>
                    <a:pt x="10751" y="5125"/>
                    <a:pt x="10785" y="5148"/>
                    <a:pt x="10831" y="5148"/>
                  </a:cubicBezTo>
                  <a:cubicBezTo>
                    <a:pt x="10839" y="5150"/>
                    <a:pt x="10849" y="5152"/>
                    <a:pt x="10858" y="5152"/>
                  </a:cubicBezTo>
                  <a:cubicBezTo>
                    <a:pt x="10886" y="5152"/>
                    <a:pt x="10916" y="5139"/>
                    <a:pt x="10933" y="5113"/>
                  </a:cubicBezTo>
                  <a:lnTo>
                    <a:pt x="13090" y="3424"/>
                  </a:lnTo>
                  <a:cubicBezTo>
                    <a:pt x="13319" y="3242"/>
                    <a:pt x="13353" y="2911"/>
                    <a:pt x="13170" y="2683"/>
                  </a:cubicBezTo>
                  <a:lnTo>
                    <a:pt x="11219" y="206"/>
                  </a:lnTo>
                  <a:cubicBezTo>
                    <a:pt x="11127" y="92"/>
                    <a:pt x="11002" y="23"/>
                    <a:pt x="108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27"/>
            <p:cNvSpPr/>
            <p:nvPr/>
          </p:nvSpPr>
          <p:spPr>
            <a:xfrm>
              <a:off x="1161127" y="2100657"/>
              <a:ext cx="80466" cy="77792"/>
            </a:xfrm>
            <a:custGeom>
              <a:avLst/>
              <a:gdLst/>
              <a:ahLst/>
              <a:cxnLst/>
              <a:rect l="l" t="t" r="r" b="b"/>
              <a:pathLst>
                <a:path w="2648" h="2560" extrusionOk="0">
                  <a:moveTo>
                    <a:pt x="1541" y="297"/>
                  </a:moveTo>
                  <a:lnTo>
                    <a:pt x="2317" y="1290"/>
                  </a:lnTo>
                  <a:lnTo>
                    <a:pt x="1164" y="2203"/>
                  </a:lnTo>
                  <a:lnTo>
                    <a:pt x="377" y="1210"/>
                  </a:lnTo>
                  <a:lnTo>
                    <a:pt x="1541" y="297"/>
                  </a:lnTo>
                  <a:close/>
                  <a:moveTo>
                    <a:pt x="1541" y="1"/>
                  </a:moveTo>
                  <a:cubicBezTo>
                    <a:pt x="1472" y="1"/>
                    <a:pt x="1404" y="24"/>
                    <a:pt x="1347" y="69"/>
                  </a:cubicBezTo>
                  <a:lnTo>
                    <a:pt x="80" y="1073"/>
                  </a:lnTo>
                  <a:cubicBezTo>
                    <a:pt x="11" y="1119"/>
                    <a:pt x="0" y="1210"/>
                    <a:pt x="57" y="1267"/>
                  </a:cubicBezTo>
                  <a:lnTo>
                    <a:pt x="1027" y="2500"/>
                  </a:lnTo>
                  <a:cubicBezTo>
                    <a:pt x="1053" y="2539"/>
                    <a:pt x="1094" y="2559"/>
                    <a:pt x="1137" y="2559"/>
                  </a:cubicBezTo>
                  <a:cubicBezTo>
                    <a:pt x="1169" y="2559"/>
                    <a:pt x="1203" y="2547"/>
                    <a:pt x="1233" y="2523"/>
                  </a:cubicBezTo>
                  <a:lnTo>
                    <a:pt x="2499" y="1530"/>
                  </a:lnTo>
                  <a:cubicBezTo>
                    <a:pt x="2625" y="1427"/>
                    <a:pt x="2648" y="1233"/>
                    <a:pt x="2545" y="1108"/>
                  </a:cubicBezTo>
                  <a:lnTo>
                    <a:pt x="1769" y="115"/>
                  </a:lnTo>
                  <a:cubicBezTo>
                    <a:pt x="1712" y="58"/>
                    <a:pt x="1643" y="12"/>
                    <a:pt x="15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27"/>
            <p:cNvSpPr/>
            <p:nvPr/>
          </p:nvSpPr>
          <p:spPr>
            <a:xfrm>
              <a:off x="753294" y="2350322"/>
              <a:ext cx="148960" cy="172723"/>
            </a:xfrm>
            <a:custGeom>
              <a:avLst/>
              <a:gdLst/>
              <a:ahLst/>
              <a:cxnLst/>
              <a:rect l="l" t="t" r="r" b="b"/>
              <a:pathLst>
                <a:path w="4902" h="5684" extrusionOk="0">
                  <a:moveTo>
                    <a:pt x="514" y="287"/>
                  </a:moveTo>
                  <a:cubicBezTo>
                    <a:pt x="571" y="287"/>
                    <a:pt x="628" y="321"/>
                    <a:pt x="662" y="367"/>
                  </a:cubicBezTo>
                  <a:lnTo>
                    <a:pt x="4371" y="5057"/>
                  </a:lnTo>
                  <a:cubicBezTo>
                    <a:pt x="4405" y="5091"/>
                    <a:pt x="4417" y="5148"/>
                    <a:pt x="4417" y="5194"/>
                  </a:cubicBezTo>
                  <a:cubicBezTo>
                    <a:pt x="4405" y="5251"/>
                    <a:pt x="4383" y="5308"/>
                    <a:pt x="4337" y="5342"/>
                  </a:cubicBezTo>
                  <a:cubicBezTo>
                    <a:pt x="4303" y="5365"/>
                    <a:pt x="4257" y="5388"/>
                    <a:pt x="4200" y="5388"/>
                  </a:cubicBezTo>
                  <a:cubicBezTo>
                    <a:pt x="4143" y="5388"/>
                    <a:pt x="4086" y="5354"/>
                    <a:pt x="4052" y="5308"/>
                  </a:cubicBezTo>
                  <a:lnTo>
                    <a:pt x="343" y="618"/>
                  </a:lnTo>
                  <a:cubicBezTo>
                    <a:pt x="274" y="526"/>
                    <a:pt x="286" y="401"/>
                    <a:pt x="377" y="332"/>
                  </a:cubicBezTo>
                  <a:cubicBezTo>
                    <a:pt x="411" y="298"/>
                    <a:pt x="468" y="287"/>
                    <a:pt x="514" y="287"/>
                  </a:cubicBezTo>
                  <a:close/>
                  <a:moveTo>
                    <a:pt x="492" y="1"/>
                  </a:moveTo>
                  <a:cubicBezTo>
                    <a:pt x="240" y="1"/>
                    <a:pt x="45" y="191"/>
                    <a:pt x="12" y="435"/>
                  </a:cubicBezTo>
                  <a:cubicBezTo>
                    <a:pt x="0" y="561"/>
                    <a:pt x="35" y="698"/>
                    <a:pt x="114" y="800"/>
                  </a:cubicBezTo>
                  <a:lnTo>
                    <a:pt x="3823" y="5491"/>
                  </a:lnTo>
                  <a:cubicBezTo>
                    <a:pt x="3930" y="5627"/>
                    <a:pt x="4063" y="5684"/>
                    <a:pt x="4194" y="5684"/>
                  </a:cubicBezTo>
                  <a:cubicBezTo>
                    <a:pt x="4557" y="5684"/>
                    <a:pt x="4901" y="5251"/>
                    <a:pt x="4599" y="4874"/>
                  </a:cubicBezTo>
                  <a:lnTo>
                    <a:pt x="890" y="184"/>
                  </a:lnTo>
                  <a:cubicBezTo>
                    <a:pt x="811" y="81"/>
                    <a:pt x="685" y="13"/>
                    <a:pt x="560" y="1"/>
                  </a:cubicBezTo>
                  <a:lnTo>
                    <a:pt x="514" y="1"/>
                  </a:lnTo>
                  <a:cubicBezTo>
                    <a:pt x="507" y="1"/>
                    <a:pt x="499" y="1"/>
                    <a:pt x="4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27"/>
            <p:cNvSpPr/>
            <p:nvPr/>
          </p:nvSpPr>
          <p:spPr>
            <a:xfrm>
              <a:off x="721053" y="2428023"/>
              <a:ext cx="106144" cy="122796"/>
            </a:xfrm>
            <a:custGeom>
              <a:avLst/>
              <a:gdLst/>
              <a:ahLst/>
              <a:cxnLst/>
              <a:rect l="l" t="t" r="r" b="b"/>
              <a:pathLst>
                <a:path w="3493" h="4041" extrusionOk="0">
                  <a:moveTo>
                    <a:pt x="2476" y="1"/>
                  </a:moveTo>
                  <a:cubicBezTo>
                    <a:pt x="2442" y="1"/>
                    <a:pt x="2408" y="12"/>
                    <a:pt x="2385" y="35"/>
                  </a:cubicBezTo>
                  <a:lnTo>
                    <a:pt x="0" y="1918"/>
                  </a:lnTo>
                  <a:lnTo>
                    <a:pt x="0" y="2283"/>
                  </a:lnTo>
                  <a:lnTo>
                    <a:pt x="2454" y="355"/>
                  </a:lnTo>
                  <a:lnTo>
                    <a:pt x="2625" y="583"/>
                  </a:lnTo>
                  <a:lnTo>
                    <a:pt x="0" y="2648"/>
                  </a:lnTo>
                  <a:lnTo>
                    <a:pt x="0" y="3299"/>
                  </a:lnTo>
                  <a:lnTo>
                    <a:pt x="2944" y="982"/>
                  </a:lnTo>
                  <a:lnTo>
                    <a:pt x="3116" y="1199"/>
                  </a:lnTo>
                  <a:lnTo>
                    <a:pt x="0" y="3664"/>
                  </a:lnTo>
                  <a:lnTo>
                    <a:pt x="0" y="4041"/>
                  </a:lnTo>
                  <a:lnTo>
                    <a:pt x="3412" y="1336"/>
                  </a:lnTo>
                  <a:cubicBezTo>
                    <a:pt x="3481" y="1290"/>
                    <a:pt x="3492" y="1199"/>
                    <a:pt x="3435" y="1131"/>
                  </a:cubicBezTo>
                  <a:lnTo>
                    <a:pt x="3081" y="685"/>
                  </a:lnTo>
                  <a:cubicBezTo>
                    <a:pt x="3058" y="651"/>
                    <a:pt x="3024" y="628"/>
                    <a:pt x="2979" y="628"/>
                  </a:cubicBezTo>
                  <a:lnTo>
                    <a:pt x="2979" y="617"/>
                  </a:lnTo>
                  <a:cubicBezTo>
                    <a:pt x="2979" y="583"/>
                    <a:pt x="2967" y="537"/>
                    <a:pt x="2944" y="514"/>
                  </a:cubicBezTo>
                  <a:lnTo>
                    <a:pt x="2591" y="58"/>
                  </a:lnTo>
                  <a:cubicBezTo>
                    <a:pt x="2556" y="24"/>
                    <a:pt x="2522" y="1"/>
                    <a:pt x="24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6" name="Google Shape;746;p27"/>
          <p:cNvSpPr/>
          <p:nvPr/>
        </p:nvSpPr>
        <p:spPr>
          <a:xfrm rot="1239951">
            <a:off x="7387911" y="3946517"/>
            <a:ext cx="1610610" cy="1436038"/>
          </a:xfrm>
          <a:custGeom>
            <a:avLst/>
            <a:gdLst/>
            <a:ahLst/>
            <a:cxnLst/>
            <a:rect l="l" t="t" r="r" b="b"/>
            <a:pathLst>
              <a:path w="26774" h="23872" extrusionOk="0">
                <a:moveTo>
                  <a:pt x="19927" y="3159"/>
                </a:moveTo>
                <a:cubicBezTo>
                  <a:pt x="20748" y="3216"/>
                  <a:pt x="21399" y="3866"/>
                  <a:pt x="21456" y="4688"/>
                </a:cubicBezTo>
                <a:cubicBezTo>
                  <a:pt x="21456" y="4916"/>
                  <a:pt x="21376" y="5144"/>
                  <a:pt x="21216" y="5304"/>
                </a:cubicBezTo>
                <a:cubicBezTo>
                  <a:pt x="21054" y="5466"/>
                  <a:pt x="20834" y="5543"/>
                  <a:pt x="20596" y="5543"/>
                </a:cubicBezTo>
                <a:cubicBezTo>
                  <a:pt x="20246" y="5543"/>
                  <a:pt x="19855" y="5377"/>
                  <a:pt x="19550" y="5064"/>
                </a:cubicBezTo>
                <a:cubicBezTo>
                  <a:pt x="19253" y="4790"/>
                  <a:pt x="19082" y="4414"/>
                  <a:pt x="19071" y="4014"/>
                </a:cubicBezTo>
                <a:cubicBezTo>
                  <a:pt x="19071" y="3786"/>
                  <a:pt x="19151" y="3558"/>
                  <a:pt x="19310" y="3398"/>
                </a:cubicBezTo>
                <a:cubicBezTo>
                  <a:pt x="19482" y="3238"/>
                  <a:pt x="19698" y="3159"/>
                  <a:pt x="19927" y="3159"/>
                </a:cubicBezTo>
                <a:close/>
                <a:moveTo>
                  <a:pt x="19920" y="2719"/>
                </a:moveTo>
                <a:cubicBezTo>
                  <a:pt x="19572" y="2719"/>
                  <a:pt x="19245" y="2835"/>
                  <a:pt x="19002" y="3079"/>
                </a:cubicBezTo>
                <a:cubicBezTo>
                  <a:pt x="18763" y="3330"/>
                  <a:pt x="18626" y="3661"/>
                  <a:pt x="18637" y="4014"/>
                </a:cubicBezTo>
                <a:cubicBezTo>
                  <a:pt x="18683" y="5076"/>
                  <a:pt x="19527" y="5932"/>
                  <a:pt x="20600" y="5977"/>
                </a:cubicBezTo>
                <a:cubicBezTo>
                  <a:pt x="20620" y="5978"/>
                  <a:pt x="20639" y="5979"/>
                  <a:pt x="20659" y="5979"/>
                </a:cubicBezTo>
                <a:cubicBezTo>
                  <a:pt x="21351" y="5979"/>
                  <a:pt x="21912" y="5398"/>
                  <a:pt x="21889" y="4699"/>
                </a:cubicBezTo>
                <a:cubicBezTo>
                  <a:pt x="21878" y="4174"/>
                  <a:pt x="21661" y="3683"/>
                  <a:pt x="21296" y="3330"/>
                </a:cubicBezTo>
                <a:cubicBezTo>
                  <a:pt x="20897" y="2930"/>
                  <a:pt x="20388" y="2719"/>
                  <a:pt x="19920" y="2719"/>
                </a:cubicBezTo>
                <a:close/>
                <a:moveTo>
                  <a:pt x="22335" y="7838"/>
                </a:moveTo>
                <a:cubicBezTo>
                  <a:pt x="22494" y="7838"/>
                  <a:pt x="22643" y="7860"/>
                  <a:pt x="22791" y="7906"/>
                </a:cubicBezTo>
                <a:cubicBezTo>
                  <a:pt x="23145" y="7986"/>
                  <a:pt x="23453" y="8214"/>
                  <a:pt x="23647" y="8522"/>
                </a:cubicBezTo>
                <a:cubicBezTo>
                  <a:pt x="23727" y="8671"/>
                  <a:pt x="23750" y="8853"/>
                  <a:pt x="23693" y="9024"/>
                </a:cubicBezTo>
                <a:cubicBezTo>
                  <a:pt x="23580" y="9362"/>
                  <a:pt x="23165" y="9568"/>
                  <a:pt x="22692" y="9568"/>
                </a:cubicBezTo>
                <a:cubicBezTo>
                  <a:pt x="22542" y="9568"/>
                  <a:pt x="22386" y="9548"/>
                  <a:pt x="22232" y="9504"/>
                </a:cubicBezTo>
                <a:cubicBezTo>
                  <a:pt x="21867" y="9412"/>
                  <a:pt x="21570" y="9196"/>
                  <a:pt x="21376" y="8887"/>
                </a:cubicBezTo>
                <a:cubicBezTo>
                  <a:pt x="21285" y="8728"/>
                  <a:pt x="21273" y="8545"/>
                  <a:pt x="21319" y="8374"/>
                </a:cubicBezTo>
                <a:cubicBezTo>
                  <a:pt x="21433" y="8043"/>
                  <a:pt x="21855" y="7838"/>
                  <a:pt x="22335" y="7838"/>
                </a:cubicBezTo>
                <a:close/>
                <a:moveTo>
                  <a:pt x="16415" y="7448"/>
                </a:moveTo>
                <a:cubicBezTo>
                  <a:pt x="16631" y="7448"/>
                  <a:pt x="16844" y="7494"/>
                  <a:pt x="17039" y="7586"/>
                </a:cubicBezTo>
                <a:cubicBezTo>
                  <a:pt x="17176" y="7643"/>
                  <a:pt x="17290" y="7769"/>
                  <a:pt x="17336" y="7906"/>
                </a:cubicBezTo>
                <a:cubicBezTo>
                  <a:pt x="17473" y="8351"/>
                  <a:pt x="16902" y="9093"/>
                  <a:pt x="15841" y="9469"/>
                </a:cubicBezTo>
                <a:cubicBezTo>
                  <a:pt x="15478" y="9599"/>
                  <a:pt x="15118" y="9662"/>
                  <a:pt x="14801" y="9662"/>
                </a:cubicBezTo>
                <a:cubicBezTo>
                  <a:pt x="14530" y="9662"/>
                  <a:pt x="14290" y="9616"/>
                  <a:pt x="14106" y="9526"/>
                </a:cubicBezTo>
                <a:cubicBezTo>
                  <a:pt x="13958" y="9458"/>
                  <a:pt x="13855" y="9344"/>
                  <a:pt x="13798" y="9196"/>
                </a:cubicBezTo>
                <a:cubicBezTo>
                  <a:pt x="13661" y="8750"/>
                  <a:pt x="14243" y="8020"/>
                  <a:pt x="15305" y="7643"/>
                </a:cubicBezTo>
                <a:cubicBezTo>
                  <a:pt x="15636" y="7518"/>
                  <a:pt x="15989" y="7449"/>
                  <a:pt x="16343" y="7449"/>
                </a:cubicBezTo>
                <a:cubicBezTo>
                  <a:pt x="16367" y="7448"/>
                  <a:pt x="16391" y="7448"/>
                  <a:pt x="16415" y="7448"/>
                </a:cubicBezTo>
                <a:close/>
                <a:moveTo>
                  <a:pt x="22317" y="7389"/>
                </a:moveTo>
                <a:cubicBezTo>
                  <a:pt x="21652" y="7389"/>
                  <a:pt x="21085" y="7707"/>
                  <a:pt x="20908" y="8237"/>
                </a:cubicBezTo>
                <a:cubicBezTo>
                  <a:pt x="20817" y="8511"/>
                  <a:pt x="20840" y="8830"/>
                  <a:pt x="20988" y="9093"/>
                </a:cubicBezTo>
                <a:cubicBezTo>
                  <a:pt x="21228" y="9504"/>
                  <a:pt x="21638" y="9812"/>
                  <a:pt x="22106" y="9926"/>
                </a:cubicBezTo>
                <a:cubicBezTo>
                  <a:pt x="22300" y="9983"/>
                  <a:pt x="22494" y="10006"/>
                  <a:pt x="22688" y="10006"/>
                </a:cubicBezTo>
                <a:lnTo>
                  <a:pt x="22700" y="10006"/>
                </a:lnTo>
                <a:cubicBezTo>
                  <a:pt x="23362" y="10006"/>
                  <a:pt x="23944" y="9686"/>
                  <a:pt x="24115" y="9161"/>
                </a:cubicBezTo>
                <a:cubicBezTo>
                  <a:pt x="24206" y="8876"/>
                  <a:pt x="24172" y="8568"/>
                  <a:pt x="24035" y="8305"/>
                </a:cubicBezTo>
                <a:cubicBezTo>
                  <a:pt x="23784" y="7895"/>
                  <a:pt x="23384" y="7586"/>
                  <a:pt x="22917" y="7472"/>
                </a:cubicBezTo>
                <a:cubicBezTo>
                  <a:pt x="22713" y="7416"/>
                  <a:pt x="22511" y="7389"/>
                  <a:pt x="22317" y="7389"/>
                </a:cubicBezTo>
                <a:close/>
                <a:moveTo>
                  <a:pt x="16320" y="7004"/>
                </a:moveTo>
                <a:cubicBezTo>
                  <a:pt x="15957" y="7004"/>
                  <a:pt x="15558" y="7076"/>
                  <a:pt x="15156" y="7221"/>
                </a:cubicBezTo>
                <a:cubicBezTo>
                  <a:pt x="13935" y="7666"/>
                  <a:pt x="13148" y="8579"/>
                  <a:pt x="13376" y="9321"/>
                </a:cubicBezTo>
                <a:cubicBezTo>
                  <a:pt x="13467" y="9584"/>
                  <a:pt x="13650" y="9800"/>
                  <a:pt x="13901" y="9915"/>
                </a:cubicBezTo>
                <a:cubicBezTo>
                  <a:pt x="14186" y="10051"/>
                  <a:pt x="14494" y="10109"/>
                  <a:pt x="14803" y="10109"/>
                </a:cubicBezTo>
                <a:lnTo>
                  <a:pt x="14814" y="10097"/>
                </a:lnTo>
                <a:cubicBezTo>
                  <a:pt x="15213" y="10097"/>
                  <a:pt x="15601" y="10017"/>
                  <a:pt x="15989" y="9880"/>
                </a:cubicBezTo>
                <a:cubicBezTo>
                  <a:pt x="17210" y="9447"/>
                  <a:pt x="17987" y="8522"/>
                  <a:pt x="17758" y="7780"/>
                </a:cubicBezTo>
                <a:cubicBezTo>
                  <a:pt x="17678" y="7518"/>
                  <a:pt x="17484" y="7313"/>
                  <a:pt x="17233" y="7198"/>
                </a:cubicBezTo>
                <a:cubicBezTo>
                  <a:pt x="16982" y="7070"/>
                  <a:pt x="16668" y="7004"/>
                  <a:pt x="16320" y="7004"/>
                </a:cubicBezTo>
                <a:close/>
                <a:moveTo>
                  <a:pt x="5581" y="9845"/>
                </a:moveTo>
                <a:cubicBezTo>
                  <a:pt x="5593" y="9845"/>
                  <a:pt x="5604" y="9845"/>
                  <a:pt x="5616" y="9846"/>
                </a:cubicBezTo>
                <a:lnTo>
                  <a:pt x="5627" y="9846"/>
                </a:lnTo>
                <a:cubicBezTo>
                  <a:pt x="5833" y="9857"/>
                  <a:pt x="6038" y="9915"/>
                  <a:pt x="6221" y="10029"/>
                </a:cubicBezTo>
                <a:cubicBezTo>
                  <a:pt x="6437" y="10154"/>
                  <a:pt x="6597" y="10337"/>
                  <a:pt x="6700" y="10554"/>
                </a:cubicBezTo>
                <a:cubicBezTo>
                  <a:pt x="6882" y="10885"/>
                  <a:pt x="6643" y="11284"/>
                  <a:pt x="6278" y="11284"/>
                </a:cubicBezTo>
                <a:cubicBezTo>
                  <a:pt x="6257" y="11285"/>
                  <a:pt x="6236" y="11285"/>
                  <a:pt x="6215" y="11285"/>
                </a:cubicBezTo>
                <a:cubicBezTo>
                  <a:pt x="5987" y="11285"/>
                  <a:pt x="5770" y="11228"/>
                  <a:pt x="5581" y="11113"/>
                </a:cubicBezTo>
                <a:cubicBezTo>
                  <a:pt x="5365" y="10987"/>
                  <a:pt x="5205" y="10805"/>
                  <a:pt x="5102" y="10576"/>
                </a:cubicBezTo>
                <a:cubicBezTo>
                  <a:pt x="5022" y="10428"/>
                  <a:pt x="5022" y="10245"/>
                  <a:pt x="5102" y="10086"/>
                </a:cubicBezTo>
                <a:cubicBezTo>
                  <a:pt x="5210" y="9935"/>
                  <a:pt x="5389" y="9845"/>
                  <a:pt x="5581" y="9845"/>
                </a:cubicBezTo>
                <a:close/>
                <a:moveTo>
                  <a:pt x="5624" y="9412"/>
                </a:moveTo>
                <a:cubicBezTo>
                  <a:pt x="5244" y="9412"/>
                  <a:pt x="4905" y="9565"/>
                  <a:pt x="4726" y="9857"/>
                </a:cubicBezTo>
                <a:cubicBezTo>
                  <a:pt x="4566" y="10131"/>
                  <a:pt x="4554" y="10462"/>
                  <a:pt x="4691" y="10748"/>
                </a:cubicBezTo>
                <a:cubicBezTo>
                  <a:pt x="4828" y="11056"/>
                  <a:pt x="5056" y="11318"/>
                  <a:pt x="5353" y="11489"/>
                </a:cubicBezTo>
                <a:cubicBezTo>
                  <a:pt x="5604" y="11638"/>
                  <a:pt x="5890" y="11729"/>
                  <a:pt x="6186" y="11729"/>
                </a:cubicBezTo>
                <a:cubicBezTo>
                  <a:pt x="6232" y="11729"/>
                  <a:pt x="6266" y="11729"/>
                  <a:pt x="6312" y="11718"/>
                </a:cubicBezTo>
                <a:cubicBezTo>
                  <a:pt x="6985" y="11706"/>
                  <a:pt x="7419" y="10987"/>
                  <a:pt x="7111" y="10382"/>
                </a:cubicBezTo>
                <a:cubicBezTo>
                  <a:pt x="6974" y="10074"/>
                  <a:pt x="6746" y="9823"/>
                  <a:pt x="6460" y="9652"/>
                </a:cubicBezTo>
                <a:cubicBezTo>
                  <a:pt x="6189" y="9490"/>
                  <a:pt x="5896" y="9412"/>
                  <a:pt x="5624" y="9412"/>
                </a:cubicBezTo>
                <a:close/>
                <a:moveTo>
                  <a:pt x="17780" y="447"/>
                </a:moveTo>
                <a:cubicBezTo>
                  <a:pt x="17819" y="447"/>
                  <a:pt x="17857" y="450"/>
                  <a:pt x="17895" y="454"/>
                </a:cubicBezTo>
                <a:cubicBezTo>
                  <a:pt x="20372" y="705"/>
                  <a:pt x="26306" y="8305"/>
                  <a:pt x="26146" y="11010"/>
                </a:cubicBezTo>
                <a:cubicBezTo>
                  <a:pt x="26101" y="11740"/>
                  <a:pt x="25918" y="12231"/>
                  <a:pt x="25576" y="12505"/>
                </a:cubicBezTo>
                <a:cubicBezTo>
                  <a:pt x="25284" y="12734"/>
                  <a:pt x="24874" y="12818"/>
                  <a:pt x="24370" y="12818"/>
                </a:cubicBezTo>
                <a:cubicBezTo>
                  <a:pt x="23769" y="12818"/>
                  <a:pt x="23034" y="12699"/>
                  <a:pt x="22209" y="12562"/>
                </a:cubicBezTo>
                <a:cubicBezTo>
                  <a:pt x="21125" y="12391"/>
                  <a:pt x="19904" y="12186"/>
                  <a:pt x="18580" y="12186"/>
                </a:cubicBezTo>
                <a:cubicBezTo>
                  <a:pt x="17245" y="12186"/>
                  <a:pt x="16001" y="12391"/>
                  <a:pt x="14894" y="12562"/>
                </a:cubicBezTo>
                <a:cubicBezTo>
                  <a:pt x="14050" y="12699"/>
                  <a:pt x="13300" y="12818"/>
                  <a:pt x="12702" y="12818"/>
                </a:cubicBezTo>
                <a:cubicBezTo>
                  <a:pt x="12200" y="12818"/>
                  <a:pt x="11805" y="12734"/>
                  <a:pt x="11550" y="12505"/>
                </a:cubicBezTo>
                <a:cubicBezTo>
                  <a:pt x="11253" y="12231"/>
                  <a:pt x="11128" y="11752"/>
                  <a:pt x="11173" y="11044"/>
                </a:cubicBezTo>
                <a:cubicBezTo>
                  <a:pt x="11276" y="9435"/>
                  <a:pt x="12497" y="8157"/>
                  <a:pt x="13775" y="6799"/>
                </a:cubicBezTo>
                <a:cubicBezTo>
                  <a:pt x="15179" y="5304"/>
                  <a:pt x="16777" y="3626"/>
                  <a:pt x="17119" y="1241"/>
                </a:cubicBezTo>
                <a:lnTo>
                  <a:pt x="17119" y="1241"/>
                </a:lnTo>
                <a:lnTo>
                  <a:pt x="17108" y="1253"/>
                </a:lnTo>
                <a:cubicBezTo>
                  <a:pt x="17208" y="582"/>
                  <a:pt x="17501" y="447"/>
                  <a:pt x="17780" y="447"/>
                </a:cubicBezTo>
                <a:close/>
                <a:moveTo>
                  <a:pt x="8343" y="12676"/>
                </a:moveTo>
                <a:cubicBezTo>
                  <a:pt x="8788" y="12699"/>
                  <a:pt x="9165" y="12962"/>
                  <a:pt x="9142" y="13247"/>
                </a:cubicBezTo>
                <a:cubicBezTo>
                  <a:pt x="9131" y="13519"/>
                  <a:pt x="8767" y="13739"/>
                  <a:pt x="8348" y="13739"/>
                </a:cubicBezTo>
                <a:cubicBezTo>
                  <a:pt x="8327" y="13739"/>
                  <a:pt x="8307" y="13739"/>
                  <a:pt x="8286" y="13738"/>
                </a:cubicBezTo>
                <a:cubicBezTo>
                  <a:pt x="7841" y="13703"/>
                  <a:pt x="7476" y="13429"/>
                  <a:pt x="7487" y="13167"/>
                </a:cubicBezTo>
                <a:cubicBezTo>
                  <a:pt x="7499" y="12893"/>
                  <a:pt x="7864" y="12676"/>
                  <a:pt x="8275" y="12676"/>
                </a:cubicBezTo>
                <a:close/>
                <a:moveTo>
                  <a:pt x="8256" y="12239"/>
                </a:moveTo>
                <a:cubicBezTo>
                  <a:pt x="7599" y="12239"/>
                  <a:pt x="7075" y="12625"/>
                  <a:pt x="7054" y="13144"/>
                </a:cubicBezTo>
                <a:cubicBezTo>
                  <a:pt x="7019" y="13681"/>
                  <a:pt x="7556" y="14137"/>
                  <a:pt x="8263" y="14171"/>
                </a:cubicBezTo>
                <a:lnTo>
                  <a:pt x="8366" y="14171"/>
                </a:lnTo>
                <a:cubicBezTo>
                  <a:pt x="9028" y="14171"/>
                  <a:pt x="9553" y="13783"/>
                  <a:pt x="9587" y="13281"/>
                </a:cubicBezTo>
                <a:cubicBezTo>
                  <a:pt x="9610" y="12733"/>
                  <a:pt x="9074" y="12277"/>
                  <a:pt x="8366" y="12243"/>
                </a:cubicBezTo>
                <a:cubicBezTo>
                  <a:pt x="8329" y="12240"/>
                  <a:pt x="8293" y="12239"/>
                  <a:pt x="8256" y="12239"/>
                </a:cubicBezTo>
                <a:close/>
                <a:moveTo>
                  <a:pt x="4140" y="13311"/>
                </a:moveTo>
                <a:cubicBezTo>
                  <a:pt x="4286" y="13311"/>
                  <a:pt x="4420" y="13378"/>
                  <a:pt x="4520" y="13498"/>
                </a:cubicBezTo>
                <a:cubicBezTo>
                  <a:pt x="4680" y="13738"/>
                  <a:pt x="4429" y="14297"/>
                  <a:pt x="3813" y="14696"/>
                </a:cubicBezTo>
                <a:cubicBezTo>
                  <a:pt x="3474" y="14915"/>
                  <a:pt x="3136" y="15011"/>
                  <a:pt x="2873" y="15011"/>
                </a:cubicBezTo>
                <a:cubicBezTo>
                  <a:pt x="2657" y="15011"/>
                  <a:pt x="2492" y="14946"/>
                  <a:pt x="2420" y="14833"/>
                </a:cubicBezTo>
                <a:cubicBezTo>
                  <a:pt x="2261" y="14582"/>
                  <a:pt x="2512" y="14034"/>
                  <a:pt x="3139" y="13635"/>
                </a:cubicBezTo>
                <a:cubicBezTo>
                  <a:pt x="3402" y="13452"/>
                  <a:pt x="3710" y="13350"/>
                  <a:pt x="4018" y="13315"/>
                </a:cubicBezTo>
                <a:lnTo>
                  <a:pt x="4075" y="13315"/>
                </a:lnTo>
                <a:cubicBezTo>
                  <a:pt x="4097" y="13312"/>
                  <a:pt x="4118" y="13311"/>
                  <a:pt x="4140" y="13311"/>
                </a:cubicBezTo>
                <a:close/>
                <a:moveTo>
                  <a:pt x="18557" y="13007"/>
                </a:moveTo>
                <a:cubicBezTo>
                  <a:pt x="19493" y="13019"/>
                  <a:pt x="20429" y="13098"/>
                  <a:pt x="21353" y="13258"/>
                </a:cubicBezTo>
                <a:cubicBezTo>
                  <a:pt x="21787" y="13783"/>
                  <a:pt x="22026" y="14399"/>
                  <a:pt x="21992" y="14890"/>
                </a:cubicBezTo>
                <a:cubicBezTo>
                  <a:pt x="21981" y="15016"/>
                  <a:pt x="21958" y="15164"/>
                  <a:pt x="21889" y="15210"/>
                </a:cubicBezTo>
                <a:cubicBezTo>
                  <a:pt x="21859" y="15228"/>
                  <a:pt x="21816" y="15237"/>
                  <a:pt x="21762" y="15237"/>
                </a:cubicBezTo>
                <a:cubicBezTo>
                  <a:pt x="21555" y="15237"/>
                  <a:pt x="21194" y="15113"/>
                  <a:pt x="20840" y="15004"/>
                </a:cubicBezTo>
                <a:cubicBezTo>
                  <a:pt x="20223" y="14787"/>
                  <a:pt x="19447" y="14525"/>
                  <a:pt x="18580" y="14525"/>
                </a:cubicBezTo>
                <a:cubicBezTo>
                  <a:pt x="17701" y="14525"/>
                  <a:pt x="16902" y="14787"/>
                  <a:pt x="16252" y="15004"/>
                </a:cubicBezTo>
                <a:cubicBezTo>
                  <a:pt x="15902" y="15112"/>
                  <a:pt x="15523" y="15241"/>
                  <a:pt x="15317" y="15241"/>
                </a:cubicBezTo>
                <a:cubicBezTo>
                  <a:pt x="15261" y="15241"/>
                  <a:pt x="15217" y="15232"/>
                  <a:pt x="15191" y="15210"/>
                </a:cubicBezTo>
                <a:cubicBezTo>
                  <a:pt x="15168" y="15198"/>
                  <a:pt x="15122" y="15153"/>
                  <a:pt x="15133" y="14924"/>
                </a:cubicBezTo>
                <a:cubicBezTo>
                  <a:pt x="15168" y="14399"/>
                  <a:pt x="15510" y="13760"/>
                  <a:pt x="16046" y="13213"/>
                </a:cubicBezTo>
                <a:cubicBezTo>
                  <a:pt x="16868" y="13087"/>
                  <a:pt x="17713" y="13019"/>
                  <a:pt x="18557" y="13007"/>
                </a:cubicBezTo>
                <a:close/>
                <a:moveTo>
                  <a:pt x="4091" y="12879"/>
                </a:moveTo>
                <a:cubicBezTo>
                  <a:pt x="4064" y="12879"/>
                  <a:pt x="4035" y="12880"/>
                  <a:pt x="4007" y="12882"/>
                </a:cubicBezTo>
                <a:cubicBezTo>
                  <a:pt x="3607" y="12904"/>
                  <a:pt x="3219" y="13041"/>
                  <a:pt x="2888" y="13258"/>
                </a:cubicBezTo>
                <a:cubicBezTo>
                  <a:pt x="2089" y="13772"/>
                  <a:pt x="1713" y="14571"/>
                  <a:pt x="2044" y="15073"/>
                </a:cubicBezTo>
                <a:cubicBezTo>
                  <a:pt x="2203" y="15324"/>
                  <a:pt x="2500" y="15449"/>
                  <a:pt x="2854" y="15449"/>
                </a:cubicBezTo>
                <a:cubicBezTo>
                  <a:pt x="3276" y="15438"/>
                  <a:pt x="3687" y="15301"/>
                  <a:pt x="4041" y="15073"/>
                </a:cubicBezTo>
                <a:cubicBezTo>
                  <a:pt x="4840" y="14559"/>
                  <a:pt x="5205" y="13760"/>
                  <a:pt x="4885" y="13258"/>
                </a:cubicBezTo>
                <a:cubicBezTo>
                  <a:pt x="4726" y="13015"/>
                  <a:pt x="4450" y="12879"/>
                  <a:pt x="4091" y="12879"/>
                </a:cubicBezTo>
                <a:close/>
                <a:moveTo>
                  <a:pt x="5313" y="8571"/>
                </a:moveTo>
                <a:cubicBezTo>
                  <a:pt x="5477" y="8571"/>
                  <a:pt x="5651" y="8593"/>
                  <a:pt x="5833" y="8636"/>
                </a:cubicBezTo>
                <a:cubicBezTo>
                  <a:pt x="8046" y="9138"/>
                  <a:pt x="10865" y="12551"/>
                  <a:pt x="11242" y="14251"/>
                </a:cubicBezTo>
                <a:cubicBezTo>
                  <a:pt x="11345" y="14742"/>
                  <a:pt x="11322" y="15073"/>
                  <a:pt x="11151" y="15301"/>
                </a:cubicBezTo>
                <a:cubicBezTo>
                  <a:pt x="10831" y="15723"/>
                  <a:pt x="9964" y="15769"/>
                  <a:pt x="8868" y="15837"/>
                </a:cubicBezTo>
                <a:cubicBezTo>
                  <a:pt x="7989" y="15860"/>
                  <a:pt x="7122" y="15963"/>
                  <a:pt x="6266" y="16134"/>
                </a:cubicBezTo>
                <a:cubicBezTo>
                  <a:pt x="5410" y="16340"/>
                  <a:pt x="4577" y="16613"/>
                  <a:pt x="3767" y="16956"/>
                </a:cubicBezTo>
                <a:cubicBezTo>
                  <a:pt x="3000" y="17266"/>
                  <a:pt x="2351" y="17524"/>
                  <a:pt x="1877" y="17524"/>
                </a:cubicBezTo>
                <a:cubicBezTo>
                  <a:pt x="1723" y="17524"/>
                  <a:pt x="1588" y="17497"/>
                  <a:pt x="1473" y="17435"/>
                </a:cubicBezTo>
                <a:cubicBezTo>
                  <a:pt x="1233" y="17298"/>
                  <a:pt x="1062" y="17001"/>
                  <a:pt x="960" y="16522"/>
                </a:cubicBezTo>
                <a:cubicBezTo>
                  <a:pt x="435" y="14183"/>
                  <a:pt x="2112" y="11626"/>
                  <a:pt x="4007" y="9218"/>
                </a:cubicBezTo>
                <a:cubicBezTo>
                  <a:pt x="4346" y="8792"/>
                  <a:pt x="4785" y="8571"/>
                  <a:pt x="5313" y="8571"/>
                </a:cubicBezTo>
                <a:close/>
                <a:moveTo>
                  <a:pt x="8389" y="16568"/>
                </a:moveTo>
                <a:cubicBezTo>
                  <a:pt x="8765" y="16864"/>
                  <a:pt x="9039" y="17218"/>
                  <a:pt x="9119" y="17549"/>
                </a:cubicBezTo>
                <a:cubicBezTo>
                  <a:pt x="9142" y="17686"/>
                  <a:pt x="9119" y="17720"/>
                  <a:pt x="9119" y="17720"/>
                </a:cubicBezTo>
                <a:cubicBezTo>
                  <a:pt x="9097" y="17747"/>
                  <a:pt x="9024" y="17757"/>
                  <a:pt x="8927" y="17757"/>
                </a:cubicBezTo>
                <a:cubicBezTo>
                  <a:pt x="8777" y="17757"/>
                  <a:pt x="8571" y="17734"/>
                  <a:pt x="8412" y="17720"/>
                </a:cubicBezTo>
                <a:cubicBezTo>
                  <a:pt x="8151" y="17670"/>
                  <a:pt x="7889" y="17646"/>
                  <a:pt x="7628" y="17646"/>
                </a:cubicBezTo>
                <a:cubicBezTo>
                  <a:pt x="6757" y="17646"/>
                  <a:pt x="5902" y="17919"/>
                  <a:pt x="5182" y="18428"/>
                </a:cubicBezTo>
                <a:cubicBezTo>
                  <a:pt x="4971" y="18555"/>
                  <a:pt x="4672" y="18740"/>
                  <a:pt x="4556" y="18740"/>
                </a:cubicBezTo>
                <a:cubicBezTo>
                  <a:pt x="4547" y="18740"/>
                  <a:pt x="4538" y="18739"/>
                  <a:pt x="4532" y="18736"/>
                </a:cubicBezTo>
                <a:cubicBezTo>
                  <a:pt x="4532" y="18736"/>
                  <a:pt x="4497" y="18713"/>
                  <a:pt x="4474" y="18588"/>
                </a:cubicBezTo>
                <a:cubicBezTo>
                  <a:pt x="4395" y="18234"/>
                  <a:pt x="4497" y="17777"/>
                  <a:pt x="4748" y="17344"/>
                </a:cubicBezTo>
                <a:cubicBezTo>
                  <a:pt x="5285" y="17127"/>
                  <a:pt x="5844" y="16956"/>
                  <a:pt x="6415" y="16830"/>
                </a:cubicBezTo>
                <a:cubicBezTo>
                  <a:pt x="7065" y="16693"/>
                  <a:pt x="7727" y="16602"/>
                  <a:pt x="8389" y="16568"/>
                </a:cubicBezTo>
                <a:close/>
                <a:moveTo>
                  <a:pt x="18546" y="15392"/>
                </a:moveTo>
                <a:cubicBezTo>
                  <a:pt x="19128" y="15404"/>
                  <a:pt x="19710" y="15506"/>
                  <a:pt x="20258" y="15700"/>
                </a:cubicBezTo>
                <a:cubicBezTo>
                  <a:pt x="20497" y="16956"/>
                  <a:pt x="20566" y="18234"/>
                  <a:pt x="20474" y="19512"/>
                </a:cubicBezTo>
                <a:cubicBezTo>
                  <a:pt x="20295" y="22491"/>
                  <a:pt x="19602" y="22722"/>
                  <a:pt x="18555" y="22722"/>
                </a:cubicBezTo>
                <a:cubicBezTo>
                  <a:pt x="18467" y="22722"/>
                  <a:pt x="18376" y="22721"/>
                  <a:pt x="18283" y="22719"/>
                </a:cubicBezTo>
                <a:lnTo>
                  <a:pt x="17861" y="22719"/>
                </a:lnTo>
                <a:cubicBezTo>
                  <a:pt x="17768" y="22721"/>
                  <a:pt x="17679" y="22722"/>
                  <a:pt x="17593" y="22722"/>
                </a:cubicBezTo>
                <a:cubicBezTo>
                  <a:pt x="17138" y="22722"/>
                  <a:pt x="16773" y="22680"/>
                  <a:pt x="16514" y="22411"/>
                </a:cubicBezTo>
                <a:cubicBezTo>
                  <a:pt x="16126" y="22011"/>
                  <a:pt x="15989" y="21064"/>
                  <a:pt x="16092" y="19535"/>
                </a:cubicBezTo>
                <a:cubicBezTo>
                  <a:pt x="16161" y="18234"/>
                  <a:pt x="16389" y="16944"/>
                  <a:pt x="16777" y="15700"/>
                </a:cubicBezTo>
                <a:lnTo>
                  <a:pt x="16777" y="15712"/>
                </a:lnTo>
                <a:cubicBezTo>
                  <a:pt x="17347" y="15518"/>
                  <a:pt x="17941" y="15404"/>
                  <a:pt x="18546" y="15392"/>
                </a:cubicBezTo>
                <a:close/>
                <a:moveTo>
                  <a:pt x="17789" y="0"/>
                </a:moveTo>
                <a:cubicBezTo>
                  <a:pt x="17377" y="0"/>
                  <a:pt x="16815" y="195"/>
                  <a:pt x="16674" y="1184"/>
                </a:cubicBezTo>
                <a:cubicBezTo>
                  <a:pt x="16355" y="3421"/>
                  <a:pt x="14882" y="4984"/>
                  <a:pt x="13456" y="6491"/>
                </a:cubicBezTo>
                <a:cubicBezTo>
                  <a:pt x="12109" y="7906"/>
                  <a:pt x="10842" y="9253"/>
                  <a:pt x="10740" y="11010"/>
                </a:cubicBezTo>
                <a:cubicBezTo>
                  <a:pt x="10683" y="11866"/>
                  <a:pt x="10854" y="12471"/>
                  <a:pt x="11253" y="12825"/>
                </a:cubicBezTo>
                <a:cubicBezTo>
                  <a:pt x="11606" y="13149"/>
                  <a:pt x="12105" y="13263"/>
                  <a:pt x="12719" y="13263"/>
                </a:cubicBezTo>
                <a:cubicBezTo>
                  <a:pt x="13357" y="13263"/>
                  <a:pt x="14119" y="13141"/>
                  <a:pt x="14974" y="13007"/>
                </a:cubicBezTo>
                <a:lnTo>
                  <a:pt x="15750" y="12882"/>
                </a:lnTo>
                <a:lnTo>
                  <a:pt x="15750" y="12882"/>
                </a:lnTo>
                <a:cubicBezTo>
                  <a:pt x="15133" y="13509"/>
                  <a:pt x="14734" y="14263"/>
                  <a:pt x="14700" y="14902"/>
                </a:cubicBezTo>
                <a:cubicBezTo>
                  <a:pt x="14677" y="15221"/>
                  <a:pt x="14745" y="15438"/>
                  <a:pt x="14917" y="15575"/>
                </a:cubicBezTo>
                <a:cubicBezTo>
                  <a:pt x="15023" y="15654"/>
                  <a:pt x="15151" y="15686"/>
                  <a:pt x="15301" y="15686"/>
                </a:cubicBezTo>
                <a:cubicBezTo>
                  <a:pt x="15585" y="15686"/>
                  <a:pt x="15948" y="15569"/>
                  <a:pt x="16389" y="15427"/>
                </a:cubicBezTo>
                <a:lnTo>
                  <a:pt x="16412" y="15415"/>
                </a:lnTo>
                <a:lnTo>
                  <a:pt x="16412" y="15415"/>
                </a:lnTo>
                <a:cubicBezTo>
                  <a:pt x="16412" y="15427"/>
                  <a:pt x="16400" y="15438"/>
                  <a:pt x="16400" y="15461"/>
                </a:cubicBezTo>
                <a:cubicBezTo>
                  <a:pt x="15967" y="16762"/>
                  <a:pt x="15715" y="18131"/>
                  <a:pt x="15647" y="19512"/>
                </a:cubicBezTo>
                <a:cubicBezTo>
                  <a:pt x="15533" y="21224"/>
                  <a:pt x="15704" y="22205"/>
                  <a:pt x="16195" y="22719"/>
                </a:cubicBezTo>
                <a:cubicBezTo>
                  <a:pt x="16583" y="23130"/>
                  <a:pt x="17096" y="23164"/>
                  <a:pt x="17656" y="23164"/>
                </a:cubicBezTo>
                <a:lnTo>
                  <a:pt x="18283" y="23164"/>
                </a:lnTo>
                <a:cubicBezTo>
                  <a:pt x="18337" y="23165"/>
                  <a:pt x="18391" y="23165"/>
                  <a:pt x="18443" y="23165"/>
                </a:cubicBezTo>
                <a:cubicBezTo>
                  <a:pt x="19844" y="23165"/>
                  <a:pt x="20710" y="22824"/>
                  <a:pt x="20919" y="19535"/>
                </a:cubicBezTo>
                <a:cubicBezTo>
                  <a:pt x="21011" y="18177"/>
                  <a:pt x="20931" y="16819"/>
                  <a:pt x="20668" y="15484"/>
                </a:cubicBezTo>
                <a:cubicBezTo>
                  <a:pt x="20657" y="15449"/>
                  <a:pt x="20646" y="15427"/>
                  <a:pt x="20634" y="15404"/>
                </a:cubicBezTo>
                <a:lnTo>
                  <a:pt x="20634" y="15404"/>
                </a:lnTo>
                <a:lnTo>
                  <a:pt x="20703" y="15427"/>
                </a:lnTo>
                <a:cubicBezTo>
                  <a:pt x="21127" y="15571"/>
                  <a:pt x="21476" y="15689"/>
                  <a:pt x="21760" y="15689"/>
                </a:cubicBezTo>
                <a:cubicBezTo>
                  <a:pt x="21903" y="15689"/>
                  <a:pt x="22029" y="15659"/>
                  <a:pt x="22141" y="15586"/>
                </a:cubicBezTo>
                <a:cubicBezTo>
                  <a:pt x="22323" y="15461"/>
                  <a:pt x="22414" y="15244"/>
                  <a:pt x="22437" y="14936"/>
                </a:cubicBezTo>
                <a:cubicBezTo>
                  <a:pt x="22472" y="14285"/>
                  <a:pt x="22186" y="13555"/>
                  <a:pt x="21650" y="12927"/>
                </a:cubicBezTo>
                <a:lnTo>
                  <a:pt x="21650" y="12927"/>
                </a:lnTo>
                <a:lnTo>
                  <a:pt x="22141" y="12996"/>
                </a:lnTo>
                <a:cubicBezTo>
                  <a:pt x="22982" y="13137"/>
                  <a:pt x="23732" y="13260"/>
                  <a:pt x="24370" y="13260"/>
                </a:cubicBezTo>
                <a:cubicBezTo>
                  <a:pt x="24969" y="13260"/>
                  <a:pt x="25468" y="13151"/>
                  <a:pt x="25850" y="12847"/>
                </a:cubicBezTo>
                <a:cubicBezTo>
                  <a:pt x="26295" y="12494"/>
                  <a:pt x="26534" y="11900"/>
                  <a:pt x="26591" y="11044"/>
                </a:cubicBezTo>
                <a:cubicBezTo>
                  <a:pt x="26774" y="8123"/>
                  <a:pt x="20623" y="283"/>
                  <a:pt x="17941" y="9"/>
                </a:cubicBezTo>
                <a:cubicBezTo>
                  <a:pt x="17894" y="4"/>
                  <a:pt x="17843" y="0"/>
                  <a:pt x="17789" y="0"/>
                </a:cubicBezTo>
                <a:close/>
                <a:moveTo>
                  <a:pt x="7617" y="18383"/>
                </a:moveTo>
                <a:cubicBezTo>
                  <a:pt x="7775" y="18383"/>
                  <a:pt x="7934" y="18394"/>
                  <a:pt x="8092" y="18417"/>
                </a:cubicBezTo>
                <a:cubicBezTo>
                  <a:pt x="8492" y="19215"/>
                  <a:pt x="8788" y="20071"/>
                  <a:pt x="8971" y="20950"/>
                </a:cubicBezTo>
                <a:cubicBezTo>
                  <a:pt x="9222" y="22125"/>
                  <a:pt x="9222" y="22844"/>
                  <a:pt x="8971" y="23164"/>
                </a:cubicBezTo>
                <a:cubicBezTo>
                  <a:pt x="8788" y="23392"/>
                  <a:pt x="8480" y="23438"/>
                  <a:pt x="8035" y="23438"/>
                </a:cubicBezTo>
                <a:cubicBezTo>
                  <a:pt x="7396" y="23438"/>
                  <a:pt x="6597" y="23221"/>
                  <a:pt x="6038" y="21578"/>
                </a:cubicBezTo>
                <a:cubicBezTo>
                  <a:pt x="5718" y="20653"/>
                  <a:pt x="5730" y="19729"/>
                  <a:pt x="5764" y="18919"/>
                </a:cubicBezTo>
                <a:lnTo>
                  <a:pt x="5775" y="18919"/>
                </a:lnTo>
                <a:cubicBezTo>
                  <a:pt x="6327" y="18570"/>
                  <a:pt x="6966" y="18383"/>
                  <a:pt x="7617" y="18383"/>
                </a:cubicBezTo>
                <a:close/>
                <a:moveTo>
                  <a:pt x="5306" y="8129"/>
                </a:moveTo>
                <a:cubicBezTo>
                  <a:pt x="4640" y="8129"/>
                  <a:pt x="4075" y="8408"/>
                  <a:pt x="3653" y="8944"/>
                </a:cubicBezTo>
                <a:cubicBezTo>
                  <a:pt x="1393" y="11832"/>
                  <a:pt x="1" y="14240"/>
                  <a:pt x="526" y="16613"/>
                </a:cubicBezTo>
                <a:cubicBezTo>
                  <a:pt x="663" y="17230"/>
                  <a:pt x="902" y="17629"/>
                  <a:pt x="1268" y="17823"/>
                </a:cubicBezTo>
                <a:cubicBezTo>
                  <a:pt x="1450" y="17919"/>
                  <a:pt x="1651" y="17960"/>
                  <a:pt x="1870" y="17960"/>
                </a:cubicBezTo>
                <a:cubicBezTo>
                  <a:pt x="2434" y="17960"/>
                  <a:pt x="3121" y="17687"/>
                  <a:pt x="3927" y="17367"/>
                </a:cubicBezTo>
                <a:lnTo>
                  <a:pt x="4303" y="17230"/>
                </a:lnTo>
                <a:lnTo>
                  <a:pt x="4303" y="17230"/>
                </a:lnTo>
                <a:cubicBezTo>
                  <a:pt x="4041" y="17732"/>
                  <a:pt x="3950" y="18257"/>
                  <a:pt x="4041" y="18679"/>
                </a:cubicBezTo>
                <a:cubicBezTo>
                  <a:pt x="4064" y="18884"/>
                  <a:pt x="4178" y="19056"/>
                  <a:pt x="4360" y="19147"/>
                </a:cubicBezTo>
                <a:cubicBezTo>
                  <a:pt x="4422" y="19173"/>
                  <a:pt x="4486" y="19185"/>
                  <a:pt x="4551" y="19185"/>
                </a:cubicBezTo>
                <a:cubicBezTo>
                  <a:pt x="4774" y="19185"/>
                  <a:pt x="5021" y="19047"/>
                  <a:pt x="5330" y="18862"/>
                </a:cubicBezTo>
                <a:lnTo>
                  <a:pt x="5330" y="18862"/>
                </a:lnTo>
                <a:cubicBezTo>
                  <a:pt x="5285" y="19718"/>
                  <a:pt x="5273" y="20722"/>
                  <a:pt x="5616" y="21715"/>
                </a:cubicBezTo>
                <a:cubicBezTo>
                  <a:pt x="6118" y="23187"/>
                  <a:pt x="6882" y="23872"/>
                  <a:pt x="8024" y="23872"/>
                </a:cubicBezTo>
                <a:cubicBezTo>
                  <a:pt x="8480" y="23872"/>
                  <a:pt x="8994" y="23837"/>
                  <a:pt x="9302" y="23449"/>
                </a:cubicBezTo>
                <a:cubicBezTo>
                  <a:pt x="9667" y="23004"/>
                  <a:pt x="9690" y="22205"/>
                  <a:pt x="9393" y="20859"/>
                </a:cubicBezTo>
                <a:cubicBezTo>
                  <a:pt x="9199" y="19923"/>
                  <a:pt x="8880" y="19021"/>
                  <a:pt x="8457" y="18177"/>
                </a:cubicBezTo>
                <a:lnTo>
                  <a:pt x="8457" y="18177"/>
                </a:lnTo>
                <a:cubicBezTo>
                  <a:pt x="8621" y="18193"/>
                  <a:pt x="8770" y="18207"/>
                  <a:pt x="8902" y="18207"/>
                </a:cubicBezTo>
                <a:cubicBezTo>
                  <a:pt x="9140" y="18207"/>
                  <a:pt x="9326" y="18164"/>
                  <a:pt x="9450" y="18017"/>
                </a:cubicBezTo>
                <a:cubicBezTo>
                  <a:pt x="9576" y="17869"/>
                  <a:pt x="9610" y="17652"/>
                  <a:pt x="9541" y="17469"/>
                </a:cubicBezTo>
                <a:cubicBezTo>
                  <a:pt x="9416" y="16990"/>
                  <a:pt x="9119" y="16579"/>
                  <a:pt x="8731" y="16294"/>
                </a:cubicBezTo>
                <a:lnTo>
                  <a:pt x="8891" y="16282"/>
                </a:lnTo>
                <a:cubicBezTo>
                  <a:pt x="10101" y="16203"/>
                  <a:pt x="11059" y="16157"/>
                  <a:pt x="11504" y="15564"/>
                </a:cubicBezTo>
                <a:cubicBezTo>
                  <a:pt x="11755" y="15233"/>
                  <a:pt x="11801" y="14776"/>
                  <a:pt x="11664" y="14160"/>
                </a:cubicBezTo>
                <a:cubicBezTo>
                  <a:pt x="11265" y="12311"/>
                  <a:pt x="8332" y="8750"/>
                  <a:pt x="5924" y="8203"/>
                </a:cubicBezTo>
                <a:cubicBezTo>
                  <a:pt x="5710" y="8153"/>
                  <a:pt x="5504" y="8129"/>
                  <a:pt x="5306" y="812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47" name="Google Shape;747;p27"/>
          <p:cNvGrpSpPr/>
          <p:nvPr/>
        </p:nvGrpSpPr>
        <p:grpSpPr>
          <a:xfrm>
            <a:off x="6514163" y="-664000"/>
            <a:ext cx="2338634" cy="2320420"/>
            <a:chOff x="-3310450" y="-519775"/>
            <a:chExt cx="634550" cy="629625"/>
          </a:xfrm>
        </p:grpSpPr>
        <p:sp>
          <p:nvSpPr>
            <p:cNvPr id="748" name="Google Shape;748;p27"/>
            <p:cNvSpPr/>
            <p:nvPr/>
          </p:nvSpPr>
          <p:spPr>
            <a:xfrm>
              <a:off x="-3310450" y="-519775"/>
              <a:ext cx="634550" cy="629625"/>
            </a:xfrm>
            <a:custGeom>
              <a:avLst/>
              <a:gdLst/>
              <a:ahLst/>
              <a:cxnLst/>
              <a:rect l="l" t="t" r="r" b="b"/>
              <a:pathLst>
                <a:path w="25382" h="25185" extrusionOk="0">
                  <a:moveTo>
                    <a:pt x="10249" y="232"/>
                  </a:moveTo>
                  <a:cubicBezTo>
                    <a:pt x="10440" y="232"/>
                    <a:pt x="10631" y="306"/>
                    <a:pt x="10774" y="455"/>
                  </a:cubicBezTo>
                  <a:lnTo>
                    <a:pt x="24834" y="14514"/>
                  </a:lnTo>
                  <a:cubicBezTo>
                    <a:pt x="25130" y="14800"/>
                    <a:pt x="25130" y="15279"/>
                    <a:pt x="24834" y="15564"/>
                  </a:cubicBezTo>
                  <a:lnTo>
                    <a:pt x="15681" y="24728"/>
                  </a:lnTo>
                  <a:cubicBezTo>
                    <a:pt x="15533" y="24871"/>
                    <a:pt x="15342" y="24942"/>
                    <a:pt x="15150" y="24942"/>
                  </a:cubicBezTo>
                  <a:cubicBezTo>
                    <a:pt x="14959" y="24942"/>
                    <a:pt x="14768" y="24871"/>
                    <a:pt x="14620" y="24728"/>
                  </a:cubicBezTo>
                  <a:lnTo>
                    <a:pt x="560" y="10668"/>
                  </a:lnTo>
                  <a:cubicBezTo>
                    <a:pt x="263" y="10383"/>
                    <a:pt x="263" y="9904"/>
                    <a:pt x="560" y="9618"/>
                  </a:cubicBezTo>
                  <a:lnTo>
                    <a:pt x="9724" y="455"/>
                  </a:lnTo>
                  <a:cubicBezTo>
                    <a:pt x="9867" y="306"/>
                    <a:pt x="10058" y="232"/>
                    <a:pt x="10249" y="232"/>
                  </a:cubicBezTo>
                  <a:close/>
                  <a:moveTo>
                    <a:pt x="10243" y="1"/>
                  </a:moveTo>
                  <a:cubicBezTo>
                    <a:pt x="9992" y="1"/>
                    <a:pt x="9741" y="95"/>
                    <a:pt x="9553" y="283"/>
                  </a:cubicBezTo>
                  <a:lnTo>
                    <a:pt x="389" y="9447"/>
                  </a:lnTo>
                  <a:cubicBezTo>
                    <a:pt x="1" y="9835"/>
                    <a:pt x="1" y="10452"/>
                    <a:pt x="389" y="10840"/>
                  </a:cubicBezTo>
                  <a:lnTo>
                    <a:pt x="14449" y="24899"/>
                  </a:lnTo>
                  <a:cubicBezTo>
                    <a:pt x="14631" y="25082"/>
                    <a:pt x="14882" y="25185"/>
                    <a:pt x="15145" y="25185"/>
                  </a:cubicBezTo>
                  <a:cubicBezTo>
                    <a:pt x="15396" y="25185"/>
                    <a:pt x="15647" y="25070"/>
                    <a:pt x="15829" y="24888"/>
                  </a:cubicBezTo>
                  <a:lnTo>
                    <a:pt x="24993" y="15735"/>
                  </a:lnTo>
                  <a:cubicBezTo>
                    <a:pt x="25381" y="15347"/>
                    <a:pt x="25381" y="14731"/>
                    <a:pt x="24993" y="14343"/>
                  </a:cubicBezTo>
                  <a:lnTo>
                    <a:pt x="10934" y="283"/>
                  </a:lnTo>
                  <a:cubicBezTo>
                    <a:pt x="10745" y="95"/>
                    <a:pt x="10494" y="1"/>
                    <a:pt x="102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27"/>
            <p:cNvSpPr/>
            <p:nvPr/>
          </p:nvSpPr>
          <p:spPr>
            <a:xfrm>
              <a:off x="-3242825" y="-324600"/>
              <a:ext cx="135825" cy="125175"/>
            </a:xfrm>
            <a:custGeom>
              <a:avLst/>
              <a:gdLst/>
              <a:ahLst/>
              <a:cxnLst/>
              <a:rect l="l" t="t" r="r" b="b"/>
              <a:pathLst>
                <a:path w="5433" h="5007" extrusionOk="0">
                  <a:moveTo>
                    <a:pt x="2682" y="225"/>
                  </a:moveTo>
                  <a:cubicBezTo>
                    <a:pt x="3287" y="225"/>
                    <a:pt x="3869" y="465"/>
                    <a:pt x="4291" y="898"/>
                  </a:cubicBezTo>
                  <a:cubicBezTo>
                    <a:pt x="5056" y="1663"/>
                    <a:pt x="5182" y="2861"/>
                    <a:pt x="4577" y="3763"/>
                  </a:cubicBezTo>
                  <a:cubicBezTo>
                    <a:pt x="4144" y="4409"/>
                    <a:pt x="3430" y="4773"/>
                    <a:pt x="2690" y="4773"/>
                  </a:cubicBezTo>
                  <a:cubicBezTo>
                    <a:pt x="2397" y="4773"/>
                    <a:pt x="2100" y="4716"/>
                    <a:pt x="1815" y="4596"/>
                  </a:cubicBezTo>
                  <a:cubicBezTo>
                    <a:pt x="822" y="4185"/>
                    <a:pt x="251" y="3124"/>
                    <a:pt x="457" y="2063"/>
                  </a:cubicBezTo>
                  <a:cubicBezTo>
                    <a:pt x="674" y="1001"/>
                    <a:pt x="1598" y="225"/>
                    <a:pt x="2682" y="225"/>
                  </a:cubicBezTo>
                  <a:close/>
                  <a:moveTo>
                    <a:pt x="2686" y="1"/>
                  </a:moveTo>
                  <a:cubicBezTo>
                    <a:pt x="2366" y="1"/>
                    <a:pt x="2043" y="62"/>
                    <a:pt x="1735" y="191"/>
                  </a:cubicBezTo>
                  <a:cubicBezTo>
                    <a:pt x="628" y="647"/>
                    <a:pt x="0" y="1823"/>
                    <a:pt x="240" y="2987"/>
                  </a:cubicBezTo>
                  <a:cubicBezTo>
                    <a:pt x="468" y="4162"/>
                    <a:pt x="1495" y="5007"/>
                    <a:pt x="2682" y="5007"/>
                  </a:cubicBezTo>
                  <a:cubicBezTo>
                    <a:pt x="3344" y="5007"/>
                    <a:pt x="3983" y="4744"/>
                    <a:pt x="4451" y="4276"/>
                  </a:cubicBezTo>
                  <a:cubicBezTo>
                    <a:pt x="5296" y="3432"/>
                    <a:pt x="5433" y="2108"/>
                    <a:pt x="4771" y="1115"/>
                  </a:cubicBezTo>
                  <a:cubicBezTo>
                    <a:pt x="4295" y="402"/>
                    <a:pt x="3501" y="1"/>
                    <a:pt x="26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27"/>
            <p:cNvSpPr/>
            <p:nvPr/>
          </p:nvSpPr>
          <p:spPr>
            <a:xfrm>
              <a:off x="-3216575" y="-311700"/>
              <a:ext cx="56500" cy="30675"/>
            </a:xfrm>
            <a:custGeom>
              <a:avLst/>
              <a:gdLst/>
              <a:ahLst/>
              <a:cxnLst/>
              <a:rect l="l" t="t" r="r" b="b"/>
              <a:pathLst>
                <a:path w="2260" h="1227" extrusionOk="0">
                  <a:moveTo>
                    <a:pt x="1645" y="0"/>
                  </a:moveTo>
                  <a:cubicBezTo>
                    <a:pt x="1119" y="0"/>
                    <a:pt x="612" y="206"/>
                    <a:pt x="240" y="588"/>
                  </a:cubicBezTo>
                  <a:cubicBezTo>
                    <a:pt x="0" y="816"/>
                    <a:pt x="160" y="1227"/>
                    <a:pt x="502" y="1227"/>
                  </a:cubicBezTo>
                  <a:cubicBezTo>
                    <a:pt x="594" y="1227"/>
                    <a:pt x="685" y="1193"/>
                    <a:pt x="754" y="1124"/>
                  </a:cubicBezTo>
                  <a:cubicBezTo>
                    <a:pt x="986" y="892"/>
                    <a:pt x="1301" y="758"/>
                    <a:pt x="1622" y="758"/>
                  </a:cubicBezTo>
                  <a:cubicBezTo>
                    <a:pt x="1679" y="758"/>
                    <a:pt x="1735" y="762"/>
                    <a:pt x="1792" y="770"/>
                  </a:cubicBezTo>
                  <a:cubicBezTo>
                    <a:pt x="1813" y="774"/>
                    <a:pt x="1834" y="775"/>
                    <a:pt x="1854" y="775"/>
                  </a:cubicBezTo>
                  <a:cubicBezTo>
                    <a:pt x="2043" y="775"/>
                    <a:pt x="2195" y="636"/>
                    <a:pt x="2226" y="451"/>
                  </a:cubicBezTo>
                  <a:cubicBezTo>
                    <a:pt x="2260" y="246"/>
                    <a:pt x="2112" y="52"/>
                    <a:pt x="1906" y="17"/>
                  </a:cubicBezTo>
                  <a:cubicBezTo>
                    <a:pt x="1819" y="6"/>
                    <a:pt x="1732" y="0"/>
                    <a:pt x="16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27"/>
            <p:cNvSpPr/>
            <p:nvPr/>
          </p:nvSpPr>
          <p:spPr>
            <a:xfrm>
              <a:off x="-3216975" y="-299950"/>
              <a:ext cx="107700" cy="87400"/>
            </a:xfrm>
            <a:custGeom>
              <a:avLst/>
              <a:gdLst/>
              <a:ahLst/>
              <a:cxnLst/>
              <a:rect l="l" t="t" r="r" b="b"/>
              <a:pathLst>
                <a:path w="4308" h="3496" extrusionOk="0">
                  <a:moveTo>
                    <a:pt x="2789" y="0"/>
                  </a:moveTo>
                  <a:cubicBezTo>
                    <a:pt x="2501" y="0"/>
                    <a:pt x="2256" y="372"/>
                    <a:pt x="2527" y="643"/>
                  </a:cubicBezTo>
                  <a:cubicBezTo>
                    <a:pt x="3029" y="1122"/>
                    <a:pt x="3029" y="1921"/>
                    <a:pt x="2538" y="2412"/>
                  </a:cubicBezTo>
                  <a:cubicBezTo>
                    <a:pt x="2303" y="2653"/>
                    <a:pt x="1990" y="2773"/>
                    <a:pt x="1676" y="2773"/>
                  </a:cubicBezTo>
                  <a:cubicBezTo>
                    <a:pt x="1351" y="2773"/>
                    <a:pt x="1025" y="2644"/>
                    <a:pt x="781" y="2389"/>
                  </a:cubicBezTo>
                  <a:cubicBezTo>
                    <a:pt x="700" y="2316"/>
                    <a:pt x="612" y="2285"/>
                    <a:pt x="528" y="2285"/>
                  </a:cubicBezTo>
                  <a:cubicBezTo>
                    <a:pt x="242" y="2285"/>
                    <a:pt x="0" y="2641"/>
                    <a:pt x="256" y="2914"/>
                  </a:cubicBezTo>
                  <a:cubicBezTo>
                    <a:pt x="621" y="3290"/>
                    <a:pt x="1123" y="3496"/>
                    <a:pt x="1648" y="3496"/>
                  </a:cubicBezTo>
                  <a:cubicBezTo>
                    <a:pt x="3417" y="3496"/>
                    <a:pt x="4307" y="1362"/>
                    <a:pt x="3052" y="118"/>
                  </a:cubicBezTo>
                  <a:cubicBezTo>
                    <a:pt x="2969" y="35"/>
                    <a:pt x="2877" y="0"/>
                    <a:pt x="27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27"/>
            <p:cNvSpPr/>
            <p:nvPr/>
          </p:nvSpPr>
          <p:spPr>
            <a:xfrm>
              <a:off x="-3123000" y="-204825"/>
              <a:ext cx="135825" cy="125225"/>
            </a:xfrm>
            <a:custGeom>
              <a:avLst/>
              <a:gdLst/>
              <a:ahLst/>
              <a:cxnLst/>
              <a:rect l="l" t="t" r="r" b="b"/>
              <a:pathLst>
                <a:path w="5433" h="5009" extrusionOk="0">
                  <a:moveTo>
                    <a:pt x="2682" y="227"/>
                  </a:moveTo>
                  <a:cubicBezTo>
                    <a:pt x="3287" y="227"/>
                    <a:pt x="3869" y="467"/>
                    <a:pt x="4292" y="901"/>
                  </a:cubicBezTo>
                  <a:cubicBezTo>
                    <a:pt x="5056" y="1665"/>
                    <a:pt x="5182" y="2863"/>
                    <a:pt x="4577" y="3765"/>
                  </a:cubicBezTo>
                  <a:cubicBezTo>
                    <a:pt x="4144" y="4411"/>
                    <a:pt x="3430" y="4775"/>
                    <a:pt x="2690" y="4775"/>
                  </a:cubicBezTo>
                  <a:cubicBezTo>
                    <a:pt x="2397" y="4775"/>
                    <a:pt x="2100" y="4718"/>
                    <a:pt x="1815" y="4598"/>
                  </a:cubicBezTo>
                  <a:cubicBezTo>
                    <a:pt x="811" y="4187"/>
                    <a:pt x="240" y="3126"/>
                    <a:pt x="457" y="2065"/>
                  </a:cubicBezTo>
                  <a:cubicBezTo>
                    <a:pt x="662" y="992"/>
                    <a:pt x="1598" y="227"/>
                    <a:pt x="2682" y="227"/>
                  </a:cubicBezTo>
                  <a:close/>
                  <a:moveTo>
                    <a:pt x="2690" y="1"/>
                  </a:moveTo>
                  <a:cubicBezTo>
                    <a:pt x="2367" y="1"/>
                    <a:pt x="2039" y="63"/>
                    <a:pt x="1724" y="193"/>
                  </a:cubicBezTo>
                  <a:cubicBezTo>
                    <a:pt x="628" y="650"/>
                    <a:pt x="1" y="1814"/>
                    <a:pt x="229" y="2989"/>
                  </a:cubicBezTo>
                  <a:cubicBezTo>
                    <a:pt x="457" y="4164"/>
                    <a:pt x="1484" y="5009"/>
                    <a:pt x="2682" y="5009"/>
                  </a:cubicBezTo>
                  <a:cubicBezTo>
                    <a:pt x="3344" y="5009"/>
                    <a:pt x="3983" y="4746"/>
                    <a:pt x="4451" y="4267"/>
                  </a:cubicBezTo>
                  <a:cubicBezTo>
                    <a:pt x="5296" y="3423"/>
                    <a:pt x="5433" y="2099"/>
                    <a:pt x="4771" y="1106"/>
                  </a:cubicBezTo>
                  <a:cubicBezTo>
                    <a:pt x="4289" y="396"/>
                    <a:pt x="3504" y="1"/>
                    <a:pt x="26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27"/>
            <p:cNvSpPr/>
            <p:nvPr/>
          </p:nvSpPr>
          <p:spPr>
            <a:xfrm>
              <a:off x="-3096750" y="-191975"/>
              <a:ext cx="56225" cy="30500"/>
            </a:xfrm>
            <a:custGeom>
              <a:avLst/>
              <a:gdLst/>
              <a:ahLst/>
              <a:cxnLst/>
              <a:rect l="l" t="t" r="r" b="b"/>
              <a:pathLst>
                <a:path w="2249" h="1220" extrusionOk="0">
                  <a:moveTo>
                    <a:pt x="1618" y="0"/>
                  </a:moveTo>
                  <a:cubicBezTo>
                    <a:pt x="1102" y="0"/>
                    <a:pt x="604" y="205"/>
                    <a:pt x="229" y="581"/>
                  </a:cubicBezTo>
                  <a:cubicBezTo>
                    <a:pt x="0" y="820"/>
                    <a:pt x="160" y="1220"/>
                    <a:pt x="503" y="1220"/>
                  </a:cubicBezTo>
                  <a:cubicBezTo>
                    <a:pt x="594" y="1220"/>
                    <a:pt x="685" y="1174"/>
                    <a:pt x="754" y="1106"/>
                  </a:cubicBezTo>
                  <a:cubicBezTo>
                    <a:pt x="984" y="875"/>
                    <a:pt x="1295" y="750"/>
                    <a:pt x="1613" y="750"/>
                  </a:cubicBezTo>
                  <a:cubicBezTo>
                    <a:pt x="1672" y="750"/>
                    <a:pt x="1732" y="754"/>
                    <a:pt x="1792" y="763"/>
                  </a:cubicBezTo>
                  <a:cubicBezTo>
                    <a:pt x="1807" y="765"/>
                    <a:pt x="1822" y="766"/>
                    <a:pt x="1837" y="766"/>
                  </a:cubicBezTo>
                  <a:cubicBezTo>
                    <a:pt x="2025" y="766"/>
                    <a:pt x="2194" y="634"/>
                    <a:pt x="2226" y="444"/>
                  </a:cubicBezTo>
                  <a:cubicBezTo>
                    <a:pt x="2249" y="238"/>
                    <a:pt x="2112" y="44"/>
                    <a:pt x="1906" y="21"/>
                  </a:cubicBezTo>
                  <a:cubicBezTo>
                    <a:pt x="1810" y="7"/>
                    <a:pt x="1714" y="0"/>
                    <a:pt x="16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27"/>
            <p:cNvSpPr/>
            <p:nvPr/>
          </p:nvSpPr>
          <p:spPr>
            <a:xfrm>
              <a:off x="-3097225" y="-180250"/>
              <a:ext cx="107500" cy="87525"/>
            </a:xfrm>
            <a:custGeom>
              <a:avLst/>
              <a:gdLst/>
              <a:ahLst/>
              <a:cxnLst/>
              <a:rect l="l" t="t" r="r" b="b"/>
              <a:pathLst>
                <a:path w="4300" h="3501" extrusionOk="0">
                  <a:moveTo>
                    <a:pt x="2798" y="0"/>
                  </a:moveTo>
                  <a:cubicBezTo>
                    <a:pt x="2507" y="0"/>
                    <a:pt x="2257" y="375"/>
                    <a:pt x="2530" y="648"/>
                  </a:cubicBezTo>
                  <a:cubicBezTo>
                    <a:pt x="3009" y="1127"/>
                    <a:pt x="3009" y="1903"/>
                    <a:pt x="2530" y="2394"/>
                  </a:cubicBezTo>
                  <a:cubicBezTo>
                    <a:pt x="2285" y="2622"/>
                    <a:pt x="1971" y="2736"/>
                    <a:pt x="1657" y="2736"/>
                  </a:cubicBezTo>
                  <a:cubicBezTo>
                    <a:pt x="1343" y="2736"/>
                    <a:pt x="1029" y="2622"/>
                    <a:pt x="784" y="2394"/>
                  </a:cubicBezTo>
                  <a:cubicBezTo>
                    <a:pt x="704" y="2321"/>
                    <a:pt x="615" y="2291"/>
                    <a:pt x="531" y="2291"/>
                  </a:cubicBezTo>
                  <a:cubicBezTo>
                    <a:pt x="244" y="2291"/>
                    <a:pt x="1" y="2646"/>
                    <a:pt x="248" y="2919"/>
                  </a:cubicBezTo>
                  <a:cubicBezTo>
                    <a:pt x="624" y="3296"/>
                    <a:pt x="1126" y="3501"/>
                    <a:pt x="1651" y="3501"/>
                  </a:cubicBezTo>
                  <a:cubicBezTo>
                    <a:pt x="3420" y="3501"/>
                    <a:pt x="4299" y="1367"/>
                    <a:pt x="3055" y="112"/>
                  </a:cubicBezTo>
                  <a:cubicBezTo>
                    <a:pt x="2974" y="33"/>
                    <a:pt x="2884" y="0"/>
                    <a:pt x="27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27"/>
            <p:cNvSpPr/>
            <p:nvPr/>
          </p:nvSpPr>
          <p:spPr>
            <a:xfrm>
              <a:off x="-3010875" y="-85150"/>
              <a:ext cx="158650" cy="125400"/>
            </a:xfrm>
            <a:custGeom>
              <a:avLst/>
              <a:gdLst/>
              <a:ahLst/>
              <a:cxnLst/>
              <a:rect l="l" t="t" r="r" b="b"/>
              <a:pathLst>
                <a:path w="6346" h="5016" extrusionOk="0">
                  <a:moveTo>
                    <a:pt x="2991" y="233"/>
                  </a:moveTo>
                  <a:cubicBezTo>
                    <a:pt x="3595" y="233"/>
                    <a:pt x="4177" y="473"/>
                    <a:pt x="4600" y="895"/>
                  </a:cubicBezTo>
                  <a:cubicBezTo>
                    <a:pt x="5364" y="1671"/>
                    <a:pt x="5478" y="2870"/>
                    <a:pt x="4874" y="3771"/>
                  </a:cubicBezTo>
                  <a:cubicBezTo>
                    <a:pt x="4449" y="4417"/>
                    <a:pt x="3731" y="4781"/>
                    <a:pt x="2993" y="4781"/>
                  </a:cubicBezTo>
                  <a:cubicBezTo>
                    <a:pt x="2701" y="4781"/>
                    <a:pt x="2405" y="4724"/>
                    <a:pt x="2123" y="4604"/>
                  </a:cubicBezTo>
                  <a:cubicBezTo>
                    <a:pt x="1119" y="4193"/>
                    <a:pt x="548" y="3121"/>
                    <a:pt x="754" y="2059"/>
                  </a:cubicBezTo>
                  <a:cubicBezTo>
                    <a:pt x="971" y="998"/>
                    <a:pt x="1906" y="233"/>
                    <a:pt x="2991" y="233"/>
                  </a:cubicBezTo>
                  <a:close/>
                  <a:moveTo>
                    <a:pt x="2996" y="0"/>
                  </a:moveTo>
                  <a:cubicBezTo>
                    <a:pt x="2035" y="0"/>
                    <a:pt x="1093" y="552"/>
                    <a:pt x="685" y="1546"/>
                  </a:cubicBezTo>
                  <a:cubicBezTo>
                    <a:pt x="1" y="3189"/>
                    <a:pt x="1210" y="5004"/>
                    <a:pt x="2991" y="5015"/>
                  </a:cubicBezTo>
                  <a:cubicBezTo>
                    <a:pt x="5227" y="5015"/>
                    <a:pt x="6346" y="2310"/>
                    <a:pt x="4759" y="735"/>
                  </a:cubicBezTo>
                  <a:cubicBezTo>
                    <a:pt x="4259" y="235"/>
                    <a:pt x="3623" y="0"/>
                    <a:pt x="29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27"/>
            <p:cNvSpPr/>
            <p:nvPr/>
          </p:nvSpPr>
          <p:spPr>
            <a:xfrm>
              <a:off x="-2976925" y="-72050"/>
              <a:ext cx="59800" cy="30400"/>
            </a:xfrm>
            <a:custGeom>
              <a:avLst/>
              <a:gdLst/>
              <a:ahLst/>
              <a:cxnLst/>
              <a:rect l="l" t="t" r="r" b="b"/>
              <a:pathLst>
                <a:path w="2392" h="1216" extrusionOk="0">
                  <a:moveTo>
                    <a:pt x="1637" y="1"/>
                  </a:moveTo>
                  <a:cubicBezTo>
                    <a:pt x="1116" y="1"/>
                    <a:pt x="601" y="205"/>
                    <a:pt x="229" y="577"/>
                  </a:cubicBezTo>
                  <a:cubicBezTo>
                    <a:pt x="1" y="816"/>
                    <a:pt x="160" y="1216"/>
                    <a:pt x="491" y="1216"/>
                  </a:cubicBezTo>
                  <a:cubicBezTo>
                    <a:pt x="594" y="1216"/>
                    <a:pt x="685" y="1182"/>
                    <a:pt x="765" y="1113"/>
                  </a:cubicBezTo>
                  <a:cubicBezTo>
                    <a:pt x="988" y="880"/>
                    <a:pt x="1302" y="746"/>
                    <a:pt x="1629" y="746"/>
                  </a:cubicBezTo>
                  <a:cubicBezTo>
                    <a:pt x="1687" y="746"/>
                    <a:pt x="1745" y="751"/>
                    <a:pt x="1804" y="759"/>
                  </a:cubicBezTo>
                  <a:cubicBezTo>
                    <a:pt x="1831" y="764"/>
                    <a:pt x="1857" y="767"/>
                    <a:pt x="1883" y="767"/>
                  </a:cubicBezTo>
                  <a:cubicBezTo>
                    <a:pt x="2316" y="767"/>
                    <a:pt x="2391" y="61"/>
                    <a:pt x="1895" y="17"/>
                  </a:cubicBezTo>
                  <a:cubicBezTo>
                    <a:pt x="1809" y="6"/>
                    <a:pt x="1723" y="1"/>
                    <a:pt x="16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27"/>
            <p:cNvSpPr/>
            <p:nvPr/>
          </p:nvSpPr>
          <p:spPr>
            <a:xfrm>
              <a:off x="-2978000" y="-60550"/>
              <a:ext cx="108375" cy="87675"/>
            </a:xfrm>
            <a:custGeom>
              <a:avLst/>
              <a:gdLst/>
              <a:ahLst/>
              <a:cxnLst/>
              <a:rect l="l" t="t" r="r" b="b"/>
              <a:pathLst>
                <a:path w="4335" h="3507" extrusionOk="0">
                  <a:moveTo>
                    <a:pt x="2820" y="1"/>
                  </a:moveTo>
                  <a:cubicBezTo>
                    <a:pt x="2530" y="1"/>
                    <a:pt x="2282" y="381"/>
                    <a:pt x="2554" y="653"/>
                  </a:cubicBezTo>
                  <a:cubicBezTo>
                    <a:pt x="3034" y="1132"/>
                    <a:pt x="3034" y="1920"/>
                    <a:pt x="2554" y="2399"/>
                  </a:cubicBezTo>
                  <a:cubicBezTo>
                    <a:pt x="2309" y="2639"/>
                    <a:pt x="1992" y="2759"/>
                    <a:pt x="1677" y="2759"/>
                  </a:cubicBezTo>
                  <a:cubicBezTo>
                    <a:pt x="1362" y="2759"/>
                    <a:pt x="1048" y="2639"/>
                    <a:pt x="808" y="2399"/>
                  </a:cubicBezTo>
                  <a:cubicBezTo>
                    <a:pt x="725" y="2316"/>
                    <a:pt x="633" y="2282"/>
                    <a:pt x="544" y="2282"/>
                  </a:cubicBezTo>
                  <a:cubicBezTo>
                    <a:pt x="252" y="2282"/>
                    <a:pt x="1" y="2653"/>
                    <a:pt x="272" y="2924"/>
                  </a:cubicBezTo>
                  <a:cubicBezTo>
                    <a:pt x="648" y="3301"/>
                    <a:pt x="1151" y="3506"/>
                    <a:pt x="1676" y="3506"/>
                  </a:cubicBezTo>
                  <a:lnTo>
                    <a:pt x="1687" y="3506"/>
                  </a:lnTo>
                  <a:cubicBezTo>
                    <a:pt x="3444" y="3506"/>
                    <a:pt x="4335" y="1372"/>
                    <a:pt x="3079" y="117"/>
                  </a:cubicBezTo>
                  <a:cubicBezTo>
                    <a:pt x="2998" y="35"/>
                    <a:pt x="2907" y="1"/>
                    <a:pt x="28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27"/>
            <p:cNvSpPr/>
            <p:nvPr/>
          </p:nvSpPr>
          <p:spPr>
            <a:xfrm>
              <a:off x="-3187475" y="-514125"/>
              <a:ext cx="507000" cy="503000"/>
            </a:xfrm>
            <a:custGeom>
              <a:avLst/>
              <a:gdLst/>
              <a:ahLst/>
              <a:cxnLst/>
              <a:rect l="l" t="t" r="r" b="b"/>
              <a:pathLst>
                <a:path w="20280" h="20120" extrusionOk="0">
                  <a:moveTo>
                    <a:pt x="5324" y="229"/>
                  </a:moveTo>
                  <a:cubicBezTo>
                    <a:pt x="5652" y="229"/>
                    <a:pt x="5980" y="354"/>
                    <a:pt x="6231" y="605"/>
                  </a:cubicBezTo>
                  <a:lnTo>
                    <a:pt x="19538" y="13912"/>
                  </a:lnTo>
                  <a:cubicBezTo>
                    <a:pt x="20040" y="14414"/>
                    <a:pt x="20040" y="15224"/>
                    <a:pt x="19538" y="15726"/>
                  </a:cubicBezTo>
                  <a:lnTo>
                    <a:pt x="15418" y="19846"/>
                  </a:lnTo>
                  <a:lnTo>
                    <a:pt x="297" y="4725"/>
                  </a:lnTo>
                  <a:lnTo>
                    <a:pt x="4417" y="605"/>
                  </a:lnTo>
                  <a:cubicBezTo>
                    <a:pt x="4668" y="354"/>
                    <a:pt x="4996" y="229"/>
                    <a:pt x="5324" y="229"/>
                  </a:cubicBezTo>
                  <a:close/>
                  <a:moveTo>
                    <a:pt x="5320" y="0"/>
                  </a:moveTo>
                  <a:cubicBezTo>
                    <a:pt x="4933" y="0"/>
                    <a:pt x="4548" y="149"/>
                    <a:pt x="4257" y="445"/>
                  </a:cubicBezTo>
                  <a:lnTo>
                    <a:pt x="46" y="4645"/>
                  </a:lnTo>
                  <a:cubicBezTo>
                    <a:pt x="0" y="4691"/>
                    <a:pt x="0" y="4759"/>
                    <a:pt x="46" y="4805"/>
                  </a:cubicBezTo>
                  <a:lnTo>
                    <a:pt x="15327" y="20086"/>
                  </a:lnTo>
                  <a:cubicBezTo>
                    <a:pt x="15350" y="20108"/>
                    <a:pt x="15384" y="20120"/>
                    <a:pt x="15418" y="20120"/>
                  </a:cubicBezTo>
                  <a:cubicBezTo>
                    <a:pt x="15441" y="20120"/>
                    <a:pt x="15475" y="20108"/>
                    <a:pt x="15498" y="20086"/>
                  </a:cubicBezTo>
                  <a:lnTo>
                    <a:pt x="19698" y="15886"/>
                  </a:lnTo>
                  <a:cubicBezTo>
                    <a:pt x="20280" y="15293"/>
                    <a:pt x="20280" y="14334"/>
                    <a:pt x="19698" y="13740"/>
                  </a:cubicBezTo>
                  <a:lnTo>
                    <a:pt x="6391" y="445"/>
                  </a:lnTo>
                  <a:cubicBezTo>
                    <a:pt x="6094" y="149"/>
                    <a:pt x="5706" y="0"/>
                    <a:pt x="53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27"/>
            <p:cNvSpPr/>
            <p:nvPr/>
          </p:nvSpPr>
          <p:spPr>
            <a:xfrm>
              <a:off x="-3125000" y="-450125"/>
              <a:ext cx="158650" cy="125175"/>
            </a:xfrm>
            <a:custGeom>
              <a:avLst/>
              <a:gdLst/>
              <a:ahLst/>
              <a:cxnLst/>
              <a:rect l="l" t="t" r="r" b="b"/>
              <a:pathLst>
                <a:path w="6346" h="5007" extrusionOk="0">
                  <a:moveTo>
                    <a:pt x="2991" y="236"/>
                  </a:moveTo>
                  <a:cubicBezTo>
                    <a:pt x="3595" y="236"/>
                    <a:pt x="4178" y="464"/>
                    <a:pt x="4600" y="898"/>
                  </a:cubicBezTo>
                  <a:cubicBezTo>
                    <a:pt x="5364" y="1663"/>
                    <a:pt x="5478" y="2861"/>
                    <a:pt x="4885" y="3763"/>
                  </a:cubicBezTo>
                  <a:cubicBezTo>
                    <a:pt x="4451" y="4409"/>
                    <a:pt x="3736" y="4768"/>
                    <a:pt x="2996" y="4768"/>
                  </a:cubicBezTo>
                  <a:cubicBezTo>
                    <a:pt x="2704" y="4768"/>
                    <a:pt x="2408" y="4712"/>
                    <a:pt x="2123" y="4596"/>
                  </a:cubicBezTo>
                  <a:cubicBezTo>
                    <a:pt x="1130" y="4185"/>
                    <a:pt x="560" y="3124"/>
                    <a:pt x="765" y="2062"/>
                  </a:cubicBezTo>
                  <a:cubicBezTo>
                    <a:pt x="982" y="1001"/>
                    <a:pt x="1906" y="236"/>
                    <a:pt x="2991" y="236"/>
                  </a:cubicBezTo>
                  <a:close/>
                  <a:moveTo>
                    <a:pt x="3003" y="0"/>
                  </a:moveTo>
                  <a:cubicBezTo>
                    <a:pt x="2039" y="0"/>
                    <a:pt x="1094" y="552"/>
                    <a:pt x="685" y="1549"/>
                  </a:cubicBezTo>
                  <a:cubicBezTo>
                    <a:pt x="1" y="3192"/>
                    <a:pt x="1210" y="5007"/>
                    <a:pt x="2991" y="5007"/>
                  </a:cubicBezTo>
                  <a:cubicBezTo>
                    <a:pt x="5227" y="5007"/>
                    <a:pt x="6346" y="2302"/>
                    <a:pt x="4760" y="727"/>
                  </a:cubicBezTo>
                  <a:cubicBezTo>
                    <a:pt x="4261" y="233"/>
                    <a:pt x="3628" y="0"/>
                    <a:pt x="30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27"/>
            <p:cNvSpPr/>
            <p:nvPr/>
          </p:nvSpPr>
          <p:spPr>
            <a:xfrm>
              <a:off x="-3089050" y="-437225"/>
              <a:ext cx="57200" cy="30675"/>
            </a:xfrm>
            <a:custGeom>
              <a:avLst/>
              <a:gdLst/>
              <a:ahLst/>
              <a:cxnLst/>
              <a:rect l="l" t="t" r="r" b="b"/>
              <a:pathLst>
                <a:path w="2288" h="1227" extrusionOk="0">
                  <a:moveTo>
                    <a:pt x="1565" y="0"/>
                  </a:moveTo>
                  <a:cubicBezTo>
                    <a:pt x="1036" y="0"/>
                    <a:pt x="521" y="206"/>
                    <a:pt x="149" y="588"/>
                  </a:cubicBezTo>
                  <a:cubicBezTo>
                    <a:pt x="1" y="736"/>
                    <a:pt x="1" y="964"/>
                    <a:pt x="149" y="1113"/>
                  </a:cubicBezTo>
                  <a:cubicBezTo>
                    <a:pt x="217" y="1181"/>
                    <a:pt x="320" y="1227"/>
                    <a:pt x="423" y="1227"/>
                  </a:cubicBezTo>
                  <a:cubicBezTo>
                    <a:pt x="514" y="1227"/>
                    <a:pt x="617" y="1181"/>
                    <a:pt x="685" y="1113"/>
                  </a:cubicBezTo>
                  <a:cubicBezTo>
                    <a:pt x="918" y="880"/>
                    <a:pt x="1225" y="746"/>
                    <a:pt x="1550" y="746"/>
                  </a:cubicBezTo>
                  <a:cubicBezTo>
                    <a:pt x="1607" y="746"/>
                    <a:pt x="1665" y="750"/>
                    <a:pt x="1724" y="759"/>
                  </a:cubicBezTo>
                  <a:cubicBezTo>
                    <a:pt x="1742" y="761"/>
                    <a:pt x="1760" y="762"/>
                    <a:pt x="1777" y="762"/>
                  </a:cubicBezTo>
                  <a:cubicBezTo>
                    <a:pt x="2210" y="762"/>
                    <a:pt x="2288" y="94"/>
                    <a:pt x="1827" y="17"/>
                  </a:cubicBezTo>
                  <a:cubicBezTo>
                    <a:pt x="1739" y="6"/>
                    <a:pt x="1652" y="0"/>
                    <a:pt x="15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27"/>
            <p:cNvSpPr/>
            <p:nvPr/>
          </p:nvSpPr>
          <p:spPr>
            <a:xfrm>
              <a:off x="-3092150" y="-425850"/>
              <a:ext cx="108400" cy="87775"/>
            </a:xfrm>
            <a:custGeom>
              <a:avLst/>
              <a:gdLst/>
              <a:ahLst/>
              <a:cxnLst/>
              <a:rect l="l" t="t" r="r" b="b"/>
              <a:pathLst>
                <a:path w="4336" h="3511" extrusionOk="0">
                  <a:moveTo>
                    <a:pt x="2816" y="1"/>
                  </a:moveTo>
                  <a:cubicBezTo>
                    <a:pt x="2519" y="1"/>
                    <a:pt x="2260" y="389"/>
                    <a:pt x="2555" y="658"/>
                  </a:cubicBezTo>
                  <a:cubicBezTo>
                    <a:pt x="3035" y="1148"/>
                    <a:pt x="3035" y="1924"/>
                    <a:pt x="2555" y="2404"/>
                  </a:cubicBezTo>
                  <a:cubicBezTo>
                    <a:pt x="2310" y="2643"/>
                    <a:pt x="1993" y="2763"/>
                    <a:pt x="1678" y="2763"/>
                  </a:cubicBezTo>
                  <a:cubicBezTo>
                    <a:pt x="1363" y="2763"/>
                    <a:pt x="1049" y="2643"/>
                    <a:pt x="809" y="2404"/>
                  </a:cubicBezTo>
                  <a:cubicBezTo>
                    <a:pt x="728" y="2322"/>
                    <a:pt x="636" y="2288"/>
                    <a:pt x="548" y="2288"/>
                  </a:cubicBezTo>
                  <a:cubicBezTo>
                    <a:pt x="255" y="2288"/>
                    <a:pt x="1" y="2668"/>
                    <a:pt x="273" y="2940"/>
                  </a:cubicBezTo>
                  <a:cubicBezTo>
                    <a:pt x="650" y="3305"/>
                    <a:pt x="1152" y="3511"/>
                    <a:pt x="1677" y="3511"/>
                  </a:cubicBezTo>
                  <a:lnTo>
                    <a:pt x="1688" y="3511"/>
                  </a:lnTo>
                  <a:cubicBezTo>
                    <a:pt x="3446" y="3511"/>
                    <a:pt x="4336" y="1376"/>
                    <a:pt x="3092" y="133"/>
                  </a:cubicBezTo>
                  <a:cubicBezTo>
                    <a:pt x="3007" y="40"/>
                    <a:pt x="2910" y="1"/>
                    <a:pt x="28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27"/>
            <p:cNvSpPr/>
            <p:nvPr/>
          </p:nvSpPr>
          <p:spPr>
            <a:xfrm>
              <a:off x="-2997475" y="-330300"/>
              <a:ext cx="135550" cy="125175"/>
            </a:xfrm>
            <a:custGeom>
              <a:avLst/>
              <a:gdLst/>
              <a:ahLst/>
              <a:cxnLst/>
              <a:rect l="l" t="t" r="r" b="b"/>
              <a:pathLst>
                <a:path w="5422" h="5007" extrusionOk="0">
                  <a:moveTo>
                    <a:pt x="2724" y="236"/>
                  </a:moveTo>
                  <a:cubicBezTo>
                    <a:pt x="3314" y="236"/>
                    <a:pt x="3868" y="474"/>
                    <a:pt x="4292" y="898"/>
                  </a:cubicBezTo>
                  <a:cubicBezTo>
                    <a:pt x="5056" y="1663"/>
                    <a:pt x="5171" y="2861"/>
                    <a:pt x="4577" y="3763"/>
                  </a:cubicBezTo>
                  <a:cubicBezTo>
                    <a:pt x="4144" y="4409"/>
                    <a:pt x="3428" y="4768"/>
                    <a:pt x="2688" y="4768"/>
                  </a:cubicBezTo>
                  <a:cubicBezTo>
                    <a:pt x="2396" y="4768"/>
                    <a:pt x="2100" y="4712"/>
                    <a:pt x="1815" y="4596"/>
                  </a:cubicBezTo>
                  <a:cubicBezTo>
                    <a:pt x="811" y="4185"/>
                    <a:pt x="252" y="3124"/>
                    <a:pt x="457" y="2062"/>
                  </a:cubicBezTo>
                  <a:cubicBezTo>
                    <a:pt x="663" y="1001"/>
                    <a:pt x="1599" y="236"/>
                    <a:pt x="2683" y="236"/>
                  </a:cubicBezTo>
                  <a:cubicBezTo>
                    <a:pt x="2697" y="236"/>
                    <a:pt x="2710" y="236"/>
                    <a:pt x="2724" y="236"/>
                  </a:cubicBezTo>
                  <a:close/>
                  <a:moveTo>
                    <a:pt x="2680" y="1"/>
                  </a:moveTo>
                  <a:cubicBezTo>
                    <a:pt x="2360" y="1"/>
                    <a:pt x="2036" y="62"/>
                    <a:pt x="1724" y="191"/>
                  </a:cubicBezTo>
                  <a:cubicBezTo>
                    <a:pt x="629" y="647"/>
                    <a:pt x="1" y="1823"/>
                    <a:pt x="229" y="2987"/>
                  </a:cubicBezTo>
                  <a:cubicBezTo>
                    <a:pt x="457" y="4162"/>
                    <a:pt x="1484" y="5007"/>
                    <a:pt x="2683" y="5007"/>
                  </a:cubicBezTo>
                  <a:cubicBezTo>
                    <a:pt x="3345" y="5007"/>
                    <a:pt x="3984" y="4744"/>
                    <a:pt x="4452" y="4276"/>
                  </a:cubicBezTo>
                  <a:cubicBezTo>
                    <a:pt x="5296" y="3432"/>
                    <a:pt x="5422" y="2108"/>
                    <a:pt x="4760" y="1115"/>
                  </a:cubicBezTo>
                  <a:cubicBezTo>
                    <a:pt x="4284" y="402"/>
                    <a:pt x="3496" y="1"/>
                    <a:pt x="26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27"/>
            <p:cNvSpPr/>
            <p:nvPr/>
          </p:nvSpPr>
          <p:spPr>
            <a:xfrm>
              <a:off x="-2969225" y="-317400"/>
              <a:ext cx="57275" cy="30675"/>
            </a:xfrm>
            <a:custGeom>
              <a:avLst/>
              <a:gdLst/>
              <a:ahLst/>
              <a:cxnLst/>
              <a:rect l="l" t="t" r="r" b="b"/>
              <a:pathLst>
                <a:path w="2291" h="1227" extrusionOk="0">
                  <a:moveTo>
                    <a:pt x="1558" y="0"/>
                  </a:moveTo>
                  <a:cubicBezTo>
                    <a:pt x="1037" y="0"/>
                    <a:pt x="521" y="206"/>
                    <a:pt x="149" y="588"/>
                  </a:cubicBezTo>
                  <a:cubicBezTo>
                    <a:pt x="1" y="736"/>
                    <a:pt x="1" y="964"/>
                    <a:pt x="149" y="1113"/>
                  </a:cubicBezTo>
                  <a:cubicBezTo>
                    <a:pt x="218" y="1181"/>
                    <a:pt x="320" y="1227"/>
                    <a:pt x="412" y="1227"/>
                  </a:cubicBezTo>
                  <a:cubicBezTo>
                    <a:pt x="514" y="1227"/>
                    <a:pt x="606" y="1181"/>
                    <a:pt x="685" y="1113"/>
                  </a:cubicBezTo>
                  <a:cubicBezTo>
                    <a:pt x="906" y="882"/>
                    <a:pt x="1216" y="757"/>
                    <a:pt x="1540" y="757"/>
                  </a:cubicBezTo>
                  <a:cubicBezTo>
                    <a:pt x="1601" y="757"/>
                    <a:pt x="1662" y="761"/>
                    <a:pt x="1724" y="770"/>
                  </a:cubicBezTo>
                  <a:cubicBezTo>
                    <a:pt x="1739" y="772"/>
                    <a:pt x="1753" y="772"/>
                    <a:pt x="1767" y="772"/>
                  </a:cubicBezTo>
                  <a:cubicBezTo>
                    <a:pt x="2209" y="772"/>
                    <a:pt x="2291" y="94"/>
                    <a:pt x="1815" y="17"/>
                  </a:cubicBezTo>
                  <a:cubicBezTo>
                    <a:pt x="1730" y="6"/>
                    <a:pt x="1643" y="0"/>
                    <a:pt x="15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27"/>
            <p:cNvSpPr/>
            <p:nvPr/>
          </p:nvSpPr>
          <p:spPr>
            <a:xfrm>
              <a:off x="-2972900" y="-305300"/>
              <a:ext cx="108700" cy="87050"/>
            </a:xfrm>
            <a:custGeom>
              <a:avLst/>
              <a:gdLst/>
              <a:ahLst/>
              <a:cxnLst/>
              <a:rect l="l" t="t" r="r" b="b"/>
              <a:pathLst>
                <a:path w="4348" h="3482" extrusionOk="0">
                  <a:moveTo>
                    <a:pt x="2850" y="0"/>
                  </a:moveTo>
                  <a:cubicBezTo>
                    <a:pt x="2564" y="0"/>
                    <a:pt x="2320" y="355"/>
                    <a:pt x="2567" y="629"/>
                  </a:cubicBezTo>
                  <a:cubicBezTo>
                    <a:pt x="3046" y="1108"/>
                    <a:pt x="3046" y="1895"/>
                    <a:pt x="2567" y="2375"/>
                  </a:cubicBezTo>
                  <a:cubicBezTo>
                    <a:pt x="2327" y="2614"/>
                    <a:pt x="2014" y="2734"/>
                    <a:pt x="1700" y="2734"/>
                  </a:cubicBezTo>
                  <a:cubicBezTo>
                    <a:pt x="1386" y="2734"/>
                    <a:pt x="1072" y="2614"/>
                    <a:pt x="832" y="2375"/>
                  </a:cubicBezTo>
                  <a:cubicBezTo>
                    <a:pt x="749" y="2283"/>
                    <a:pt x="652" y="2245"/>
                    <a:pt x="560" y="2245"/>
                  </a:cubicBezTo>
                  <a:cubicBezTo>
                    <a:pt x="262" y="2245"/>
                    <a:pt x="0" y="2638"/>
                    <a:pt x="296" y="2900"/>
                  </a:cubicBezTo>
                  <a:cubicBezTo>
                    <a:pt x="673" y="3276"/>
                    <a:pt x="1175" y="3482"/>
                    <a:pt x="1700" y="3482"/>
                  </a:cubicBezTo>
                  <a:cubicBezTo>
                    <a:pt x="3469" y="3482"/>
                    <a:pt x="4347" y="1348"/>
                    <a:pt x="3103" y="104"/>
                  </a:cubicBezTo>
                  <a:cubicBezTo>
                    <a:pt x="3023" y="31"/>
                    <a:pt x="2935" y="0"/>
                    <a:pt x="28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27"/>
            <p:cNvSpPr/>
            <p:nvPr/>
          </p:nvSpPr>
          <p:spPr>
            <a:xfrm>
              <a:off x="-2877925" y="-210475"/>
              <a:ext cx="135825" cy="125175"/>
            </a:xfrm>
            <a:custGeom>
              <a:avLst/>
              <a:gdLst/>
              <a:ahLst/>
              <a:cxnLst/>
              <a:rect l="l" t="t" r="r" b="b"/>
              <a:pathLst>
                <a:path w="5433" h="5007" extrusionOk="0">
                  <a:moveTo>
                    <a:pt x="2694" y="225"/>
                  </a:moveTo>
                  <a:cubicBezTo>
                    <a:pt x="3287" y="225"/>
                    <a:pt x="3869" y="465"/>
                    <a:pt x="4292" y="898"/>
                  </a:cubicBezTo>
                  <a:cubicBezTo>
                    <a:pt x="5056" y="1663"/>
                    <a:pt x="5182" y="2861"/>
                    <a:pt x="4577" y="3763"/>
                  </a:cubicBezTo>
                  <a:cubicBezTo>
                    <a:pt x="4151" y="4409"/>
                    <a:pt x="3439" y="4768"/>
                    <a:pt x="2699" y="4768"/>
                  </a:cubicBezTo>
                  <a:cubicBezTo>
                    <a:pt x="2407" y="4768"/>
                    <a:pt x="2111" y="4712"/>
                    <a:pt x="1827" y="4596"/>
                  </a:cubicBezTo>
                  <a:cubicBezTo>
                    <a:pt x="822" y="4185"/>
                    <a:pt x="252" y="3124"/>
                    <a:pt x="457" y="2062"/>
                  </a:cubicBezTo>
                  <a:cubicBezTo>
                    <a:pt x="674" y="1001"/>
                    <a:pt x="1610" y="225"/>
                    <a:pt x="2694" y="225"/>
                  </a:cubicBezTo>
                  <a:close/>
                  <a:moveTo>
                    <a:pt x="2691" y="1"/>
                  </a:moveTo>
                  <a:cubicBezTo>
                    <a:pt x="2371" y="1"/>
                    <a:pt x="2047" y="62"/>
                    <a:pt x="1735" y="191"/>
                  </a:cubicBezTo>
                  <a:cubicBezTo>
                    <a:pt x="628" y="647"/>
                    <a:pt x="1" y="1811"/>
                    <a:pt x="240" y="2987"/>
                  </a:cubicBezTo>
                  <a:cubicBezTo>
                    <a:pt x="469" y="4162"/>
                    <a:pt x="1496" y="5007"/>
                    <a:pt x="2694" y="5007"/>
                  </a:cubicBezTo>
                  <a:cubicBezTo>
                    <a:pt x="3356" y="5007"/>
                    <a:pt x="3995" y="4744"/>
                    <a:pt x="4463" y="4276"/>
                  </a:cubicBezTo>
                  <a:cubicBezTo>
                    <a:pt x="5307" y="3432"/>
                    <a:pt x="5433" y="2108"/>
                    <a:pt x="4771" y="1115"/>
                  </a:cubicBezTo>
                  <a:cubicBezTo>
                    <a:pt x="4295" y="402"/>
                    <a:pt x="3508" y="1"/>
                    <a:pt x="26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27"/>
            <p:cNvSpPr/>
            <p:nvPr/>
          </p:nvSpPr>
          <p:spPr>
            <a:xfrm>
              <a:off x="-2851675" y="-197575"/>
              <a:ext cx="59200" cy="30675"/>
            </a:xfrm>
            <a:custGeom>
              <a:avLst/>
              <a:gdLst/>
              <a:ahLst/>
              <a:cxnLst/>
              <a:rect l="l" t="t" r="r" b="b"/>
              <a:pathLst>
                <a:path w="2368" h="1227" extrusionOk="0">
                  <a:moveTo>
                    <a:pt x="1645" y="0"/>
                  </a:moveTo>
                  <a:cubicBezTo>
                    <a:pt x="1119" y="0"/>
                    <a:pt x="612" y="206"/>
                    <a:pt x="240" y="588"/>
                  </a:cubicBezTo>
                  <a:cubicBezTo>
                    <a:pt x="1" y="816"/>
                    <a:pt x="172" y="1227"/>
                    <a:pt x="503" y="1227"/>
                  </a:cubicBezTo>
                  <a:cubicBezTo>
                    <a:pt x="605" y="1227"/>
                    <a:pt x="697" y="1181"/>
                    <a:pt x="765" y="1113"/>
                  </a:cubicBezTo>
                  <a:cubicBezTo>
                    <a:pt x="1002" y="876"/>
                    <a:pt x="1325" y="750"/>
                    <a:pt x="1651" y="750"/>
                  </a:cubicBezTo>
                  <a:cubicBezTo>
                    <a:pt x="1702" y="750"/>
                    <a:pt x="1753" y="753"/>
                    <a:pt x="1804" y="759"/>
                  </a:cubicBezTo>
                  <a:cubicBezTo>
                    <a:pt x="1822" y="761"/>
                    <a:pt x="1840" y="762"/>
                    <a:pt x="1858" y="762"/>
                  </a:cubicBezTo>
                  <a:cubicBezTo>
                    <a:pt x="2301" y="762"/>
                    <a:pt x="2367" y="94"/>
                    <a:pt x="1906" y="17"/>
                  </a:cubicBezTo>
                  <a:cubicBezTo>
                    <a:pt x="1819" y="6"/>
                    <a:pt x="1732" y="0"/>
                    <a:pt x="16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27"/>
            <p:cNvSpPr/>
            <p:nvPr/>
          </p:nvSpPr>
          <p:spPr>
            <a:xfrm>
              <a:off x="-2852450" y="-185825"/>
              <a:ext cx="108075" cy="87400"/>
            </a:xfrm>
            <a:custGeom>
              <a:avLst/>
              <a:gdLst/>
              <a:ahLst/>
              <a:cxnLst/>
              <a:rect l="l" t="t" r="r" b="b"/>
              <a:pathLst>
                <a:path w="4323" h="3496" extrusionOk="0">
                  <a:moveTo>
                    <a:pt x="2804" y="0"/>
                  </a:moveTo>
                  <a:cubicBezTo>
                    <a:pt x="2516" y="0"/>
                    <a:pt x="2271" y="372"/>
                    <a:pt x="2542" y="643"/>
                  </a:cubicBezTo>
                  <a:cubicBezTo>
                    <a:pt x="3022" y="1122"/>
                    <a:pt x="3022" y="1909"/>
                    <a:pt x="2542" y="2389"/>
                  </a:cubicBezTo>
                  <a:cubicBezTo>
                    <a:pt x="2297" y="2617"/>
                    <a:pt x="1983" y="2731"/>
                    <a:pt x="1669" y="2731"/>
                  </a:cubicBezTo>
                  <a:cubicBezTo>
                    <a:pt x="1355" y="2731"/>
                    <a:pt x="1042" y="2617"/>
                    <a:pt x="796" y="2389"/>
                  </a:cubicBezTo>
                  <a:cubicBezTo>
                    <a:pt x="713" y="2306"/>
                    <a:pt x="621" y="2271"/>
                    <a:pt x="533" y="2271"/>
                  </a:cubicBezTo>
                  <a:cubicBezTo>
                    <a:pt x="245" y="2271"/>
                    <a:pt x="0" y="2643"/>
                    <a:pt x="271" y="2914"/>
                  </a:cubicBezTo>
                  <a:cubicBezTo>
                    <a:pt x="636" y="3290"/>
                    <a:pt x="1139" y="3496"/>
                    <a:pt x="1675" y="3496"/>
                  </a:cubicBezTo>
                  <a:cubicBezTo>
                    <a:pt x="3432" y="3496"/>
                    <a:pt x="4323" y="1362"/>
                    <a:pt x="3067" y="118"/>
                  </a:cubicBezTo>
                  <a:cubicBezTo>
                    <a:pt x="2984" y="35"/>
                    <a:pt x="2892" y="0"/>
                    <a:pt x="28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4"/>
          <p:cNvPicPr preferRelativeResize="0"/>
          <p:nvPr/>
        </p:nvPicPr>
        <p:blipFill>
          <a:blip r:embed="rId2">
            <a:alphaModFix amt="52000"/>
          </a:blip>
          <a:stretch>
            <a:fillRect/>
          </a:stretch>
        </p:blipFill>
        <p:spPr>
          <a:xfrm>
            <a:off x="0" y="7979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3" name="Google Shape;83;p4"/>
          <p:cNvGrpSpPr/>
          <p:nvPr/>
        </p:nvGrpSpPr>
        <p:grpSpPr>
          <a:xfrm>
            <a:off x="-484790" y="3025946"/>
            <a:ext cx="1139276" cy="1533155"/>
            <a:chOff x="-762965" y="1729521"/>
            <a:chExt cx="1139276" cy="1533155"/>
          </a:xfrm>
        </p:grpSpPr>
        <p:sp>
          <p:nvSpPr>
            <p:cNvPr id="84" name="Google Shape;84;p4"/>
            <p:cNvSpPr/>
            <p:nvPr/>
          </p:nvSpPr>
          <p:spPr>
            <a:xfrm rot="1942536">
              <a:off x="214133" y="1775958"/>
              <a:ext cx="143383" cy="34186"/>
            </a:xfrm>
            <a:custGeom>
              <a:avLst/>
              <a:gdLst/>
              <a:ahLst/>
              <a:cxnLst/>
              <a:rect l="l" t="t" r="r" b="b"/>
              <a:pathLst>
                <a:path w="2181" h="520" extrusionOk="0">
                  <a:moveTo>
                    <a:pt x="492" y="1"/>
                  </a:moveTo>
                  <a:cubicBezTo>
                    <a:pt x="484" y="1"/>
                    <a:pt x="476" y="2"/>
                    <a:pt x="469" y="6"/>
                  </a:cubicBezTo>
                  <a:cubicBezTo>
                    <a:pt x="446" y="17"/>
                    <a:pt x="434" y="17"/>
                    <a:pt x="412" y="17"/>
                  </a:cubicBezTo>
                  <a:lnTo>
                    <a:pt x="366" y="17"/>
                  </a:lnTo>
                  <a:lnTo>
                    <a:pt x="309" y="40"/>
                  </a:lnTo>
                  <a:lnTo>
                    <a:pt x="252" y="63"/>
                  </a:lnTo>
                  <a:cubicBezTo>
                    <a:pt x="229" y="75"/>
                    <a:pt x="206" y="86"/>
                    <a:pt x="183" y="97"/>
                  </a:cubicBezTo>
                  <a:cubicBezTo>
                    <a:pt x="161" y="109"/>
                    <a:pt x="138" y="120"/>
                    <a:pt x="115" y="132"/>
                  </a:cubicBezTo>
                  <a:cubicBezTo>
                    <a:pt x="104" y="143"/>
                    <a:pt x="104" y="143"/>
                    <a:pt x="92" y="154"/>
                  </a:cubicBezTo>
                  <a:cubicBezTo>
                    <a:pt x="24" y="211"/>
                    <a:pt x="1" y="291"/>
                    <a:pt x="24" y="383"/>
                  </a:cubicBezTo>
                  <a:cubicBezTo>
                    <a:pt x="46" y="463"/>
                    <a:pt x="138" y="520"/>
                    <a:pt x="229" y="520"/>
                  </a:cubicBezTo>
                  <a:lnTo>
                    <a:pt x="298" y="520"/>
                  </a:lnTo>
                  <a:cubicBezTo>
                    <a:pt x="366" y="451"/>
                    <a:pt x="457" y="417"/>
                    <a:pt x="549" y="417"/>
                  </a:cubicBezTo>
                  <a:lnTo>
                    <a:pt x="1633" y="417"/>
                  </a:lnTo>
                  <a:cubicBezTo>
                    <a:pt x="1724" y="417"/>
                    <a:pt x="1815" y="451"/>
                    <a:pt x="1884" y="520"/>
                  </a:cubicBezTo>
                  <a:lnTo>
                    <a:pt x="1952" y="520"/>
                  </a:lnTo>
                  <a:cubicBezTo>
                    <a:pt x="2044" y="520"/>
                    <a:pt x="2123" y="463"/>
                    <a:pt x="2158" y="383"/>
                  </a:cubicBezTo>
                  <a:cubicBezTo>
                    <a:pt x="2181" y="291"/>
                    <a:pt x="2158" y="211"/>
                    <a:pt x="2089" y="154"/>
                  </a:cubicBezTo>
                  <a:cubicBezTo>
                    <a:pt x="2078" y="143"/>
                    <a:pt x="2066" y="143"/>
                    <a:pt x="2055" y="132"/>
                  </a:cubicBezTo>
                  <a:cubicBezTo>
                    <a:pt x="2044" y="120"/>
                    <a:pt x="2021" y="109"/>
                    <a:pt x="1998" y="97"/>
                  </a:cubicBezTo>
                  <a:lnTo>
                    <a:pt x="1929" y="63"/>
                  </a:lnTo>
                  <a:lnTo>
                    <a:pt x="1861" y="40"/>
                  </a:lnTo>
                  <a:lnTo>
                    <a:pt x="1804" y="17"/>
                  </a:lnTo>
                  <a:lnTo>
                    <a:pt x="1770" y="17"/>
                  </a:lnTo>
                  <a:lnTo>
                    <a:pt x="1713" y="6"/>
                  </a:lnTo>
                  <a:lnTo>
                    <a:pt x="549" y="6"/>
                  </a:lnTo>
                  <a:cubicBezTo>
                    <a:pt x="526" y="6"/>
                    <a:pt x="508" y="1"/>
                    <a:pt x="4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4"/>
            <p:cNvSpPr/>
            <p:nvPr/>
          </p:nvSpPr>
          <p:spPr>
            <a:xfrm rot="1942536">
              <a:off x="343315" y="1820335"/>
              <a:ext cx="2301" cy="1578"/>
            </a:xfrm>
            <a:custGeom>
              <a:avLst/>
              <a:gdLst/>
              <a:ahLst/>
              <a:cxnLst/>
              <a:rect l="l" t="t" r="r" b="b"/>
              <a:pathLst>
                <a:path w="35" h="24" extrusionOk="0">
                  <a:moveTo>
                    <a:pt x="0" y="1"/>
                  </a:moveTo>
                  <a:cubicBezTo>
                    <a:pt x="11" y="12"/>
                    <a:pt x="23" y="12"/>
                    <a:pt x="34" y="23"/>
                  </a:cubicBezTo>
                  <a:lnTo>
                    <a:pt x="23" y="12"/>
                  </a:lnTo>
                  <a:cubicBezTo>
                    <a:pt x="11" y="1"/>
                    <a:pt x="11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4"/>
            <p:cNvSpPr/>
            <p:nvPr/>
          </p:nvSpPr>
          <p:spPr>
            <a:xfrm rot="1942536">
              <a:off x="340981" y="1816754"/>
              <a:ext cx="3813" cy="2301"/>
            </a:xfrm>
            <a:custGeom>
              <a:avLst/>
              <a:gdLst/>
              <a:ahLst/>
              <a:cxnLst/>
              <a:rect l="l" t="t" r="r" b="b"/>
              <a:pathLst>
                <a:path w="58" h="35" extrusionOk="0">
                  <a:moveTo>
                    <a:pt x="58" y="35"/>
                  </a:moveTo>
                  <a:cubicBezTo>
                    <a:pt x="47" y="23"/>
                    <a:pt x="24" y="12"/>
                    <a:pt x="1" y="0"/>
                  </a:cubicBezTo>
                  <a:cubicBezTo>
                    <a:pt x="24" y="12"/>
                    <a:pt x="47" y="23"/>
                    <a:pt x="58" y="3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 rot="1942536">
              <a:off x="338346" y="1812666"/>
              <a:ext cx="4536" cy="2301"/>
            </a:xfrm>
            <a:custGeom>
              <a:avLst/>
              <a:gdLst/>
              <a:ahLst/>
              <a:cxnLst/>
              <a:rect l="l" t="t" r="r" b="b"/>
              <a:pathLst>
                <a:path w="69" h="35" extrusionOk="0">
                  <a:moveTo>
                    <a:pt x="69" y="34"/>
                  </a:moveTo>
                  <a:lnTo>
                    <a:pt x="0" y="0"/>
                  </a:lnTo>
                  <a:cubicBezTo>
                    <a:pt x="23" y="12"/>
                    <a:pt x="46" y="23"/>
                    <a:pt x="69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4"/>
            <p:cNvSpPr/>
            <p:nvPr/>
          </p:nvSpPr>
          <p:spPr>
            <a:xfrm rot="1942536">
              <a:off x="225931" y="1801852"/>
              <a:ext cx="104332" cy="6771"/>
            </a:xfrm>
            <a:custGeom>
              <a:avLst/>
              <a:gdLst/>
              <a:ahLst/>
              <a:cxnLst/>
              <a:rect l="l" t="t" r="r" b="b"/>
              <a:pathLst>
                <a:path w="1587" h="103" extrusionOk="0">
                  <a:moveTo>
                    <a:pt x="252" y="0"/>
                  </a:moveTo>
                  <a:cubicBezTo>
                    <a:pt x="160" y="0"/>
                    <a:pt x="69" y="35"/>
                    <a:pt x="1" y="103"/>
                  </a:cubicBezTo>
                  <a:lnTo>
                    <a:pt x="1587" y="103"/>
                  </a:lnTo>
                  <a:cubicBezTo>
                    <a:pt x="1518" y="35"/>
                    <a:pt x="1427" y="0"/>
                    <a:pt x="13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4"/>
            <p:cNvSpPr/>
            <p:nvPr/>
          </p:nvSpPr>
          <p:spPr>
            <a:xfrm rot="1942536">
              <a:off x="241403" y="1751202"/>
              <a:ext cx="4536" cy="2301"/>
            </a:xfrm>
            <a:custGeom>
              <a:avLst/>
              <a:gdLst/>
              <a:ahLst/>
              <a:cxnLst/>
              <a:rect l="l" t="t" r="r" b="b"/>
              <a:pathLst>
                <a:path w="69" h="35" extrusionOk="0">
                  <a:moveTo>
                    <a:pt x="69" y="0"/>
                  </a:moveTo>
                  <a:lnTo>
                    <a:pt x="69" y="0"/>
                  </a:lnTo>
                  <a:cubicBezTo>
                    <a:pt x="35" y="12"/>
                    <a:pt x="23" y="23"/>
                    <a:pt x="0" y="34"/>
                  </a:cubicBezTo>
                  <a:cubicBezTo>
                    <a:pt x="23" y="23"/>
                    <a:pt x="46" y="12"/>
                    <a:pt x="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4"/>
            <p:cNvSpPr/>
            <p:nvPr/>
          </p:nvSpPr>
          <p:spPr>
            <a:xfrm rot="1942536">
              <a:off x="236370" y="1750679"/>
              <a:ext cx="4602" cy="2301"/>
            </a:xfrm>
            <a:custGeom>
              <a:avLst/>
              <a:gdLst/>
              <a:ahLst/>
              <a:cxnLst/>
              <a:rect l="l" t="t" r="r" b="b"/>
              <a:pathLst>
                <a:path w="70" h="35" extrusionOk="0">
                  <a:moveTo>
                    <a:pt x="69" y="0"/>
                  </a:moveTo>
                  <a:cubicBezTo>
                    <a:pt x="47" y="12"/>
                    <a:pt x="24" y="23"/>
                    <a:pt x="1" y="35"/>
                  </a:cubicBezTo>
                  <a:cubicBezTo>
                    <a:pt x="24" y="23"/>
                    <a:pt x="47" y="12"/>
                    <a:pt x="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4"/>
            <p:cNvSpPr/>
            <p:nvPr/>
          </p:nvSpPr>
          <p:spPr>
            <a:xfrm rot="1942536">
              <a:off x="234248" y="1751494"/>
              <a:ext cx="789" cy="855"/>
            </a:xfrm>
            <a:custGeom>
              <a:avLst/>
              <a:gdLst/>
              <a:ahLst/>
              <a:cxnLst/>
              <a:rect l="l" t="t" r="r" b="b"/>
              <a:pathLst>
                <a:path w="12" h="13" extrusionOk="0">
                  <a:moveTo>
                    <a:pt x="12" y="1"/>
                  </a:moveTo>
                  <a:cubicBezTo>
                    <a:pt x="0" y="1"/>
                    <a:pt x="0" y="1"/>
                    <a:pt x="0" y="12"/>
                  </a:cubicBezTo>
                  <a:cubicBezTo>
                    <a:pt x="6" y="7"/>
                    <a:pt x="9" y="4"/>
                    <a:pt x="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4"/>
            <p:cNvSpPr/>
            <p:nvPr/>
          </p:nvSpPr>
          <p:spPr>
            <a:xfrm rot="1942536">
              <a:off x="-768966" y="3039855"/>
              <a:ext cx="454735" cy="109591"/>
            </a:xfrm>
            <a:custGeom>
              <a:avLst/>
              <a:gdLst/>
              <a:ahLst/>
              <a:cxnLst/>
              <a:rect l="l" t="t" r="r" b="b"/>
              <a:pathLst>
                <a:path w="6917" h="1667" extrusionOk="0">
                  <a:moveTo>
                    <a:pt x="0" y="0"/>
                  </a:moveTo>
                  <a:lnTo>
                    <a:pt x="0" y="35"/>
                  </a:lnTo>
                  <a:cubicBezTo>
                    <a:pt x="0" y="936"/>
                    <a:pt x="731" y="1667"/>
                    <a:pt x="1632" y="1667"/>
                  </a:cubicBezTo>
                  <a:lnTo>
                    <a:pt x="5284" y="1667"/>
                  </a:lnTo>
                  <a:cubicBezTo>
                    <a:pt x="6186" y="1667"/>
                    <a:pt x="6916" y="936"/>
                    <a:pt x="6916" y="35"/>
                  </a:cubicBezTo>
                  <a:lnTo>
                    <a:pt x="6916" y="0"/>
                  </a:lnTo>
                  <a:cubicBezTo>
                    <a:pt x="6916" y="114"/>
                    <a:pt x="6825" y="217"/>
                    <a:pt x="6711" y="217"/>
                  </a:cubicBezTo>
                  <a:lnTo>
                    <a:pt x="6482" y="217"/>
                  </a:lnTo>
                  <a:cubicBezTo>
                    <a:pt x="6391" y="811"/>
                    <a:pt x="5878" y="1244"/>
                    <a:pt x="5284" y="1244"/>
                  </a:cubicBezTo>
                  <a:lnTo>
                    <a:pt x="1632" y="1244"/>
                  </a:lnTo>
                  <a:cubicBezTo>
                    <a:pt x="1027" y="1244"/>
                    <a:pt x="525" y="811"/>
                    <a:pt x="434" y="217"/>
                  </a:cubicBezTo>
                  <a:lnTo>
                    <a:pt x="206" y="217"/>
                  </a:lnTo>
                  <a:cubicBezTo>
                    <a:pt x="92" y="206"/>
                    <a:pt x="0" y="11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4"/>
            <p:cNvSpPr/>
            <p:nvPr/>
          </p:nvSpPr>
          <p:spPr>
            <a:xfrm rot="1942536">
              <a:off x="-222290" y="2719888"/>
              <a:ext cx="28598" cy="492997"/>
            </a:xfrm>
            <a:custGeom>
              <a:avLst/>
              <a:gdLst/>
              <a:ahLst/>
              <a:cxnLst/>
              <a:rect l="l" t="t" r="r" b="b"/>
              <a:pathLst>
                <a:path w="435" h="7499" extrusionOk="0">
                  <a:moveTo>
                    <a:pt x="12" y="0"/>
                  </a:moveTo>
                  <a:lnTo>
                    <a:pt x="12" y="7316"/>
                  </a:lnTo>
                  <a:cubicBezTo>
                    <a:pt x="12" y="7373"/>
                    <a:pt x="12" y="7430"/>
                    <a:pt x="0" y="7498"/>
                  </a:cubicBezTo>
                  <a:lnTo>
                    <a:pt x="229" y="7498"/>
                  </a:lnTo>
                  <a:cubicBezTo>
                    <a:pt x="343" y="7487"/>
                    <a:pt x="434" y="7395"/>
                    <a:pt x="434" y="7281"/>
                  </a:cubicBezTo>
                  <a:lnTo>
                    <a:pt x="434" y="206"/>
                  </a:lnTo>
                  <a:cubicBezTo>
                    <a:pt x="434" y="92"/>
                    <a:pt x="343" y="0"/>
                    <a:pt x="2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4"/>
            <p:cNvSpPr/>
            <p:nvPr/>
          </p:nvSpPr>
          <p:spPr>
            <a:xfrm rot="1942536">
              <a:off x="-68711" y="2383367"/>
              <a:ext cx="111892" cy="394647"/>
            </a:xfrm>
            <a:custGeom>
              <a:avLst/>
              <a:gdLst/>
              <a:ahLst/>
              <a:cxnLst/>
              <a:rect l="l" t="t" r="r" b="b"/>
              <a:pathLst>
                <a:path w="1702" h="6003" extrusionOk="0">
                  <a:moveTo>
                    <a:pt x="354" y="0"/>
                  </a:moveTo>
                  <a:cubicBezTo>
                    <a:pt x="366" y="69"/>
                    <a:pt x="354" y="137"/>
                    <a:pt x="320" y="194"/>
                  </a:cubicBezTo>
                  <a:cubicBezTo>
                    <a:pt x="275" y="240"/>
                    <a:pt x="217" y="274"/>
                    <a:pt x="149" y="274"/>
                  </a:cubicBezTo>
                  <a:lnTo>
                    <a:pt x="1" y="274"/>
                  </a:lnTo>
                  <a:cubicBezTo>
                    <a:pt x="35" y="388"/>
                    <a:pt x="69" y="502"/>
                    <a:pt x="115" y="605"/>
                  </a:cubicBezTo>
                  <a:cubicBezTo>
                    <a:pt x="389" y="1312"/>
                    <a:pt x="1279" y="3732"/>
                    <a:pt x="1279" y="5615"/>
                  </a:cubicBezTo>
                  <a:lnTo>
                    <a:pt x="1279" y="5797"/>
                  </a:lnTo>
                  <a:lnTo>
                    <a:pt x="1496" y="5797"/>
                  </a:lnTo>
                  <a:cubicBezTo>
                    <a:pt x="1610" y="5797"/>
                    <a:pt x="1701" y="5889"/>
                    <a:pt x="1701" y="6003"/>
                  </a:cubicBezTo>
                  <a:lnTo>
                    <a:pt x="1701" y="5615"/>
                  </a:lnTo>
                  <a:cubicBezTo>
                    <a:pt x="1701" y="3663"/>
                    <a:pt x="788" y="1176"/>
                    <a:pt x="514" y="457"/>
                  </a:cubicBezTo>
                  <a:cubicBezTo>
                    <a:pt x="457" y="308"/>
                    <a:pt x="400" y="160"/>
                    <a:pt x="3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4"/>
            <p:cNvSpPr/>
            <p:nvPr/>
          </p:nvSpPr>
          <p:spPr>
            <a:xfrm rot="1942536">
              <a:off x="-712088" y="3034751"/>
              <a:ext cx="399183" cy="27874"/>
            </a:xfrm>
            <a:custGeom>
              <a:avLst/>
              <a:gdLst/>
              <a:ahLst/>
              <a:cxnLst/>
              <a:rect l="l" t="t" r="r" b="b"/>
              <a:pathLst>
                <a:path w="6072" h="424" extrusionOk="0">
                  <a:moveTo>
                    <a:pt x="0" y="1"/>
                  </a:moveTo>
                  <a:lnTo>
                    <a:pt x="0" y="241"/>
                  </a:lnTo>
                  <a:cubicBezTo>
                    <a:pt x="0" y="298"/>
                    <a:pt x="0" y="355"/>
                    <a:pt x="12" y="423"/>
                  </a:cubicBezTo>
                  <a:lnTo>
                    <a:pt x="6060" y="423"/>
                  </a:lnTo>
                  <a:cubicBezTo>
                    <a:pt x="6072" y="355"/>
                    <a:pt x="6072" y="298"/>
                    <a:pt x="6072" y="241"/>
                  </a:cubicBezTo>
                  <a:lnTo>
                    <a:pt x="60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4"/>
            <p:cNvSpPr/>
            <p:nvPr/>
          </p:nvSpPr>
          <p:spPr>
            <a:xfrm rot="1942536">
              <a:off x="-541803" y="2681579"/>
              <a:ext cx="307671" cy="341396"/>
            </a:xfrm>
            <a:custGeom>
              <a:avLst/>
              <a:gdLst/>
              <a:ahLst/>
              <a:cxnLst/>
              <a:rect l="l" t="t" r="r" b="b"/>
              <a:pathLst>
                <a:path w="4680" h="5193" extrusionOk="0">
                  <a:moveTo>
                    <a:pt x="4257" y="422"/>
                  </a:moveTo>
                  <a:lnTo>
                    <a:pt x="4257" y="4770"/>
                  </a:lnTo>
                  <a:lnTo>
                    <a:pt x="411" y="4770"/>
                  </a:lnTo>
                  <a:lnTo>
                    <a:pt x="411" y="422"/>
                  </a:lnTo>
                  <a:close/>
                  <a:moveTo>
                    <a:pt x="206" y="0"/>
                  </a:moveTo>
                  <a:cubicBezTo>
                    <a:pt x="92" y="0"/>
                    <a:pt x="1" y="91"/>
                    <a:pt x="1" y="205"/>
                  </a:cubicBezTo>
                  <a:lnTo>
                    <a:pt x="1" y="4976"/>
                  </a:lnTo>
                  <a:cubicBezTo>
                    <a:pt x="1" y="5090"/>
                    <a:pt x="92" y="5193"/>
                    <a:pt x="206" y="5193"/>
                  </a:cubicBezTo>
                  <a:lnTo>
                    <a:pt x="4474" y="5193"/>
                  </a:lnTo>
                  <a:cubicBezTo>
                    <a:pt x="4588" y="5193"/>
                    <a:pt x="4680" y="5090"/>
                    <a:pt x="4680" y="4976"/>
                  </a:cubicBezTo>
                  <a:lnTo>
                    <a:pt x="4680" y="205"/>
                  </a:lnTo>
                  <a:cubicBezTo>
                    <a:pt x="4680" y="91"/>
                    <a:pt x="4588" y="0"/>
                    <a:pt x="44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4"/>
            <p:cNvSpPr/>
            <p:nvPr/>
          </p:nvSpPr>
          <p:spPr>
            <a:xfrm rot="1942536">
              <a:off x="43651" y="2235930"/>
              <a:ext cx="63835" cy="172572"/>
            </a:xfrm>
            <a:custGeom>
              <a:avLst/>
              <a:gdLst/>
              <a:ahLst/>
              <a:cxnLst/>
              <a:rect l="l" t="t" r="r" b="b"/>
              <a:pathLst>
                <a:path w="971" h="2625" extrusionOk="0">
                  <a:moveTo>
                    <a:pt x="1" y="0"/>
                  </a:moveTo>
                  <a:lnTo>
                    <a:pt x="1" y="34"/>
                  </a:lnTo>
                  <a:cubicBezTo>
                    <a:pt x="12" y="126"/>
                    <a:pt x="24" y="217"/>
                    <a:pt x="35" y="320"/>
                  </a:cubicBezTo>
                  <a:lnTo>
                    <a:pt x="58" y="411"/>
                  </a:lnTo>
                  <a:cubicBezTo>
                    <a:pt x="58" y="457"/>
                    <a:pt x="69" y="514"/>
                    <a:pt x="81" y="559"/>
                  </a:cubicBezTo>
                  <a:cubicBezTo>
                    <a:pt x="115" y="776"/>
                    <a:pt x="161" y="982"/>
                    <a:pt x="195" y="1176"/>
                  </a:cubicBezTo>
                  <a:cubicBezTo>
                    <a:pt x="206" y="1233"/>
                    <a:pt x="218" y="1301"/>
                    <a:pt x="240" y="1358"/>
                  </a:cubicBezTo>
                  <a:cubicBezTo>
                    <a:pt x="275" y="1518"/>
                    <a:pt x="309" y="1655"/>
                    <a:pt x="343" y="1803"/>
                  </a:cubicBezTo>
                  <a:cubicBezTo>
                    <a:pt x="366" y="1860"/>
                    <a:pt x="377" y="1940"/>
                    <a:pt x="400" y="2009"/>
                  </a:cubicBezTo>
                  <a:cubicBezTo>
                    <a:pt x="423" y="2077"/>
                    <a:pt x="434" y="2134"/>
                    <a:pt x="457" y="2203"/>
                  </a:cubicBezTo>
                  <a:cubicBezTo>
                    <a:pt x="503" y="2351"/>
                    <a:pt x="549" y="2488"/>
                    <a:pt x="606" y="2625"/>
                  </a:cubicBezTo>
                  <a:lnTo>
                    <a:pt x="754" y="2625"/>
                  </a:lnTo>
                  <a:cubicBezTo>
                    <a:pt x="822" y="2625"/>
                    <a:pt x="880" y="2591"/>
                    <a:pt x="925" y="2545"/>
                  </a:cubicBezTo>
                  <a:cubicBezTo>
                    <a:pt x="959" y="2488"/>
                    <a:pt x="971" y="2420"/>
                    <a:pt x="959" y="2351"/>
                  </a:cubicBezTo>
                  <a:cubicBezTo>
                    <a:pt x="948" y="2351"/>
                    <a:pt x="948" y="2362"/>
                    <a:pt x="948" y="2362"/>
                  </a:cubicBezTo>
                  <a:cubicBezTo>
                    <a:pt x="948" y="2351"/>
                    <a:pt x="937" y="2340"/>
                    <a:pt x="937" y="2340"/>
                  </a:cubicBezTo>
                  <a:cubicBezTo>
                    <a:pt x="834" y="2032"/>
                    <a:pt x="743" y="1712"/>
                    <a:pt x="674" y="1358"/>
                  </a:cubicBezTo>
                  <a:cubicBezTo>
                    <a:pt x="628" y="1164"/>
                    <a:pt x="583" y="959"/>
                    <a:pt x="537" y="753"/>
                  </a:cubicBezTo>
                  <a:cubicBezTo>
                    <a:pt x="537" y="719"/>
                    <a:pt x="526" y="685"/>
                    <a:pt x="526" y="662"/>
                  </a:cubicBezTo>
                  <a:lnTo>
                    <a:pt x="503" y="559"/>
                  </a:lnTo>
                  <a:cubicBezTo>
                    <a:pt x="503" y="537"/>
                    <a:pt x="503" y="537"/>
                    <a:pt x="491" y="491"/>
                  </a:cubicBezTo>
                  <a:cubicBezTo>
                    <a:pt x="480" y="434"/>
                    <a:pt x="480" y="388"/>
                    <a:pt x="469" y="343"/>
                  </a:cubicBezTo>
                  <a:lnTo>
                    <a:pt x="457" y="251"/>
                  </a:lnTo>
                  <a:cubicBezTo>
                    <a:pt x="446" y="228"/>
                    <a:pt x="446" y="206"/>
                    <a:pt x="446" y="183"/>
                  </a:cubicBezTo>
                  <a:lnTo>
                    <a:pt x="446" y="171"/>
                  </a:lnTo>
                  <a:cubicBezTo>
                    <a:pt x="423" y="69"/>
                    <a:pt x="343" y="0"/>
                    <a:pt x="2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4"/>
            <p:cNvSpPr/>
            <p:nvPr/>
          </p:nvSpPr>
          <p:spPr>
            <a:xfrm rot="1942536">
              <a:off x="66118" y="2330633"/>
              <a:ext cx="18013" cy="64493"/>
            </a:xfrm>
            <a:custGeom>
              <a:avLst/>
              <a:gdLst/>
              <a:ahLst/>
              <a:cxnLst/>
              <a:rect l="l" t="t" r="r" b="b"/>
              <a:pathLst>
                <a:path w="274" h="981" extrusionOk="0">
                  <a:moveTo>
                    <a:pt x="0" y="0"/>
                  </a:moveTo>
                  <a:cubicBezTo>
                    <a:pt x="80" y="354"/>
                    <a:pt x="171" y="684"/>
                    <a:pt x="274" y="980"/>
                  </a:cubicBezTo>
                  <a:cubicBezTo>
                    <a:pt x="171" y="673"/>
                    <a:pt x="80" y="35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4"/>
            <p:cNvSpPr/>
            <p:nvPr/>
          </p:nvSpPr>
          <p:spPr>
            <a:xfrm rot="1942536">
              <a:off x="-169376" y="2312675"/>
              <a:ext cx="230359" cy="27809"/>
            </a:xfrm>
            <a:custGeom>
              <a:avLst/>
              <a:gdLst/>
              <a:ahLst/>
              <a:cxnLst/>
              <a:rect l="l" t="t" r="r" b="b"/>
              <a:pathLst>
                <a:path w="3504" h="423" extrusionOk="0">
                  <a:moveTo>
                    <a:pt x="126" y="0"/>
                  </a:moveTo>
                  <a:cubicBezTo>
                    <a:pt x="80" y="137"/>
                    <a:pt x="46" y="285"/>
                    <a:pt x="0" y="422"/>
                  </a:cubicBezTo>
                  <a:lnTo>
                    <a:pt x="3504" y="422"/>
                  </a:lnTo>
                  <a:cubicBezTo>
                    <a:pt x="3447" y="274"/>
                    <a:pt x="3412" y="137"/>
                    <a:pt x="33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4"/>
            <p:cNvSpPr/>
            <p:nvPr/>
          </p:nvSpPr>
          <p:spPr>
            <a:xfrm rot="1942536">
              <a:off x="100957" y="2276002"/>
              <a:ext cx="3090" cy="17290"/>
            </a:xfrm>
            <a:custGeom>
              <a:avLst/>
              <a:gdLst/>
              <a:ahLst/>
              <a:cxnLst/>
              <a:rect l="l" t="t" r="r" b="b"/>
              <a:pathLst>
                <a:path w="47" h="263" extrusionOk="0">
                  <a:moveTo>
                    <a:pt x="1" y="0"/>
                  </a:moveTo>
                  <a:cubicBezTo>
                    <a:pt x="1" y="23"/>
                    <a:pt x="12" y="46"/>
                    <a:pt x="12" y="80"/>
                  </a:cubicBezTo>
                  <a:lnTo>
                    <a:pt x="24" y="172"/>
                  </a:lnTo>
                  <a:cubicBezTo>
                    <a:pt x="35" y="194"/>
                    <a:pt x="35" y="229"/>
                    <a:pt x="47" y="263"/>
                  </a:cubicBezTo>
                  <a:cubicBezTo>
                    <a:pt x="35" y="172"/>
                    <a:pt x="24" y="9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4"/>
            <p:cNvSpPr/>
            <p:nvPr/>
          </p:nvSpPr>
          <p:spPr>
            <a:xfrm rot="1942536">
              <a:off x="111020" y="2257377"/>
              <a:ext cx="1578" cy="11308"/>
            </a:xfrm>
            <a:custGeom>
              <a:avLst/>
              <a:gdLst/>
              <a:ahLst/>
              <a:cxnLst/>
              <a:rect l="l" t="t" r="r" b="b"/>
              <a:pathLst>
                <a:path w="24" h="172" extrusionOk="0">
                  <a:moveTo>
                    <a:pt x="0" y="0"/>
                  </a:moveTo>
                  <a:cubicBezTo>
                    <a:pt x="0" y="34"/>
                    <a:pt x="0" y="56"/>
                    <a:pt x="11" y="78"/>
                  </a:cubicBezTo>
                  <a:lnTo>
                    <a:pt x="11" y="78"/>
                  </a:lnTo>
                  <a:lnTo>
                    <a:pt x="0" y="0"/>
                  </a:lnTo>
                  <a:close/>
                  <a:moveTo>
                    <a:pt x="11" y="78"/>
                  </a:moveTo>
                  <a:lnTo>
                    <a:pt x="23" y="172"/>
                  </a:lnTo>
                  <a:lnTo>
                    <a:pt x="12" y="80"/>
                  </a:lnTo>
                  <a:cubicBezTo>
                    <a:pt x="11" y="80"/>
                    <a:pt x="11" y="79"/>
                    <a:pt x="11" y="7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4"/>
            <p:cNvSpPr/>
            <p:nvPr/>
          </p:nvSpPr>
          <p:spPr>
            <a:xfrm rot="1942536">
              <a:off x="43220" y="2358234"/>
              <a:ext cx="3813" cy="12820"/>
            </a:xfrm>
            <a:custGeom>
              <a:avLst/>
              <a:gdLst/>
              <a:ahLst/>
              <a:cxnLst/>
              <a:rect l="l" t="t" r="r" b="b"/>
              <a:pathLst>
                <a:path w="58" h="195" extrusionOk="0">
                  <a:moveTo>
                    <a:pt x="1" y="1"/>
                  </a:moveTo>
                  <a:cubicBezTo>
                    <a:pt x="12" y="69"/>
                    <a:pt x="35" y="126"/>
                    <a:pt x="58" y="195"/>
                  </a:cubicBezTo>
                  <a:lnTo>
                    <a:pt x="58" y="195"/>
                  </a:lnTo>
                  <a:cubicBezTo>
                    <a:pt x="35" y="126"/>
                    <a:pt x="12" y="69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4"/>
            <p:cNvSpPr/>
            <p:nvPr/>
          </p:nvSpPr>
          <p:spPr>
            <a:xfrm rot="1942536">
              <a:off x="196412" y="1790803"/>
              <a:ext cx="52593" cy="490761"/>
            </a:xfrm>
            <a:custGeom>
              <a:avLst/>
              <a:gdLst/>
              <a:ahLst/>
              <a:cxnLst/>
              <a:rect l="l" t="t" r="r" b="b"/>
              <a:pathLst>
                <a:path w="800" h="7465" extrusionOk="0">
                  <a:moveTo>
                    <a:pt x="206" y="1"/>
                  </a:moveTo>
                  <a:lnTo>
                    <a:pt x="206" y="1"/>
                  </a:lnTo>
                  <a:cubicBezTo>
                    <a:pt x="275" y="58"/>
                    <a:pt x="309" y="138"/>
                    <a:pt x="275" y="229"/>
                  </a:cubicBezTo>
                  <a:cubicBezTo>
                    <a:pt x="252" y="309"/>
                    <a:pt x="172" y="366"/>
                    <a:pt x="81" y="366"/>
                  </a:cubicBezTo>
                  <a:lnTo>
                    <a:pt x="1" y="366"/>
                  </a:lnTo>
                  <a:cubicBezTo>
                    <a:pt x="69" y="434"/>
                    <a:pt x="104" y="514"/>
                    <a:pt x="104" y="606"/>
                  </a:cubicBezTo>
                  <a:lnTo>
                    <a:pt x="104" y="1656"/>
                  </a:lnTo>
                  <a:cubicBezTo>
                    <a:pt x="104" y="1678"/>
                    <a:pt x="92" y="1713"/>
                    <a:pt x="92" y="1735"/>
                  </a:cubicBezTo>
                  <a:cubicBezTo>
                    <a:pt x="92" y="1735"/>
                    <a:pt x="92" y="1747"/>
                    <a:pt x="92" y="1758"/>
                  </a:cubicBezTo>
                  <a:cubicBezTo>
                    <a:pt x="92" y="1770"/>
                    <a:pt x="81" y="1793"/>
                    <a:pt x="69" y="1804"/>
                  </a:cubicBezTo>
                  <a:cubicBezTo>
                    <a:pt x="69" y="1815"/>
                    <a:pt x="69" y="1815"/>
                    <a:pt x="58" y="1827"/>
                  </a:cubicBezTo>
                  <a:cubicBezTo>
                    <a:pt x="35" y="1884"/>
                    <a:pt x="35" y="1941"/>
                    <a:pt x="58" y="1998"/>
                  </a:cubicBezTo>
                  <a:cubicBezTo>
                    <a:pt x="92" y="2055"/>
                    <a:pt x="138" y="2101"/>
                    <a:pt x="206" y="2112"/>
                  </a:cubicBezTo>
                  <a:lnTo>
                    <a:pt x="218" y="2112"/>
                  </a:lnTo>
                  <a:cubicBezTo>
                    <a:pt x="172" y="2158"/>
                    <a:pt x="138" y="2215"/>
                    <a:pt x="127" y="2283"/>
                  </a:cubicBezTo>
                  <a:lnTo>
                    <a:pt x="127" y="2489"/>
                  </a:lnTo>
                  <a:lnTo>
                    <a:pt x="127" y="2523"/>
                  </a:lnTo>
                  <a:lnTo>
                    <a:pt x="127" y="2637"/>
                  </a:lnTo>
                  <a:lnTo>
                    <a:pt x="127" y="2683"/>
                  </a:lnTo>
                  <a:lnTo>
                    <a:pt x="127" y="2785"/>
                  </a:lnTo>
                  <a:lnTo>
                    <a:pt x="127" y="2808"/>
                  </a:lnTo>
                  <a:lnTo>
                    <a:pt x="127" y="3596"/>
                  </a:lnTo>
                  <a:lnTo>
                    <a:pt x="138" y="4406"/>
                  </a:lnTo>
                  <a:lnTo>
                    <a:pt x="138" y="4429"/>
                  </a:lnTo>
                  <a:lnTo>
                    <a:pt x="161" y="5034"/>
                  </a:lnTo>
                  <a:cubicBezTo>
                    <a:pt x="161" y="5125"/>
                    <a:pt x="172" y="5205"/>
                    <a:pt x="172" y="5296"/>
                  </a:cubicBezTo>
                  <a:lnTo>
                    <a:pt x="195" y="5673"/>
                  </a:lnTo>
                  <a:cubicBezTo>
                    <a:pt x="206" y="5764"/>
                    <a:pt x="206" y="5855"/>
                    <a:pt x="218" y="5969"/>
                  </a:cubicBezTo>
                  <a:lnTo>
                    <a:pt x="252" y="6335"/>
                  </a:lnTo>
                  <a:lnTo>
                    <a:pt x="275" y="6586"/>
                  </a:lnTo>
                  <a:lnTo>
                    <a:pt x="275" y="6631"/>
                  </a:lnTo>
                  <a:cubicBezTo>
                    <a:pt x="286" y="6734"/>
                    <a:pt x="298" y="6825"/>
                    <a:pt x="309" y="6917"/>
                  </a:cubicBezTo>
                  <a:lnTo>
                    <a:pt x="321" y="7019"/>
                  </a:lnTo>
                  <a:cubicBezTo>
                    <a:pt x="332" y="7099"/>
                    <a:pt x="343" y="7168"/>
                    <a:pt x="355" y="7236"/>
                  </a:cubicBezTo>
                  <a:lnTo>
                    <a:pt x="355" y="7293"/>
                  </a:lnTo>
                  <a:lnTo>
                    <a:pt x="594" y="7293"/>
                  </a:lnTo>
                  <a:cubicBezTo>
                    <a:pt x="697" y="7293"/>
                    <a:pt x="788" y="7362"/>
                    <a:pt x="800" y="7464"/>
                  </a:cubicBezTo>
                  <a:cubicBezTo>
                    <a:pt x="800" y="7396"/>
                    <a:pt x="777" y="7327"/>
                    <a:pt x="777" y="7259"/>
                  </a:cubicBezTo>
                  <a:lnTo>
                    <a:pt x="754" y="7190"/>
                  </a:lnTo>
                  <a:cubicBezTo>
                    <a:pt x="743" y="7111"/>
                    <a:pt x="731" y="7042"/>
                    <a:pt x="731" y="6962"/>
                  </a:cubicBezTo>
                  <a:lnTo>
                    <a:pt x="720" y="6871"/>
                  </a:lnTo>
                  <a:cubicBezTo>
                    <a:pt x="709" y="6768"/>
                    <a:pt x="697" y="6677"/>
                    <a:pt x="686" y="6586"/>
                  </a:cubicBezTo>
                  <a:lnTo>
                    <a:pt x="686" y="6540"/>
                  </a:lnTo>
                  <a:lnTo>
                    <a:pt x="663" y="6289"/>
                  </a:lnTo>
                  <a:lnTo>
                    <a:pt x="629" y="5912"/>
                  </a:lnTo>
                  <a:cubicBezTo>
                    <a:pt x="617" y="5821"/>
                    <a:pt x="606" y="5730"/>
                    <a:pt x="606" y="5638"/>
                  </a:cubicBezTo>
                  <a:lnTo>
                    <a:pt x="583" y="5273"/>
                  </a:lnTo>
                  <a:cubicBezTo>
                    <a:pt x="572" y="5182"/>
                    <a:pt x="560" y="5091"/>
                    <a:pt x="560" y="5011"/>
                  </a:cubicBezTo>
                  <a:lnTo>
                    <a:pt x="537" y="4417"/>
                  </a:lnTo>
                  <a:lnTo>
                    <a:pt x="537" y="4394"/>
                  </a:lnTo>
                  <a:lnTo>
                    <a:pt x="526" y="3596"/>
                  </a:lnTo>
                  <a:lnTo>
                    <a:pt x="537" y="2820"/>
                  </a:lnTo>
                  <a:lnTo>
                    <a:pt x="537" y="2797"/>
                  </a:lnTo>
                  <a:lnTo>
                    <a:pt x="537" y="2671"/>
                  </a:lnTo>
                  <a:lnTo>
                    <a:pt x="537" y="2648"/>
                  </a:lnTo>
                  <a:lnTo>
                    <a:pt x="537" y="2534"/>
                  </a:lnTo>
                  <a:lnTo>
                    <a:pt x="537" y="2500"/>
                  </a:lnTo>
                  <a:lnTo>
                    <a:pt x="537" y="2409"/>
                  </a:lnTo>
                  <a:lnTo>
                    <a:pt x="537" y="2386"/>
                  </a:lnTo>
                  <a:cubicBezTo>
                    <a:pt x="549" y="2375"/>
                    <a:pt x="560" y="2363"/>
                    <a:pt x="572" y="2352"/>
                  </a:cubicBezTo>
                  <a:cubicBezTo>
                    <a:pt x="572" y="2352"/>
                    <a:pt x="572" y="2340"/>
                    <a:pt x="583" y="2340"/>
                  </a:cubicBezTo>
                  <a:cubicBezTo>
                    <a:pt x="617" y="2283"/>
                    <a:pt x="640" y="2226"/>
                    <a:pt x="640" y="2158"/>
                  </a:cubicBezTo>
                  <a:lnTo>
                    <a:pt x="640" y="2044"/>
                  </a:lnTo>
                  <a:cubicBezTo>
                    <a:pt x="640" y="1987"/>
                    <a:pt x="617" y="1929"/>
                    <a:pt x="583" y="1872"/>
                  </a:cubicBezTo>
                  <a:cubicBezTo>
                    <a:pt x="572" y="1861"/>
                    <a:pt x="560" y="1850"/>
                    <a:pt x="549" y="1838"/>
                  </a:cubicBezTo>
                  <a:cubicBezTo>
                    <a:pt x="537" y="1815"/>
                    <a:pt x="526" y="1804"/>
                    <a:pt x="503" y="1793"/>
                  </a:cubicBezTo>
                  <a:cubicBezTo>
                    <a:pt x="515" y="1747"/>
                    <a:pt x="526" y="1701"/>
                    <a:pt x="526" y="1656"/>
                  </a:cubicBezTo>
                  <a:lnTo>
                    <a:pt x="526" y="617"/>
                  </a:lnTo>
                  <a:cubicBezTo>
                    <a:pt x="526" y="366"/>
                    <a:pt x="412" y="138"/>
                    <a:pt x="2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4"/>
            <p:cNvSpPr/>
            <p:nvPr/>
          </p:nvSpPr>
          <p:spPr>
            <a:xfrm rot="1942536">
              <a:off x="47272" y="2344845"/>
              <a:ext cx="3813" cy="12820"/>
            </a:xfrm>
            <a:custGeom>
              <a:avLst/>
              <a:gdLst/>
              <a:ahLst/>
              <a:cxnLst/>
              <a:rect l="l" t="t" r="r" b="b"/>
              <a:pathLst>
                <a:path w="58" h="195" extrusionOk="0">
                  <a:moveTo>
                    <a:pt x="1" y="0"/>
                  </a:moveTo>
                  <a:lnTo>
                    <a:pt x="1" y="0"/>
                  </a:lnTo>
                  <a:cubicBezTo>
                    <a:pt x="12" y="69"/>
                    <a:pt x="35" y="137"/>
                    <a:pt x="58" y="194"/>
                  </a:cubicBezTo>
                  <a:cubicBezTo>
                    <a:pt x="35" y="137"/>
                    <a:pt x="23" y="69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4"/>
            <p:cNvSpPr/>
            <p:nvPr/>
          </p:nvSpPr>
          <p:spPr>
            <a:xfrm rot="1942536">
              <a:off x="61417" y="2304612"/>
              <a:ext cx="3024" cy="12096"/>
            </a:xfrm>
            <a:custGeom>
              <a:avLst/>
              <a:gdLst/>
              <a:ahLst/>
              <a:cxnLst/>
              <a:rect l="l" t="t" r="r" b="b"/>
              <a:pathLst>
                <a:path w="46" h="184" extrusionOk="0">
                  <a:moveTo>
                    <a:pt x="0" y="1"/>
                  </a:moveTo>
                  <a:lnTo>
                    <a:pt x="0" y="1"/>
                  </a:lnTo>
                  <a:cubicBezTo>
                    <a:pt x="12" y="58"/>
                    <a:pt x="23" y="126"/>
                    <a:pt x="46" y="183"/>
                  </a:cubicBezTo>
                  <a:cubicBezTo>
                    <a:pt x="34" y="126"/>
                    <a:pt x="12" y="58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4"/>
            <p:cNvSpPr/>
            <p:nvPr/>
          </p:nvSpPr>
          <p:spPr>
            <a:xfrm rot="1942536">
              <a:off x="-59912" y="2188321"/>
              <a:ext cx="162908" cy="37604"/>
            </a:xfrm>
            <a:custGeom>
              <a:avLst/>
              <a:gdLst/>
              <a:ahLst/>
              <a:cxnLst/>
              <a:rect l="l" t="t" r="r" b="b"/>
              <a:pathLst>
                <a:path w="2478" h="572" extrusionOk="0">
                  <a:moveTo>
                    <a:pt x="92" y="1"/>
                  </a:moveTo>
                  <a:lnTo>
                    <a:pt x="92" y="35"/>
                  </a:lnTo>
                  <a:cubicBezTo>
                    <a:pt x="69" y="138"/>
                    <a:pt x="58" y="229"/>
                    <a:pt x="46" y="320"/>
                  </a:cubicBezTo>
                  <a:lnTo>
                    <a:pt x="27" y="423"/>
                  </a:lnTo>
                  <a:lnTo>
                    <a:pt x="2454" y="423"/>
                  </a:lnTo>
                  <a:cubicBezTo>
                    <a:pt x="2454" y="423"/>
                    <a:pt x="2454" y="424"/>
                    <a:pt x="2454" y="424"/>
                  </a:cubicBezTo>
                  <a:lnTo>
                    <a:pt x="2454" y="424"/>
                  </a:lnTo>
                  <a:cubicBezTo>
                    <a:pt x="2454" y="420"/>
                    <a:pt x="2454" y="416"/>
                    <a:pt x="2454" y="412"/>
                  </a:cubicBezTo>
                  <a:lnTo>
                    <a:pt x="2431" y="320"/>
                  </a:lnTo>
                  <a:cubicBezTo>
                    <a:pt x="2420" y="229"/>
                    <a:pt x="2409" y="126"/>
                    <a:pt x="2386" y="35"/>
                  </a:cubicBezTo>
                  <a:lnTo>
                    <a:pt x="2386" y="1"/>
                  </a:lnTo>
                  <a:close/>
                  <a:moveTo>
                    <a:pt x="23" y="423"/>
                  </a:moveTo>
                  <a:cubicBezTo>
                    <a:pt x="23" y="430"/>
                    <a:pt x="23" y="437"/>
                    <a:pt x="23" y="444"/>
                  </a:cubicBezTo>
                  <a:lnTo>
                    <a:pt x="23" y="444"/>
                  </a:lnTo>
                  <a:lnTo>
                    <a:pt x="27" y="423"/>
                  </a:lnTo>
                  <a:close/>
                  <a:moveTo>
                    <a:pt x="23" y="444"/>
                  </a:moveTo>
                  <a:lnTo>
                    <a:pt x="1" y="560"/>
                  </a:lnTo>
                  <a:cubicBezTo>
                    <a:pt x="10" y="521"/>
                    <a:pt x="20" y="483"/>
                    <a:pt x="23" y="444"/>
                  </a:cubicBezTo>
                  <a:close/>
                  <a:moveTo>
                    <a:pt x="2454" y="424"/>
                  </a:moveTo>
                  <a:cubicBezTo>
                    <a:pt x="2456" y="477"/>
                    <a:pt x="2466" y="529"/>
                    <a:pt x="2477" y="571"/>
                  </a:cubicBezTo>
                  <a:cubicBezTo>
                    <a:pt x="2477" y="526"/>
                    <a:pt x="2466" y="481"/>
                    <a:pt x="2454" y="4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4"/>
            <p:cNvSpPr/>
            <p:nvPr/>
          </p:nvSpPr>
          <p:spPr>
            <a:xfrm rot="1942536">
              <a:off x="62944" y="1706257"/>
              <a:ext cx="55552" cy="490696"/>
            </a:xfrm>
            <a:custGeom>
              <a:avLst/>
              <a:gdLst/>
              <a:ahLst/>
              <a:cxnLst/>
              <a:rect l="l" t="t" r="r" b="b"/>
              <a:pathLst>
                <a:path w="845" h="7464" extrusionOk="0">
                  <a:moveTo>
                    <a:pt x="639" y="0"/>
                  </a:moveTo>
                  <a:cubicBezTo>
                    <a:pt x="445" y="149"/>
                    <a:pt x="331" y="377"/>
                    <a:pt x="331" y="617"/>
                  </a:cubicBezTo>
                  <a:lnTo>
                    <a:pt x="331" y="1667"/>
                  </a:lnTo>
                  <a:cubicBezTo>
                    <a:pt x="331" y="1712"/>
                    <a:pt x="331" y="1758"/>
                    <a:pt x="342" y="1804"/>
                  </a:cubicBezTo>
                  <a:cubicBezTo>
                    <a:pt x="331" y="1815"/>
                    <a:pt x="308" y="1838"/>
                    <a:pt x="297" y="1849"/>
                  </a:cubicBezTo>
                  <a:lnTo>
                    <a:pt x="263" y="1895"/>
                  </a:lnTo>
                  <a:cubicBezTo>
                    <a:pt x="228" y="1940"/>
                    <a:pt x="205" y="1998"/>
                    <a:pt x="205" y="2066"/>
                  </a:cubicBezTo>
                  <a:lnTo>
                    <a:pt x="205" y="2180"/>
                  </a:lnTo>
                  <a:cubicBezTo>
                    <a:pt x="205" y="2237"/>
                    <a:pt x="228" y="2294"/>
                    <a:pt x="263" y="2351"/>
                  </a:cubicBezTo>
                  <a:lnTo>
                    <a:pt x="263" y="2511"/>
                  </a:lnTo>
                  <a:lnTo>
                    <a:pt x="263" y="2534"/>
                  </a:lnTo>
                  <a:lnTo>
                    <a:pt x="274" y="2968"/>
                  </a:lnTo>
                  <a:lnTo>
                    <a:pt x="274" y="3002"/>
                  </a:lnTo>
                  <a:lnTo>
                    <a:pt x="274" y="3629"/>
                  </a:lnTo>
                  <a:lnTo>
                    <a:pt x="194" y="5638"/>
                  </a:lnTo>
                  <a:cubicBezTo>
                    <a:pt x="194" y="5718"/>
                    <a:pt x="183" y="5809"/>
                    <a:pt x="183" y="5900"/>
                  </a:cubicBezTo>
                  <a:lnTo>
                    <a:pt x="148" y="6300"/>
                  </a:lnTo>
                  <a:cubicBezTo>
                    <a:pt x="137" y="6391"/>
                    <a:pt x="126" y="6471"/>
                    <a:pt x="114" y="6562"/>
                  </a:cubicBezTo>
                  <a:lnTo>
                    <a:pt x="23" y="7281"/>
                  </a:lnTo>
                  <a:cubicBezTo>
                    <a:pt x="23" y="7338"/>
                    <a:pt x="11" y="7407"/>
                    <a:pt x="0" y="7464"/>
                  </a:cubicBezTo>
                  <a:cubicBezTo>
                    <a:pt x="23" y="7373"/>
                    <a:pt x="103" y="7304"/>
                    <a:pt x="205" y="7304"/>
                  </a:cubicBezTo>
                  <a:lnTo>
                    <a:pt x="445" y="7304"/>
                  </a:lnTo>
                  <a:lnTo>
                    <a:pt x="536" y="6608"/>
                  </a:lnTo>
                  <a:cubicBezTo>
                    <a:pt x="548" y="6528"/>
                    <a:pt x="548" y="6437"/>
                    <a:pt x="559" y="6346"/>
                  </a:cubicBezTo>
                  <a:lnTo>
                    <a:pt x="593" y="5935"/>
                  </a:lnTo>
                  <a:cubicBezTo>
                    <a:pt x="605" y="5843"/>
                    <a:pt x="616" y="5764"/>
                    <a:pt x="616" y="5672"/>
                  </a:cubicBezTo>
                  <a:lnTo>
                    <a:pt x="696" y="3641"/>
                  </a:lnTo>
                  <a:lnTo>
                    <a:pt x="696" y="3002"/>
                  </a:lnTo>
                  <a:lnTo>
                    <a:pt x="696" y="2968"/>
                  </a:lnTo>
                  <a:lnTo>
                    <a:pt x="696" y="2808"/>
                  </a:lnTo>
                  <a:lnTo>
                    <a:pt x="685" y="2522"/>
                  </a:lnTo>
                  <a:lnTo>
                    <a:pt x="685" y="2488"/>
                  </a:lnTo>
                  <a:lnTo>
                    <a:pt x="673" y="2271"/>
                  </a:lnTo>
                  <a:lnTo>
                    <a:pt x="673" y="2249"/>
                  </a:lnTo>
                  <a:cubicBezTo>
                    <a:pt x="673" y="2203"/>
                    <a:pt x="651" y="2157"/>
                    <a:pt x="628" y="2123"/>
                  </a:cubicBezTo>
                  <a:lnTo>
                    <a:pt x="651" y="2123"/>
                  </a:lnTo>
                  <a:lnTo>
                    <a:pt x="662" y="2112"/>
                  </a:lnTo>
                  <a:cubicBezTo>
                    <a:pt x="719" y="2100"/>
                    <a:pt x="765" y="2055"/>
                    <a:pt x="787" y="1998"/>
                  </a:cubicBezTo>
                  <a:cubicBezTo>
                    <a:pt x="810" y="1952"/>
                    <a:pt x="810" y="1883"/>
                    <a:pt x="787" y="1838"/>
                  </a:cubicBezTo>
                  <a:cubicBezTo>
                    <a:pt x="787" y="1826"/>
                    <a:pt x="776" y="1815"/>
                    <a:pt x="776" y="1815"/>
                  </a:cubicBezTo>
                  <a:cubicBezTo>
                    <a:pt x="765" y="1792"/>
                    <a:pt x="765" y="1781"/>
                    <a:pt x="753" y="1758"/>
                  </a:cubicBezTo>
                  <a:lnTo>
                    <a:pt x="753" y="1735"/>
                  </a:lnTo>
                  <a:cubicBezTo>
                    <a:pt x="753" y="1712"/>
                    <a:pt x="742" y="1689"/>
                    <a:pt x="753" y="1667"/>
                  </a:cubicBezTo>
                  <a:lnTo>
                    <a:pt x="753" y="617"/>
                  </a:lnTo>
                  <a:cubicBezTo>
                    <a:pt x="742" y="525"/>
                    <a:pt x="787" y="445"/>
                    <a:pt x="845" y="377"/>
                  </a:cubicBezTo>
                  <a:lnTo>
                    <a:pt x="776" y="377"/>
                  </a:lnTo>
                  <a:cubicBezTo>
                    <a:pt x="685" y="377"/>
                    <a:pt x="605" y="320"/>
                    <a:pt x="571" y="229"/>
                  </a:cubicBezTo>
                  <a:cubicBezTo>
                    <a:pt x="548" y="149"/>
                    <a:pt x="571" y="57"/>
                    <a:pt x="6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4"/>
            <p:cNvSpPr/>
            <p:nvPr/>
          </p:nvSpPr>
          <p:spPr>
            <a:xfrm rot="1942536">
              <a:off x="-138396" y="2120581"/>
              <a:ext cx="63835" cy="173361"/>
            </a:xfrm>
            <a:custGeom>
              <a:avLst/>
              <a:gdLst/>
              <a:ahLst/>
              <a:cxnLst/>
              <a:rect l="l" t="t" r="r" b="b"/>
              <a:pathLst>
                <a:path w="971" h="2637" extrusionOk="0">
                  <a:moveTo>
                    <a:pt x="719" y="0"/>
                  </a:moveTo>
                  <a:cubicBezTo>
                    <a:pt x="628" y="0"/>
                    <a:pt x="537" y="69"/>
                    <a:pt x="514" y="160"/>
                  </a:cubicBezTo>
                  <a:lnTo>
                    <a:pt x="503" y="240"/>
                  </a:lnTo>
                  <a:lnTo>
                    <a:pt x="468" y="434"/>
                  </a:lnTo>
                  <a:cubicBezTo>
                    <a:pt x="457" y="525"/>
                    <a:pt x="446" y="582"/>
                    <a:pt x="434" y="685"/>
                  </a:cubicBezTo>
                  <a:cubicBezTo>
                    <a:pt x="411" y="776"/>
                    <a:pt x="400" y="867"/>
                    <a:pt x="377" y="970"/>
                  </a:cubicBezTo>
                  <a:cubicBezTo>
                    <a:pt x="366" y="1027"/>
                    <a:pt x="354" y="1084"/>
                    <a:pt x="343" y="1153"/>
                  </a:cubicBezTo>
                  <a:cubicBezTo>
                    <a:pt x="320" y="1221"/>
                    <a:pt x="309" y="1278"/>
                    <a:pt x="297" y="1335"/>
                  </a:cubicBezTo>
                  <a:cubicBezTo>
                    <a:pt x="252" y="1541"/>
                    <a:pt x="206" y="1735"/>
                    <a:pt x="149" y="1917"/>
                  </a:cubicBezTo>
                  <a:cubicBezTo>
                    <a:pt x="115" y="2077"/>
                    <a:pt x="69" y="2214"/>
                    <a:pt x="23" y="2362"/>
                  </a:cubicBezTo>
                  <a:lnTo>
                    <a:pt x="23" y="2374"/>
                  </a:lnTo>
                  <a:cubicBezTo>
                    <a:pt x="0" y="2431"/>
                    <a:pt x="12" y="2499"/>
                    <a:pt x="46" y="2545"/>
                  </a:cubicBezTo>
                  <a:cubicBezTo>
                    <a:pt x="92" y="2602"/>
                    <a:pt x="160" y="2636"/>
                    <a:pt x="217" y="2636"/>
                  </a:cubicBezTo>
                  <a:lnTo>
                    <a:pt x="377" y="2636"/>
                  </a:lnTo>
                  <a:cubicBezTo>
                    <a:pt x="423" y="2499"/>
                    <a:pt x="468" y="2362"/>
                    <a:pt x="514" y="2214"/>
                  </a:cubicBezTo>
                  <a:cubicBezTo>
                    <a:pt x="525" y="2146"/>
                    <a:pt x="548" y="2077"/>
                    <a:pt x="571" y="2009"/>
                  </a:cubicBezTo>
                  <a:cubicBezTo>
                    <a:pt x="594" y="1940"/>
                    <a:pt x="605" y="1872"/>
                    <a:pt x="628" y="1803"/>
                  </a:cubicBezTo>
                  <a:cubicBezTo>
                    <a:pt x="651" y="1723"/>
                    <a:pt x="662" y="1655"/>
                    <a:pt x="685" y="1586"/>
                  </a:cubicBezTo>
                  <a:cubicBezTo>
                    <a:pt x="719" y="1438"/>
                    <a:pt x="754" y="1290"/>
                    <a:pt x="788" y="1130"/>
                  </a:cubicBezTo>
                  <a:cubicBezTo>
                    <a:pt x="799" y="1061"/>
                    <a:pt x="811" y="982"/>
                    <a:pt x="834" y="902"/>
                  </a:cubicBezTo>
                  <a:cubicBezTo>
                    <a:pt x="856" y="788"/>
                    <a:pt x="868" y="673"/>
                    <a:pt x="891" y="548"/>
                  </a:cubicBezTo>
                  <a:lnTo>
                    <a:pt x="936" y="320"/>
                  </a:lnTo>
                  <a:cubicBezTo>
                    <a:pt x="948" y="217"/>
                    <a:pt x="959" y="126"/>
                    <a:pt x="971" y="34"/>
                  </a:cubicBezTo>
                  <a:lnTo>
                    <a:pt x="97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4"/>
            <p:cNvSpPr/>
            <p:nvPr/>
          </p:nvSpPr>
          <p:spPr>
            <a:xfrm rot="1942536">
              <a:off x="-79923" y="2193964"/>
              <a:ext cx="3090" cy="15055"/>
            </a:xfrm>
            <a:custGeom>
              <a:avLst/>
              <a:gdLst/>
              <a:ahLst/>
              <a:cxnLst/>
              <a:rect l="l" t="t" r="r" b="b"/>
              <a:pathLst>
                <a:path w="47" h="229" extrusionOk="0">
                  <a:moveTo>
                    <a:pt x="46" y="1"/>
                  </a:moveTo>
                  <a:cubicBezTo>
                    <a:pt x="35" y="69"/>
                    <a:pt x="12" y="149"/>
                    <a:pt x="1" y="229"/>
                  </a:cubicBezTo>
                  <a:cubicBezTo>
                    <a:pt x="23" y="149"/>
                    <a:pt x="35" y="69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4"/>
            <p:cNvSpPr/>
            <p:nvPr/>
          </p:nvSpPr>
          <p:spPr>
            <a:xfrm rot="1942536">
              <a:off x="-112378" y="2226008"/>
              <a:ext cx="3813" cy="14266"/>
            </a:xfrm>
            <a:custGeom>
              <a:avLst/>
              <a:gdLst/>
              <a:ahLst/>
              <a:cxnLst/>
              <a:rect l="l" t="t" r="r" b="b"/>
              <a:pathLst>
                <a:path w="58" h="217" extrusionOk="0">
                  <a:moveTo>
                    <a:pt x="1" y="217"/>
                  </a:moveTo>
                  <a:cubicBezTo>
                    <a:pt x="24" y="148"/>
                    <a:pt x="46" y="80"/>
                    <a:pt x="58" y="0"/>
                  </a:cubicBezTo>
                  <a:cubicBezTo>
                    <a:pt x="46" y="80"/>
                    <a:pt x="24" y="148"/>
                    <a:pt x="1" y="2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4"/>
            <p:cNvSpPr/>
            <p:nvPr/>
          </p:nvSpPr>
          <p:spPr>
            <a:xfrm rot="1942536">
              <a:off x="-123164" y="2235990"/>
              <a:ext cx="3813" cy="14332"/>
            </a:xfrm>
            <a:custGeom>
              <a:avLst/>
              <a:gdLst/>
              <a:ahLst/>
              <a:cxnLst/>
              <a:rect l="l" t="t" r="r" b="b"/>
              <a:pathLst>
                <a:path w="58" h="218" extrusionOk="0">
                  <a:moveTo>
                    <a:pt x="1" y="218"/>
                  </a:moveTo>
                  <a:cubicBezTo>
                    <a:pt x="23" y="138"/>
                    <a:pt x="46" y="69"/>
                    <a:pt x="58" y="1"/>
                  </a:cubicBezTo>
                  <a:cubicBezTo>
                    <a:pt x="46" y="69"/>
                    <a:pt x="23" y="138"/>
                    <a:pt x="1" y="2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 rot="1942536">
              <a:off x="-133461" y="2245797"/>
              <a:ext cx="4536" cy="13411"/>
            </a:xfrm>
            <a:custGeom>
              <a:avLst/>
              <a:gdLst/>
              <a:ahLst/>
              <a:cxnLst/>
              <a:rect l="l" t="t" r="r" b="b"/>
              <a:pathLst>
                <a:path w="69" h="204" extrusionOk="0">
                  <a:moveTo>
                    <a:pt x="68" y="1"/>
                  </a:moveTo>
                  <a:cubicBezTo>
                    <a:pt x="46" y="68"/>
                    <a:pt x="23" y="136"/>
                    <a:pt x="1" y="204"/>
                  </a:cubicBezTo>
                  <a:lnTo>
                    <a:pt x="12" y="204"/>
                  </a:lnTo>
                  <a:cubicBezTo>
                    <a:pt x="23" y="136"/>
                    <a:pt x="46" y="68"/>
                    <a:pt x="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 rot="1942536">
              <a:off x="-71103" y="2142076"/>
              <a:ext cx="3090" cy="18079"/>
            </a:xfrm>
            <a:custGeom>
              <a:avLst/>
              <a:gdLst/>
              <a:ahLst/>
              <a:cxnLst/>
              <a:rect l="l" t="t" r="r" b="b"/>
              <a:pathLst>
                <a:path w="47" h="275" extrusionOk="0">
                  <a:moveTo>
                    <a:pt x="46" y="1"/>
                  </a:moveTo>
                  <a:lnTo>
                    <a:pt x="35" y="81"/>
                  </a:lnTo>
                  <a:lnTo>
                    <a:pt x="19" y="172"/>
                  </a:lnTo>
                  <a:lnTo>
                    <a:pt x="19" y="172"/>
                  </a:lnTo>
                  <a:cubicBezTo>
                    <a:pt x="29" y="120"/>
                    <a:pt x="40" y="66"/>
                    <a:pt x="46" y="12"/>
                  </a:cubicBezTo>
                  <a:cubicBezTo>
                    <a:pt x="46" y="12"/>
                    <a:pt x="46" y="12"/>
                    <a:pt x="46" y="1"/>
                  </a:cubicBezTo>
                  <a:close/>
                  <a:moveTo>
                    <a:pt x="19" y="172"/>
                  </a:moveTo>
                  <a:cubicBezTo>
                    <a:pt x="12" y="207"/>
                    <a:pt x="5" y="242"/>
                    <a:pt x="1" y="275"/>
                  </a:cubicBezTo>
                  <a:lnTo>
                    <a:pt x="19" y="1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 rot="1942536">
              <a:off x="-95110" y="2167161"/>
              <a:ext cx="3813" cy="18802"/>
            </a:xfrm>
            <a:custGeom>
              <a:avLst/>
              <a:gdLst/>
              <a:ahLst/>
              <a:cxnLst/>
              <a:rect l="l" t="t" r="r" b="b"/>
              <a:pathLst>
                <a:path w="58" h="286" extrusionOk="0">
                  <a:moveTo>
                    <a:pt x="0" y="286"/>
                  </a:moveTo>
                  <a:cubicBezTo>
                    <a:pt x="23" y="194"/>
                    <a:pt x="46" y="103"/>
                    <a:pt x="57" y="0"/>
                  </a:cubicBezTo>
                  <a:cubicBezTo>
                    <a:pt x="46" y="103"/>
                    <a:pt x="23" y="194"/>
                    <a:pt x="0" y="28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 rot="1942536">
              <a:off x="-358722" y="2200586"/>
              <a:ext cx="112615" cy="394713"/>
            </a:xfrm>
            <a:custGeom>
              <a:avLst/>
              <a:gdLst/>
              <a:ahLst/>
              <a:cxnLst/>
              <a:rect l="l" t="t" r="r" b="b"/>
              <a:pathLst>
                <a:path w="1713" h="6004" extrusionOk="0">
                  <a:moveTo>
                    <a:pt x="1347" y="0"/>
                  </a:moveTo>
                  <a:cubicBezTo>
                    <a:pt x="1301" y="160"/>
                    <a:pt x="1244" y="297"/>
                    <a:pt x="1187" y="446"/>
                  </a:cubicBezTo>
                  <a:cubicBezTo>
                    <a:pt x="913" y="1165"/>
                    <a:pt x="0" y="3652"/>
                    <a:pt x="0" y="5604"/>
                  </a:cubicBezTo>
                  <a:lnTo>
                    <a:pt x="0" y="6003"/>
                  </a:lnTo>
                  <a:cubicBezTo>
                    <a:pt x="0" y="5889"/>
                    <a:pt x="92" y="5786"/>
                    <a:pt x="206" y="5786"/>
                  </a:cubicBezTo>
                  <a:lnTo>
                    <a:pt x="422" y="5786"/>
                  </a:lnTo>
                  <a:lnTo>
                    <a:pt x="422" y="5604"/>
                  </a:lnTo>
                  <a:cubicBezTo>
                    <a:pt x="422" y="3732"/>
                    <a:pt x="1313" y="1301"/>
                    <a:pt x="1587" y="605"/>
                  </a:cubicBezTo>
                  <a:cubicBezTo>
                    <a:pt x="1632" y="491"/>
                    <a:pt x="1666" y="388"/>
                    <a:pt x="1712" y="274"/>
                  </a:cubicBezTo>
                  <a:lnTo>
                    <a:pt x="1552" y="274"/>
                  </a:lnTo>
                  <a:cubicBezTo>
                    <a:pt x="1484" y="263"/>
                    <a:pt x="1427" y="240"/>
                    <a:pt x="1381" y="183"/>
                  </a:cubicBezTo>
                  <a:cubicBezTo>
                    <a:pt x="1347" y="126"/>
                    <a:pt x="1335" y="58"/>
                    <a:pt x="13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4"/>
            <p:cNvSpPr/>
            <p:nvPr/>
          </p:nvSpPr>
          <p:spPr>
            <a:xfrm rot="1942536">
              <a:off x="-114364" y="2190583"/>
              <a:ext cx="3024" cy="12820"/>
            </a:xfrm>
            <a:custGeom>
              <a:avLst/>
              <a:gdLst/>
              <a:ahLst/>
              <a:cxnLst/>
              <a:rect l="l" t="t" r="r" b="b"/>
              <a:pathLst>
                <a:path w="46" h="195" extrusionOk="0">
                  <a:moveTo>
                    <a:pt x="0" y="194"/>
                  </a:moveTo>
                  <a:cubicBezTo>
                    <a:pt x="23" y="126"/>
                    <a:pt x="34" y="69"/>
                    <a:pt x="46" y="0"/>
                  </a:cubicBezTo>
                  <a:cubicBezTo>
                    <a:pt x="34" y="69"/>
                    <a:pt x="23" y="126"/>
                    <a:pt x="0" y="1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 rot="1942536">
              <a:off x="-161377" y="2223689"/>
              <a:ext cx="9072" cy="29387"/>
            </a:xfrm>
            <a:custGeom>
              <a:avLst/>
              <a:gdLst/>
              <a:ahLst/>
              <a:cxnLst/>
              <a:rect l="l" t="t" r="r" b="b"/>
              <a:pathLst>
                <a:path w="138" h="447" extrusionOk="0">
                  <a:moveTo>
                    <a:pt x="0" y="446"/>
                  </a:moveTo>
                  <a:cubicBezTo>
                    <a:pt x="46" y="298"/>
                    <a:pt x="92" y="161"/>
                    <a:pt x="137" y="1"/>
                  </a:cubicBezTo>
                  <a:cubicBezTo>
                    <a:pt x="92" y="161"/>
                    <a:pt x="46" y="298"/>
                    <a:pt x="0" y="4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 rot="1942536">
              <a:off x="-582182" y="2491688"/>
              <a:ext cx="28532" cy="492997"/>
            </a:xfrm>
            <a:custGeom>
              <a:avLst/>
              <a:gdLst/>
              <a:ahLst/>
              <a:cxnLst/>
              <a:rect l="l" t="t" r="r" b="b"/>
              <a:pathLst>
                <a:path w="434" h="7499" extrusionOk="0">
                  <a:moveTo>
                    <a:pt x="206" y="0"/>
                  </a:moveTo>
                  <a:cubicBezTo>
                    <a:pt x="92" y="0"/>
                    <a:pt x="0" y="92"/>
                    <a:pt x="0" y="206"/>
                  </a:cubicBezTo>
                  <a:lnTo>
                    <a:pt x="0" y="7281"/>
                  </a:lnTo>
                  <a:cubicBezTo>
                    <a:pt x="0" y="7395"/>
                    <a:pt x="92" y="7487"/>
                    <a:pt x="206" y="7498"/>
                  </a:cubicBezTo>
                  <a:lnTo>
                    <a:pt x="434" y="7498"/>
                  </a:lnTo>
                  <a:cubicBezTo>
                    <a:pt x="422" y="7430"/>
                    <a:pt x="422" y="7373"/>
                    <a:pt x="422" y="7316"/>
                  </a:cubicBezTo>
                  <a:lnTo>
                    <a:pt x="42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4"/>
            <p:cNvSpPr/>
            <p:nvPr/>
          </p:nvSpPr>
          <p:spPr>
            <a:xfrm rot="1942536">
              <a:off x="-463013" y="2641935"/>
              <a:ext cx="399183" cy="27809"/>
            </a:xfrm>
            <a:custGeom>
              <a:avLst/>
              <a:gdLst/>
              <a:ahLst/>
              <a:cxnLst/>
              <a:rect l="l" t="t" r="r" b="b"/>
              <a:pathLst>
                <a:path w="6072" h="423" extrusionOk="0">
                  <a:moveTo>
                    <a:pt x="0" y="0"/>
                  </a:moveTo>
                  <a:lnTo>
                    <a:pt x="0" y="423"/>
                  </a:lnTo>
                  <a:lnTo>
                    <a:pt x="6072" y="423"/>
                  </a:lnTo>
                  <a:lnTo>
                    <a:pt x="607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" name="Google Shape;120;p4"/>
          <p:cNvGrpSpPr/>
          <p:nvPr/>
        </p:nvGrpSpPr>
        <p:grpSpPr>
          <a:xfrm rot="-3232975">
            <a:off x="228434" y="4434742"/>
            <a:ext cx="780930" cy="962469"/>
            <a:chOff x="-309719" y="2518924"/>
            <a:chExt cx="780847" cy="962367"/>
          </a:xfrm>
        </p:grpSpPr>
        <p:grpSp>
          <p:nvGrpSpPr>
            <p:cNvPr id="121" name="Google Shape;121;p4"/>
            <p:cNvGrpSpPr/>
            <p:nvPr/>
          </p:nvGrpSpPr>
          <p:grpSpPr>
            <a:xfrm>
              <a:off x="-309719" y="2518924"/>
              <a:ext cx="780847" cy="962367"/>
              <a:chOff x="-309719" y="2518924"/>
              <a:chExt cx="780847" cy="962367"/>
            </a:xfrm>
          </p:grpSpPr>
          <p:sp>
            <p:nvSpPr>
              <p:cNvPr id="122" name="Google Shape;122;p4"/>
              <p:cNvSpPr/>
              <p:nvPr/>
            </p:nvSpPr>
            <p:spPr>
              <a:xfrm rot="1942536">
                <a:off x="2314" y="2562045"/>
                <a:ext cx="334691" cy="598117"/>
              </a:xfrm>
              <a:custGeom>
                <a:avLst/>
                <a:gdLst/>
                <a:ahLst/>
                <a:cxnLst/>
                <a:rect l="l" t="t" r="r" b="b"/>
                <a:pathLst>
                  <a:path w="5091" h="9098" extrusionOk="0">
                    <a:moveTo>
                      <a:pt x="200" y="1"/>
                    </a:moveTo>
                    <a:cubicBezTo>
                      <a:pt x="93" y="1"/>
                      <a:pt x="1" y="99"/>
                      <a:pt x="1" y="207"/>
                    </a:cubicBezTo>
                    <a:cubicBezTo>
                      <a:pt x="1" y="5559"/>
                      <a:pt x="697" y="8549"/>
                      <a:pt x="2055" y="9097"/>
                    </a:cubicBezTo>
                    <a:lnTo>
                      <a:pt x="2055" y="8983"/>
                    </a:lnTo>
                    <a:cubicBezTo>
                      <a:pt x="2055" y="8857"/>
                      <a:pt x="2157" y="8766"/>
                      <a:pt x="2272" y="8766"/>
                    </a:cubicBezTo>
                    <a:lnTo>
                      <a:pt x="2545" y="8766"/>
                    </a:lnTo>
                    <a:cubicBezTo>
                      <a:pt x="1758" y="8766"/>
                      <a:pt x="446" y="7682"/>
                      <a:pt x="423" y="413"/>
                    </a:cubicBezTo>
                    <a:lnTo>
                      <a:pt x="4668" y="413"/>
                    </a:lnTo>
                    <a:cubicBezTo>
                      <a:pt x="4645" y="7317"/>
                      <a:pt x="3504" y="8766"/>
                      <a:pt x="2545" y="8766"/>
                    </a:cubicBezTo>
                    <a:lnTo>
                      <a:pt x="2819" y="8766"/>
                    </a:lnTo>
                    <a:cubicBezTo>
                      <a:pt x="2933" y="8766"/>
                      <a:pt x="3025" y="8857"/>
                      <a:pt x="3025" y="8983"/>
                    </a:cubicBezTo>
                    <a:lnTo>
                      <a:pt x="3025" y="9097"/>
                    </a:lnTo>
                    <a:cubicBezTo>
                      <a:pt x="4417" y="8572"/>
                      <a:pt x="5090" y="5651"/>
                      <a:pt x="5090" y="207"/>
                    </a:cubicBezTo>
                    <a:cubicBezTo>
                      <a:pt x="5090" y="93"/>
                      <a:pt x="4988" y="2"/>
                      <a:pt x="4874" y="2"/>
                    </a:cubicBezTo>
                    <a:lnTo>
                      <a:pt x="217" y="2"/>
                    </a:lnTo>
                    <a:cubicBezTo>
                      <a:pt x="212" y="1"/>
                      <a:pt x="206" y="1"/>
                      <a:pt x="20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4"/>
              <p:cNvSpPr/>
              <p:nvPr/>
            </p:nvSpPr>
            <p:spPr>
              <a:xfrm rot="1942536">
                <a:off x="-248981" y="3088445"/>
                <a:ext cx="342908" cy="326407"/>
              </a:xfrm>
              <a:custGeom>
                <a:avLst/>
                <a:gdLst/>
                <a:ahLst/>
                <a:cxnLst/>
                <a:rect l="l" t="t" r="r" b="b"/>
                <a:pathLst>
                  <a:path w="5216" h="4965" extrusionOk="0">
                    <a:moveTo>
                      <a:pt x="2112" y="0"/>
                    </a:moveTo>
                    <a:lnTo>
                      <a:pt x="2112" y="3914"/>
                    </a:lnTo>
                    <a:cubicBezTo>
                      <a:pt x="1998" y="4051"/>
                      <a:pt x="1222" y="4223"/>
                      <a:pt x="457" y="4280"/>
                    </a:cubicBezTo>
                    <a:cubicBezTo>
                      <a:pt x="0" y="4280"/>
                      <a:pt x="0" y="4964"/>
                      <a:pt x="457" y="4964"/>
                    </a:cubicBezTo>
                    <a:lnTo>
                      <a:pt x="4748" y="4964"/>
                    </a:lnTo>
                    <a:cubicBezTo>
                      <a:pt x="5204" y="4964"/>
                      <a:pt x="5216" y="4280"/>
                      <a:pt x="4759" y="4280"/>
                    </a:cubicBezTo>
                    <a:cubicBezTo>
                      <a:pt x="3983" y="4223"/>
                      <a:pt x="3207" y="4051"/>
                      <a:pt x="3093" y="3914"/>
                    </a:cubicBezTo>
                    <a:lnTo>
                      <a:pt x="3093" y="0"/>
                    </a:lnTo>
                    <a:cubicBezTo>
                      <a:pt x="2933" y="57"/>
                      <a:pt x="2774" y="91"/>
                      <a:pt x="2602" y="91"/>
                    </a:cubicBezTo>
                    <a:lnTo>
                      <a:pt x="2671" y="91"/>
                    </a:lnTo>
                    <a:lnTo>
                      <a:pt x="2671" y="3937"/>
                    </a:lnTo>
                    <a:cubicBezTo>
                      <a:pt x="2671" y="4234"/>
                      <a:pt x="3059" y="4428"/>
                      <a:pt x="3584" y="4542"/>
                    </a:cubicBezTo>
                    <a:lnTo>
                      <a:pt x="1632" y="4542"/>
                    </a:lnTo>
                    <a:cubicBezTo>
                      <a:pt x="2146" y="4428"/>
                      <a:pt x="2534" y="4234"/>
                      <a:pt x="2534" y="3937"/>
                    </a:cubicBezTo>
                    <a:lnTo>
                      <a:pt x="2534" y="91"/>
                    </a:lnTo>
                    <a:lnTo>
                      <a:pt x="2602" y="91"/>
                    </a:lnTo>
                    <a:cubicBezTo>
                      <a:pt x="2431" y="91"/>
                      <a:pt x="2272" y="57"/>
                      <a:pt x="21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4"/>
              <p:cNvSpPr/>
              <p:nvPr/>
            </p:nvSpPr>
            <p:spPr>
              <a:xfrm rot="1942536">
                <a:off x="28096" y="2652301"/>
                <a:ext cx="258167" cy="456970"/>
              </a:xfrm>
              <a:custGeom>
                <a:avLst/>
                <a:gdLst/>
                <a:ahLst/>
                <a:cxnLst/>
                <a:rect l="l" t="t" r="r" b="b"/>
                <a:pathLst>
                  <a:path w="3927" h="6951" extrusionOk="0">
                    <a:moveTo>
                      <a:pt x="3721" y="217"/>
                    </a:moveTo>
                    <a:cubicBezTo>
                      <a:pt x="3607" y="4542"/>
                      <a:pt x="3013" y="6733"/>
                      <a:pt x="1963" y="6733"/>
                    </a:cubicBezTo>
                    <a:cubicBezTo>
                      <a:pt x="925" y="6733"/>
                      <a:pt x="332" y="4542"/>
                      <a:pt x="206" y="217"/>
                    </a:cubicBezTo>
                    <a:close/>
                    <a:moveTo>
                      <a:pt x="103" y="0"/>
                    </a:moveTo>
                    <a:cubicBezTo>
                      <a:pt x="69" y="0"/>
                      <a:pt x="46" y="12"/>
                      <a:pt x="23" y="34"/>
                    </a:cubicBezTo>
                    <a:cubicBezTo>
                      <a:pt x="12" y="57"/>
                      <a:pt x="1" y="80"/>
                      <a:pt x="1" y="114"/>
                    </a:cubicBezTo>
                    <a:cubicBezTo>
                      <a:pt x="172" y="6950"/>
                      <a:pt x="1518" y="6950"/>
                      <a:pt x="1975" y="6950"/>
                    </a:cubicBezTo>
                    <a:lnTo>
                      <a:pt x="1998" y="6950"/>
                    </a:lnTo>
                    <a:cubicBezTo>
                      <a:pt x="2500" y="6950"/>
                      <a:pt x="3767" y="6847"/>
                      <a:pt x="3926" y="114"/>
                    </a:cubicBezTo>
                    <a:cubicBezTo>
                      <a:pt x="3926" y="80"/>
                      <a:pt x="3915" y="57"/>
                      <a:pt x="3904" y="34"/>
                    </a:cubicBezTo>
                    <a:cubicBezTo>
                      <a:pt x="3881" y="12"/>
                      <a:pt x="3846" y="0"/>
                      <a:pt x="38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4"/>
              <p:cNvSpPr/>
              <p:nvPr/>
            </p:nvSpPr>
            <p:spPr>
              <a:xfrm rot="1942536">
                <a:off x="254913" y="2858783"/>
                <a:ext cx="17290" cy="18079"/>
              </a:xfrm>
              <a:custGeom>
                <a:avLst/>
                <a:gdLst/>
                <a:ahLst/>
                <a:cxnLst/>
                <a:rect l="l" t="t" r="r" b="b"/>
                <a:pathLst>
                  <a:path w="263" h="275" extrusionOk="0">
                    <a:moveTo>
                      <a:pt x="126" y="0"/>
                    </a:moveTo>
                    <a:cubicBezTo>
                      <a:pt x="57" y="0"/>
                      <a:pt x="0" y="69"/>
                      <a:pt x="0" y="137"/>
                    </a:cubicBezTo>
                    <a:cubicBezTo>
                      <a:pt x="0" y="206"/>
                      <a:pt x="57" y="274"/>
                      <a:pt x="126" y="274"/>
                    </a:cubicBezTo>
                    <a:cubicBezTo>
                      <a:pt x="206" y="274"/>
                      <a:pt x="263" y="206"/>
                      <a:pt x="263" y="137"/>
                    </a:cubicBezTo>
                    <a:cubicBezTo>
                      <a:pt x="263" y="69"/>
                      <a:pt x="206" y="0"/>
                      <a:pt x="12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4"/>
              <p:cNvSpPr/>
              <p:nvPr/>
            </p:nvSpPr>
            <p:spPr>
              <a:xfrm rot="1942536">
                <a:off x="183742" y="2954918"/>
                <a:ext cx="20314" cy="17553"/>
              </a:xfrm>
              <a:custGeom>
                <a:avLst/>
                <a:gdLst/>
                <a:ahLst/>
                <a:cxnLst/>
                <a:rect l="l" t="t" r="r" b="b"/>
                <a:pathLst>
                  <a:path w="309" h="267" extrusionOk="0">
                    <a:moveTo>
                      <a:pt x="137" y="1"/>
                    </a:moveTo>
                    <a:cubicBezTo>
                      <a:pt x="57" y="1"/>
                      <a:pt x="0" y="58"/>
                      <a:pt x="0" y="138"/>
                    </a:cubicBezTo>
                    <a:cubicBezTo>
                      <a:pt x="0" y="215"/>
                      <a:pt x="69" y="266"/>
                      <a:pt x="137" y="266"/>
                    </a:cubicBezTo>
                    <a:cubicBezTo>
                      <a:pt x="170" y="266"/>
                      <a:pt x="203" y="255"/>
                      <a:pt x="229" y="229"/>
                    </a:cubicBezTo>
                    <a:cubicBezTo>
                      <a:pt x="308" y="138"/>
                      <a:pt x="251" y="1"/>
                      <a:pt x="13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4"/>
              <p:cNvSpPr/>
              <p:nvPr/>
            </p:nvSpPr>
            <p:spPr>
              <a:xfrm rot="1942536">
                <a:off x="178642" y="2891782"/>
                <a:ext cx="30833" cy="25705"/>
              </a:xfrm>
              <a:custGeom>
                <a:avLst/>
                <a:gdLst/>
                <a:ahLst/>
                <a:cxnLst/>
                <a:rect l="l" t="t" r="r" b="b"/>
                <a:pathLst>
                  <a:path w="469" h="391" extrusionOk="0">
                    <a:moveTo>
                      <a:pt x="206" y="1"/>
                    </a:moveTo>
                    <a:cubicBezTo>
                      <a:pt x="91" y="1"/>
                      <a:pt x="0" y="81"/>
                      <a:pt x="0" y="195"/>
                    </a:cubicBezTo>
                    <a:cubicBezTo>
                      <a:pt x="0" y="311"/>
                      <a:pt x="100" y="390"/>
                      <a:pt x="203" y="390"/>
                    </a:cubicBezTo>
                    <a:cubicBezTo>
                      <a:pt x="252" y="390"/>
                      <a:pt x="302" y="372"/>
                      <a:pt x="343" y="332"/>
                    </a:cubicBezTo>
                    <a:cubicBezTo>
                      <a:pt x="468" y="206"/>
                      <a:pt x="377" y="1"/>
                      <a:pt x="20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28;p4"/>
              <p:cNvSpPr/>
              <p:nvPr/>
            </p:nvSpPr>
            <p:spPr>
              <a:xfrm rot="1942536">
                <a:off x="251110" y="2787063"/>
                <a:ext cx="20314" cy="17487"/>
              </a:xfrm>
              <a:custGeom>
                <a:avLst/>
                <a:gdLst/>
                <a:ahLst/>
                <a:cxnLst/>
                <a:rect l="l" t="t" r="r" b="b"/>
                <a:pathLst>
                  <a:path w="309" h="266" extrusionOk="0">
                    <a:moveTo>
                      <a:pt x="149" y="1"/>
                    </a:moveTo>
                    <a:cubicBezTo>
                      <a:pt x="69" y="1"/>
                      <a:pt x="12" y="58"/>
                      <a:pt x="0" y="126"/>
                    </a:cubicBezTo>
                    <a:cubicBezTo>
                      <a:pt x="0" y="212"/>
                      <a:pt x="64" y="266"/>
                      <a:pt x="134" y="266"/>
                    </a:cubicBezTo>
                    <a:cubicBezTo>
                      <a:pt x="166" y="266"/>
                      <a:pt x="200" y="254"/>
                      <a:pt x="228" y="229"/>
                    </a:cubicBezTo>
                    <a:cubicBezTo>
                      <a:pt x="308" y="149"/>
                      <a:pt x="263" y="1"/>
                      <a:pt x="14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29;p4"/>
              <p:cNvSpPr/>
              <p:nvPr/>
            </p:nvSpPr>
            <p:spPr>
              <a:xfrm rot="1942536">
                <a:off x="120556" y="2975056"/>
                <a:ext cx="22878" cy="17487"/>
              </a:xfrm>
              <a:custGeom>
                <a:avLst/>
                <a:gdLst/>
                <a:ahLst/>
                <a:cxnLst/>
                <a:rect l="l" t="t" r="r" b="b"/>
                <a:pathLst>
                  <a:path w="348" h="266" extrusionOk="0">
                    <a:moveTo>
                      <a:pt x="181" y="1"/>
                    </a:moveTo>
                    <a:cubicBezTo>
                      <a:pt x="174" y="1"/>
                      <a:pt x="168" y="1"/>
                      <a:pt x="161" y="2"/>
                    </a:cubicBezTo>
                    <a:cubicBezTo>
                      <a:pt x="1" y="14"/>
                      <a:pt x="1" y="253"/>
                      <a:pt x="161" y="265"/>
                    </a:cubicBezTo>
                    <a:cubicBezTo>
                      <a:pt x="168" y="265"/>
                      <a:pt x="174" y="266"/>
                      <a:pt x="181" y="266"/>
                    </a:cubicBezTo>
                    <a:cubicBezTo>
                      <a:pt x="348" y="266"/>
                      <a:pt x="348" y="1"/>
                      <a:pt x="18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30;p4"/>
              <p:cNvSpPr/>
              <p:nvPr/>
            </p:nvSpPr>
            <p:spPr>
              <a:xfrm rot="1942536">
                <a:off x="47826" y="3007383"/>
                <a:ext cx="26362" cy="26362"/>
              </a:xfrm>
              <a:custGeom>
                <a:avLst/>
                <a:gdLst/>
                <a:ahLst/>
                <a:cxnLst/>
                <a:rect l="l" t="t" r="r" b="b"/>
                <a:pathLst>
                  <a:path w="401" h="401" extrusionOk="0">
                    <a:moveTo>
                      <a:pt x="195" y="1"/>
                    </a:moveTo>
                    <a:cubicBezTo>
                      <a:pt x="92" y="1"/>
                      <a:pt x="1" y="92"/>
                      <a:pt x="1" y="206"/>
                    </a:cubicBezTo>
                    <a:cubicBezTo>
                      <a:pt x="1" y="309"/>
                      <a:pt x="92" y="400"/>
                      <a:pt x="195" y="400"/>
                    </a:cubicBezTo>
                    <a:cubicBezTo>
                      <a:pt x="309" y="400"/>
                      <a:pt x="400" y="309"/>
                      <a:pt x="400" y="206"/>
                    </a:cubicBezTo>
                    <a:cubicBezTo>
                      <a:pt x="400" y="92"/>
                      <a:pt x="309" y="1"/>
                      <a:pt x="19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p4"/>
              <p:cNvSpPr/>
              <p:nvPr/>
            </p:nvSpPr>
            <p:spPr>
              <a:xfrm rot="1942536">
                <a:off x="160464" y="2798921"/>
                <a:ext cx="17356" cy="18079"/>
              </a:xfrm>
              <a:custGeom>
                <a:avLst/>
                <a:gdLst/>
                <a:ahLst/>
                <a:cxnLst/>
                <a:rect l="l" t="t" r="r" b="b"/>
                <a:pathLst>
                  <a:path w="264" h="275" extrusionOk="0">
                    <a:moveTo>
                      <a:pt x="126" y="0"/>
                    </a:moveTo>
                    <a:cubicBezTo>
                      <a:pt x="58" y="0"/>
                      <a:pt x="1" y="69"/>
                      <a:pt x="1" y="137"/>
                    </a:cubicBezTo>
                    <a:cubicBezTo>
                      <a:pt x="1" y="206"/>
                      <a:pt x="58" y="274"/>
                      <a:pt x="126" y="274"/>
                    </a:cubicBezTo>
                    <a:cubicBezTo>
                      <a:pt x="206" y="274"/>
                      <a:pt x="263" y="206"/>
                      <a:pt x="263" y="137"/>
                    </a:cubicBezTo>
                    <a:cubicBezTo>
                      <a:pt x="263" y="69"/>
                      <a:pt x="206" y="0"/>
                      <a:pt x="12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4"/>
              <p:cNvSpPr/>
              <p:nvPr/>
            </p:nvSpPr>
            <p:spPr>
              <a:xfrm rot="1942536">
                <a:off x="189022" y="2720229"/>
                <a:ext cx="26362" cy="26362"/>
              </a:xfrm>
              <a:custGeom>
                <a:avLst/>
                <a:gdLst/>
                <a:ahLst/>
                <a:cxnLst/>
                <a:rect l="l" t="t" r="r" b="b"/>
                <a:pathLst>
                  <a:path w="401" h="401" extrusionOk="0">
                    <a:moveTo>
                      <a:pt x="195" y="1"/>
                    </a:moveTo>
                    <a:cubicBezTo>
                      <a:pt x="92" y="1"/>
                      <a:pt x="1" y="92"/>
                      <a:pt x="1" y="206"/>
                    </a:cubicBezTo>
                    <a:cubicBezTo>
                      <a:pt x="1" y="309"/>
                      <a:pt x="92" y="400"/>
                      <a:pt x="195" y="400"/>
                    </a:cubicBezTo>
                    <a:cubicBezTo>
                      <a:pt x="309" y="400"/>
                      <a:pt x="400" y="309"/>
                      <a:pt x="400" y="206"/>
                    </a:cubicBezTo>
                    <a:cubicBezTo>
                      <a:pt x="400" y="92"/>
                      <a:pt x="309" y="1"/>
                      <a:pt x="19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4"/>
              <p:cNvSpPr/>
              <p:nvPr/>
            </p:nvSpPr>
            <p:spPr>
              <a:xfrm rot="1942536">
                <a:off x="80669" y="2886975"/>
                <a:ext cx="26297" cy="26297"/>
              </a:xfrm>
              <a:custGeom>
                <a:avLst/>
                <a:gdLst/>
                <a:ahLst/>
                <a:cxnLst/>
                <a:rect l="l" t="t" r="r" b="b"/>
                <a:pathLst>
                  <a:path w="400" h="400" extrusionOk="0">
                    <a:moveTo>
                      <a:pt x="195" y="0"/>
                    </a:moveTo>
                    <a:cubicBezTo>
                      <a:pt x="92" y="0"/>
                      <a:pt x="1" y="91"/>
                      <a:pt x="1" y="206"/>
                    </a:cubicBezTo>
                    <a:cubicBezTo>
                      <a:pt x="1" y="308"/>
                      <a:pt x="92" y="400"/>
                      <a:pt x="195" y="400"/>
                    </a:cubicBezTo>
                    <a:cubicBezTo>
                      <a:pt x="309" y="400"/>
                      <a:pt x="400" y="308"/>
                      <a:pt x="400" y="206"/>
                    </a:cubicBezTo>
                    <a:cubicBezTo>
                      <a:pt x="400" y="91"/>
                      <a:pt x="309" y="0"/>
                      <a:pt x="1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4"/>
              <p:cNvSpPr/>
              <p:nvPr/>
            </p:nvSpPr>
            <p:spPr>
              <a:xfrm rot="1942536">
                <a:off x="44165" y="2936235"/>
                <a:ext cx="18802" cy="18408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80" extrusionOk="0">
                    <a:moveTo>
                      <a:pt x="149" y="0"/>
                    </a:moveTo>
                    <a:cubicBezTo>
                      <a:pt x="69" y="0"/>
                      <a:pt x="12" y="57"/>
                      <a:pt x="12" y="126"/>
                    </a:cubicBezTo>
                    <a:cubicBezTo>
                      <a:pt x="0" y="228"/>
                      <a:pt x="72" y="280"/>
                      <a:pt x="143" y="280"/>
                    </a:cubicBezTo>
                    <a:cubicBezTo>
                      <a:pt x="214" y="280"/>
                      <a:pt x="286" y="228"/>
                      <a:pt x="274" y="126"/>
                    </a:cubicBezTo>
                    <a:cubicBezTo>
                      <a:pt x="286" y="57"/>
                      <a:pt x="217" y="0"/>
                      <a:pt x="1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4"/>
              <p:cNvSpPr/>
              <p:nvPr/>
            </p:nvSpPr>
            <p:spPr>
              <a:xfrm rot="1942536">
                <a:off x="107020" y="2773926"/>
                <a:ext cx="26297" cy="26362"/>
              </a:xfrm>
              <a:custGeom>
                <a:avLst/>
                <a:gdLst/>
                <a:ahLst/>
                <a:cxnLst/>
                <a:rect l="l" t="t" r="r" b="b"/>
                <a:pathLst>
                  <a:path w="400" h="401" extrusionOk="0">
                    <a:moveTo>
                      <a:pt x="195" y="1"/>
                    </a:moveTo>
                    <a:cubicBezTo>
                      <a:pt x="92" y="1"/>
                      <a:pt x="1" y="92"/>
                      <a:pt x="1" y="206"/>
                    </a:cubicBezTo>
                    <a:cubicBezTo>
                      <a:pt x="1" y="309"/>
                      <a:pt x="92" y="400"/>
                      <a:pt x="195" y="400"/>
                    </a:cubicBezTo>
                    <a:cubicBezTo>
                      <a:pt x="309" y="400"/>
                      <a:pt x="400" y="309"/>
                      <a:pt x="400" y="206"/>
                    </a:cubicBezTo>
                    <a:cubicBezTo>
                      <a:pt x="400" y="92"/>
                      <a:pt x="309" y="1"/>
                      <a:pt x="19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6" name="Google Shape;136;p4"/>
            <p:cNvSpPr/>
            <p:nvPr/>
          </p:nvSpPr>
          <p:spPr>
            <a:xfrm rot="1942536">
              <a:off x="-18441" y="3093112"/>
              <a:ext cx="64624" cy="27414"/>
            </a:xfrm>
            <a:custGeom>
              <a:avLst/>
              <a:gdLst/>
              <a:ahLst/>
              <a:cxnLst/>
              <a:rect l="l" t="t" r="r" b="b"/>
              <a:pathLst>
                <a:path w="983" h="417" extrusionOk="0">
                  <a:moveTo>
                    <a:pt x="218" y="0"/>
                  </a:moveTo>
                  <a:cubicBezTo>
                    <a:pt x="103" y="0"/>
                    <a:pt x="1" y="91"/>
                    <a:pt x="1" y="206"/>
                  </a:cubicBezTo>
                  <a:lnTo>
                    <a:pt x="1" y="331"/>
                  </a:lnTo>
                  <a:cubicBezTo>
                    <a:pt x="161" y="388"/>
                    <a:pt x="326" y="417"/>
                    <a:pt x="491" y="417"/>
                  </a:cubicBezTo>
                  <a:cubicBezTo>
                    <a:pt x="657" y="417"/>
                    <a:pt x="822" y="388"/>
                    <a:pt x="982" y="331"/>
                  </a:cubicBezTo>
                  <a:lnTo>
                    <a:pt x="982" y="206"/>
                  </a:lnTo>
                  <a:cubicBezTo>
                    <a:pt x="971" y="91"/>
                    <a:pt x="879" y="0"/>
                    <a:pt x="7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" name="Google Shape;137;p4"/>
          <p:cNvGrpSpPr/>
          <p:nvPr/>
        </p:nvGrpSpPr>
        <p:grpSpPr>
          <a:xfrm>
            <a:off x="7777500" y="-103200"/>
            <a:ext cx="1095881" cy="1095881"/>
            <a:chOff x="-604750" y="348100"/>
            <a:chExt cx="1095881" cy="1095881"/>
          </a:xfrm>
        </p:grpSpPr>
        <p:sp>
          <p:nvSpPr>
            <p:cNvPr id="138" name="Google Shape;138;p4"/>
            <p:cNvSpPr/>
            <p:nvPr/>
          </p:nvSpPr>
          <p:spPr>
            <a:xfrm>
              <a:off x="-604750" y="348100"/>
              <a:ext cx="1095881" cy="1095881"/>
            </a:xfrm>
            <a:custGeom>
              <a:avLst/>
              <a:gdLst/>
              <a:ahLst/>
              <a:cxnLst/>
              <a:rect l="l" t="t" r="r" b="b"/>
              <a:pathLst>
                <a:path w="26445" h="26445" extrusionOk="0">
                  <a:moveTo>
                    <a:pt x="13222" y="659"/>
                  </a:moveTo>
                  <a:cubicBezTo>
                    <a:pt x="20149" y="659"/>
                    <a:pt x="25786" y="6296"/>
                    <a:pt x="25786" y="13223"/>
                  </a:cubicBezTo>
                  <a:cubicBezTo>
                    <a:pt x="25786" y="20151"/>
                    <a:pt x="20149" y="25786"/>
                    <a:pt x="13222" y="25786"/>
                  </a:cubicBezTo>
                  <a:cubicBezTo>
                    <a:pt x="6294" y="25786"/>
                    <a:pt x="659" y="20151"/>
                    <a:pt x="659" y="13223"/>
                  </a:cubicBezTo>
                  <a:cubicBezTo>
                    <a:pt x="659" y="6296"/>
                    <a:pt x="6294" y="659"/>
                    <a:pt x="13222" y="659"/>
                  </a:cubicBezTo>
                  <a:close/>
                  <a:moveTo>
                    <a:pt x="13222" y="0"/>
                  </a:moveTo>
                  <a:cubicBezTo>
                    <a:pt x="5932" y="0"/>
                    <a:pt x="0" y="5932"/>
                    <a:pt x="0" y="13223"/>
                  </a:cubicBezTo>
                  <a:cubicBezTo>
                    <a:pt x="0" y="20513"/>
                    <a:pt x="5932" y="26445"/>
                    <a:pt x="13222" y="26445"/>
                  </a:cubicBezTo>
                  <a:cubicBezTo>
                    <a:pt x="20513" y="26445"/>
                    <a:pt x="26445" y="20513"/>
                    <a:pt x="26445" y="13223"/>
                  </a:cubicBezTo>
                  <a:cubicBezTo>
                    <a:pt x="26445" y="5932"/>
                    <a:pt x="20513" y="0"/>
                    <a:pt x="132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-533183" y="419667"/>
              <a:ext cx="952996" cy="952996"/>
            </a:xfrm>
            <a:custGeom>
              <a:avLst/>
              <a:gdLst/>
              <a:ahLst/>
              <a:cxnLst/>
              <a:rect l="l" t="t" r="r" b="b"/>
              <a:pathLst>
                <a:path w="22997" h="22997" extrusionOk="0">
                  <a:moveTo>
                    <a:pt x="11495" y="658"/>
                  </a:moveTo>
                  <a:cubicBezTo>
                    <a:pt x="17472" y="658"/>
                    <a:pt x="22335" y="5519"/>
                    <a:pt x="22335" y="11496"/>
                  </a:cubicBezTo>
                  <a:cubicBezTo>
                    <a:pt x="22335" y="17475"/>
                    <a:pt x="17472" y="22336"/>
                    <a:pt x="11495" y="22336"/>
                  </a:cubicBezTo>
                  <a:cubicBezTo>
                    <a:pt x="5520" y="22336"/>
                    <a:pt x="655" y="17475"/>
                    <a:pt x="655" y="11496"/>
                  </a:cubicBezTo>
                  <a:cubicBezTo>
                    <a:pt x="655" y="5519"/>
                    <a:pt x="5518" y="658"/>
                    <a:pt x="11495" y="658"/>
                  </a:cubicBezTo>
                  <a:close/>
                  <a:moveTo>
                    <a:pt x="11495" y="1"/>
                  </a:moveTo>
                  <a:cubicBezTo>
                    <a:pt x="5156" y="1"/>
                    <a:pt x="0" y="5157"/>
                    <a:pt x="0" y="11496"/>
                  </a:cubicBezTo>
                  <a:cubicBezTo>
                    <a:pt x="0" y="17835"/>
                    <a:pt x="5158" y="22997"/>
                    <a:pt x="11497" y="22997"/>
                  </a:cubicBezTo>
                  <a:cubicBezTo>
                    <a:pt x="17836" y="22997"/>
                    <a:pt x="22996" y="17835"/>
                    <a:pt x="22996" y="11496"/>
                  </a:cubicBezTo>
                  <a:cubicBezTo>
                    <a:pt x="22996" y="5157"/>
                    <a:pt x="17834" y="1"/>
                    <a:pt x="114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134121" y="735976"/>
              <a:ext cx="141849" cy="135592"/>
            </a:xfrm>
            <a:custGeom>
              <a:avLst/>
              <a:gdLst/>
              <a:ahLst/>
              <a:cxnLst/>
              <a:rect l="l" t="t" r="r" b="b"/>
              <a:pathLst>
                <a:path w="3423" h="3272" extrusionOk="0">
                  <a:moveTo>
                    <a:pt x="1710" y="632"/>
                  </a:moveTo>
                  <a:cubicBezTo>
                    <a:pt x="1838" y="632"/>
                    <a:pt x="1967" y="656"/>
                    <a:pt x="2089" y="707"/>
                  </a:cubicBezTo>
                  <a:cubicBezTo>
                    <a:pt x="2459" y="861"/>
                    <a:pt x="2701" y="1221"/>
                    <a:pt x="2699" y="1623"/>
                  </a:cubicBezTo>
                  <a:lnTo>
                    <a:pt x="2701" y="1623"/>
                  </a:lnTo>
                  <a:cubicBezTo>
                    <a:pt x="2697" y="2167"/>
                    <a:pt x="2256" y="2608"/>
                    <a:pt x="1712" y="2610"/>
                  </a:cubicBezTo>
                  <a:cubicBezTo>
                    <a:pt x="1312" y="2610"/>
                    <a:pt x="950" y="2371"/>
                    <a:pt x="796" y="2001"/>
                  </a:cubicBezTo>
                  <a:cubicBezTo>
                    <a:pt x="643" y="1631"/>
                    <a:pt x="728" y="1206"/>
                    <a:pt x="1011" y="921"/>
                  </a:cubicBezTo>
                  <a:cubicBezTo>
                    <a:pt x="1200" y="732"/>
                    <a:pt x="1453" y="632"/>
                    <a:pt x="1710" y="632"/>
                  </a:cubicBezTo>
                  <a:close/>
                  <a:moveTo>
                    <a:pt x="1444" y="1"/>
                  </a:moveTo>
                  <a:cubicBezTo>
                    <a:pt x="598" y="139"/>
                    <a:pt x="0" y="905"/>
                    <a:pt x="69" y="1760"/>
                  </a:cubicBezTo>
                  <a:cubicBezTo>
                    <a:pt x="141" y="2614"/>
                    <a:pt x="855" y="3271"/>
                    <a:pt x="1712" y="3271"/>
                  </a:cubicBezTo>
                  <a:cubicBezTo>
                    <a:pt x="2568" y="3271"/>
                    <a:pt x="3283" y="2614"/>
                    <a:pt x="3354" y="1760"/>
                  </a:cubicBezTo>
                  <a:cubicBezTo>
                    <a:pt x="3423" y="905"/>
                    <a:pt x="2825" y="139"/>
                    <a:pt x="1981" y="1"/>
                  </a:cubicBezTo>
                  <a:cubicBezTo>
                    <a:pt x="1893" y="24"/>
                    <a:pt x="1802" y="36"/>
                    <a:pt x="1712" y="36"/>
                  </a:cubicBezTo>
                  <a:cubicBezTo>
                    <a:pt x="1622" y="36"/>
                    <a:pt x="1532" y="24"/>
                    <a:pt x="14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159938" y="652185"/>
              <a:ext cx="90215" cy="83833"/>
            </a:xfrm>
            <a:custGeom>
              <a:avLst/>
              <a:gdLst/>
              <a:ahLst/>
              <a:cxnLst/>
              <a:rect l="l" t="t" r="r" b="b"/>
              <a:pathLst>
                <a:path w="2177" h="2023" extrusionOk="0">
                  <a:moveTo>
                    <a:pt x="1085" y="655"/>
                  </a:moveTo>
                  <a:cubicBezTo>
                    <a:pt x="1276" y="655"/>
                    <a:pt x="1460" y="804"/>
                    <a:pt x="1459" y="1029"/>
                  </a:cubicBezTo>
                  <a:cubicBezTo>
                    <a:pt x="1459" y="1233"/>
                    <a:pt x="1292" y="1397"/>
                    <a:pt x="1089" y="1397"/>
                  </a:cubicBezTo>
                  <a:cubicBezTo>
                    <a:pt x="1088" y="1397"/>
                    <a:pt x="1087" y="1397"/>
                    <a:pt x="1086" y="1397"/>
                  </a:cubicBezTo>
                  <a:cubicBezTo>
                    <a:pt x="757" y="1397"/>
                    <a:pt x="591" y="999"/>
                    <a:pt x="825" y="764"/>
                  </a:cubicBezTo>
                  <a:cubicBezTo>
                    <a:pt x="901" y="689"/>
                    <a:pt x="993" y="655"/>
                    <a:pt x="1085" y="655"/>
                  </a:cubicBezTo>
                  <a:close/>
                  <a:moveTo>
                    <a:pt x="1089" y="1"/>
                  </a:moveTo>
                  <a:cubicBezTo>
                    <a:pt x="572" y="1"/>
                    <a:pt x="137" y="383"/>
                    <a:pt x="68" y="893"/>
                  </a:cubicBezTo>
                  <a:cubicBezTo>
                    <a:pt x="0" y="1405"/>
                    <a:pt x="323" y="1888"/>
                    <a:pt x="821" y="2023"/>
                  </a:cubicBezTo>
                  <a:cubicBezTo>
                    <a:pt x="910" y="2006"/>
                    <a:pt x="999" y="1997"/>
                    <a:pt x="1089" y="1997"/>
                  </a:cubicBezTo>
                  <a:cubicBezTo>
                    <a:pt x="1179" y="1997"/>
                    <a:pt x="1269" y="2006"/>
                    <a:pt x="1358" y="2023"/>
                  </a:cubicBezTo>
                  <a:cubicBezTo>
                    <a:pt x="1854" y="1888"/>
                    <a:pt x="2177" y="1405"/>
                    <a:pt x="2109" y="895"/>
                  </a:cubicBezTo>
                  <a:cubicBezTo>
                    <a:pt x="2042" y="383"/>
                    <a:pt x="1605" y="1"/>
                    <a:pt x="10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193960" y="734899"/>
              <a:ext cx="22253" cy="2611"/>
            </a:xfrm>
            <a:custGeom>
              <a:avLst/>
              <a:gdLst/>
              <a:ahLst/>
              <a:cxnLst/>
              <a:rect l="l" t="t" r="r" b="b"/>
              <a:pathLst>
                <a:path w="537" h="63" extrusionOk="0">
                  <a:moveTo>
                    <a:pt x="268" y="1"/>
                  </a:moveTo>
                  <a:cubicBezTo>
                    <a:pt x="179" y="1"/>
                    <a:pt x="88" y="11"/>
                    <a:pt x="0" y="27"/>
                  </a:cubicBezTo>
                  <a:cubicBezTo>
                    <a:pt x="88" y="50"/>
                    <a:pt x="178" y="62"/>
                    <a:pt x="268" y="62"/>
                  </a:cubicBezTo>
                  <a:cubicBezTo>
                    <a:pt x="358" y="62"/>
                    <a:pt x="449" y="50"/>
                    <a:pt x="537" y="27"/>
                  </a:cubicBezTo>
                  <a:cubicBezTo>
                    <a:pt x="448" y="11"/>
                    <a:pt x="359" y="1"/>
                    <a:pt x="2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4"/>
            <p:cNvSpPr/>
            <p:nvPr/>
          </p:nvSpPr>
          <p:spPr>
            <a:xfrm>
              <a:off x="63425" y="853790"/>
              <a:ext cx="97301" cy="102274"/>
            </a:xfrm>
            <a:custGeom>
              <a:avLst/>
              <a:gdLst/>
              <a:ahLst/>
              <a:cxnLst/>
              <a:rect l="l" t="t" r="r" b="b"/>
              <a:pathLst>
                <a:path w="2348" h="2468" extrusionOk="0">
                  <a:moveTo>
                    <a:pt x="1111" y="655"/>
                  </a:moveTo>
                  <a:cubicBezTo>
                    <a:pt x="1408" y="655"/>
                    <a:pt x="1692" y="886"/>
                    <a:pt x="1690" y="1233"/>
                  </a:cubicBezTo>
                  <a:lnTo>
                    <a:pt x="1692" y="1233"/>
                  </a:lnTo>
                  <a:cubicBezTo>
                    <a:pt x="1690" y="1552"/>
                    <a:pt x="1431" y="1809"/>
                    <a:pt x="1115" y="1809"/>
                  </a:cubicBezTo>
                  <a:cubicBezTo>
                    <a:pt x="600" y="1807"/>
                    <a:pt x="345" y="1186"/>
                    <a:pt x="709" y="824"/>
                  </a:cubicBezTo>
                  <a:cubicBezTo>
                    <a:pt x="826" y="707"/>
                    <a:pt x="970" y="655"/>
                    <a:pt x="1111" y="655"/>
                  </a:cubicBezTo>
                  <a:close/>
                  <a:moveTo>
                    <a:pt x="1110" y="1"/>
                  </a:moveTo>
                  <a:cubicBezTo>
                    <a:pt x="633" y="1"/>
                    <a:pt x="202" y="277"/>
                    <a:pt x="1" y="709"/>
                  </a:cubicBezTo>
                  <a:cubicBezTo>
                    <a:pt x="341" y="970"/>
                    <a:pt x="541" y="1376"/>
                    <a:pt x="539" y="1807"/>
                  </a:cubicBezTo>
                  <a:cubicBezTo>
                    <a:pt x="539" y="1965"/>
                    <a:pt x="511" y="2126"/>
                    <a:pt x="458" y="2276"/>
                  </a:cubicBezTo>
                  <a:cubicBezTo>
                    <a:pt x="654" y="2401"/>
                    <a:pt x="881" y="2468"/>
                    <a:pt x="1115" y="2468"/>
                  </a:cubicBezTo>
                  <a:cubicBezTo>
                    <a:pt x="1795" y="2468"/>
                    <a:pt x="2347" y="1916"/>
                    <a:pt x="2347" y="1233"/>
                  </a:cubicBezTo>
                  <a:cubicBezTo>
                    <a:pt x="2347" y="553"/>
                    <a:pt x="1795" y="1"/>
                    <a:pt x="1115" y="1"/>
                  </a:cubicBezTo>
                  <a:cubicBezTo>
                    <a:pt x="1113" y="1"/>
                    <a:pt x="1111" y="1"/>
                    <a:pt x="11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4"/>
            <p:cNvSpPr/>
            <p:nvPr/>
          </p:nvSpPr>
          <p:spPr>
            <a:xfrm>
              <a:off x="-22065" y="652185"/>
              <a:ext cx="129749" cy="124859"/>
            </a:xfrm>
            <a:custGeom>
              <a:avLst/>
              <a:gdLst/>
              <a:ahLst/>
              <a:cxnLst/>
              <a:rect l="l" t="t" r="r" b="b"/>
              <a:pathLst>
                <a:path w="3131" h="3013" extrusionOk="0">
                  <a:moveTo>
                    <a:pt x="1509" y="658"/>
                  </a:moveTo>
                  <a:cubicBezTo>
                    <a:pt x="1619" y="658"/>
                    <a:pt x="1729" y="680"/>
                    <a:pt x="1834" y="723"/>
                  </a:cubicBezTo>
                  <a:cubicBezTo>
                    <a:pt x="2151" y="855"/>
                    <a:pt x="2359" y="1166"/>
                    <a:pt x="2357" y="1508"/>
                  </a:cubicBezTo>
                  <a:cubicBezTo>
                    <a:pt x="2357" y="1975"/>
                    <a:pt x="1977" y="2355"/>
                    <a:pt x="1508" y="2355"/>
                  </a:cubicBezTo>
                  <a:cubicBezTo>
                    <a:pt x="1165" y="2355"/>
                    <a:pt x="857" y="2147"/>
                    <a:pt x="724" y="1831"/>
                  </a:cubicBezTo>
                  <a:cubicBezTo>
                    <a:pt x="594" y="1514"/>
                    <a:pt x="667" y="1148"/>
                    <a:pt x="910" y="907"/>
                  </a:cubicBezTo>
                  <a:cubicBezTo>
                    <a:pt x="1072" y="744"/>
                    <a:pt x="1289" y="658"/>
                    <a:pt x="1509" y="658"/>
                  </a:cubicBezTo>
                  <a:close/>
                  <a:moveTo>
                    <a:pt x="1508" y="1"/>
                  </a:moveTo>
                  <a:cubicBezTo>
                    <a:pt x="675" y="1"/>
                    <a:pt x="0" y="675"/>
                    <a:pt x="0" y="1508"/>
                  </a:cubicBezTo>
                  <a:cubicBezTo>
                    <a:pt x="2" y="2118"/>
                    <a:pt x="368" y="2666"/>
                    <a:pt x="932" y="2899"/>
                  </a:cubicBezTo>
                  <a:cubicBezTo>
                    <a:pt x="1118" y="2976"/>
                    <a:pt x="1312" y="3013"/>
                    <a:pt x="1505" y="3013"/>
                  </a:cubicBezTo>
                  <a:cubicBezTo>
                    <a:pt x="1898" y="3013"/>
                    <a:pt x="2283" y="2860"/>
                    <a:pt x="2572" y="2571"/>
                  </a:cubicBezTo>
                  <a:cubicBezTo>
                    <a:pt x="3002" y="2141"/>
                    <a:pt x="3130" y="1494"/>
                    <a:pt x="2899" y="931"/>
                  </a:cubicBezTo>
                  <a:cubicBezTo>
                    <a:pt x="2665" y="369"/>
                    <a:pt x="2117" y="1"/>
                    <a:pt x="15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4"/>
            <p:cNvSpPr/>
            <p:nvPr/>
          </p:nvSpPr>
          <p:spPr>
            <a:xfrm>
              <a:off x="58452" y="883088"/>
              <a:ext cx="27392" cy="65061"/>
            </a:xfrm>
            <a:custGeom>
              <a:avLst/>
              <a:gdLst/>
              <a:ahLst/>
              <a:cxnLst/>
              <a:rect l="l" t="t" r="r" b="b"/>
              <a:pathLst>
                <a:path w="661" h="1570" extrusionOk="0">
                  <a:moveTo>
                    <a:pt x="121" y="0"/>
                  </a:moveTo>
                  <a:cubicBezTo>
                    <a:pt x="40" y="164"/>
                    <a:pt x="0" y="344"/>
                    <a:pt x="0" y="526"/>
                  </a:cubicBezTo>
                  <a:cubicBezTo>
                    <a:pt x="0" y="950"/>
                    <a:pt x="220" y="1343"/>
                    <a:pt x="578" y="1569"/>
                  </a:cubicBezTo>
                  <a:cubicBezTo>
                    <a:pt x="631" y="1417"/>
                    <a:pt x="659" y="1258"/>
                    <a:pt x="661" y="1098"/>
                  </a:cubicBezTo>
                  <a:cubicBezTo>
                    <a:pt x="661" y="669"/>
                    <a:pt x="461" y="263"/>
                    <a:pt x="1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-29856" y="870780"/>
              <a:ext cx="112261" cy="108987"/>
            </a:xfrm>
            <a:custGeom>
              <a:avLst/>
              <a:gdLst/>
              <a:ahLst/>
              <a:cxnLst/>
              <a:rect l="l" t="t" r="r" b="b"/>
              <a:pathLst>
                <a:path w="2709" h="2630" extrusionOk="0">
                  <a:moveTo>
                    <a:pt x="1389" y="658"/>
                  </a:moveTo>
                  <a:cubicBezTo>
                    <a:pt x="1768" y="658"/>
                    <a:pt x="2131" y="952"/>
                    <a:pt x="2131" y="1395"/>
                  </a:cubicBezTo>
                  <a:cubicBezTo>
                    <a:pt x="2133" y="1803"/>
                    <a:pt x="1803" y="2131"/>
                    <a:pt x="1395" y="2131"/>
                  </a:cubicBezTo>
                  <a:cubicBezTo>
                    <a:pt x="740" y="2131"/>
                    <a:pt x="412" y="1340"/>
                    <a:pt x="875" y="875"/>
                  </a:cubicBezTo>
                  <a:cubicBezTo>
                    <a:pt x="1024" y="725"/>
                    <a:pt x="1208" y="658"/>
                    <a:pt x="1389" y="658"/>
                  </a:cubicBezTo>
                  <a:close/>
                  <a:moveTo>
                    <a:pt x="1404" y="0"/>
                  </a:moveTo>
                  <a:cubicBezTo>
                    <a:pt x="1401" y="0"/>
                    <a:pt x="1398" y="0"/>
                    <a:pt x="1395" y="0"/>
                  </a:cubicBezTo>
                  <a:cubicBezTo>
                    <a:pt x="625" y="0"/>
                    <a:pt x="2" y="626"/>
                    <a:pt x="0" y="1395"/>
                  </a:cubicBezTo>
                  <a:cubicBezTo>
                    <a:pt x="0" y="1629"/>
                    <a:pt x="58" y="1856"/>
                    <a:pt x="170" y="2060"/>
                  </a:cubicBezTo>
                  <a:cubicBezTo>
                    <a:pt x="222" y="2060"/>
                    <a:pt x="277" y="2058"/>
                    <a:pt x="329" y="2058"/>
                  </a:cubicBezTo>
                  <a:cubicBezTo>
                    <a:pt x="332" y="2058"/>
                    <a:pt x="335" y="2058"/>
                    <a:pt x="338" y="2058"/>
                  </a:cubicBezTo>
                  <a:cubicBezTo>
                    <a:pt x="954" y="2058"/>
                    <a:pt x="1554" y="2260"/>
                    <a:pt x="2048" y="2630"/>
                  </a:cubicBezTo>
                  <a:cubicBezTo>
                    <a:pt x="2355" y="2466"/>
                    <a:pt x="2590" y="2194"/>
                    <a:pt x="2709" y="1866"/>
                  </a:cubicBezTo>
                  <a:cubicBezTo>
                    <a:pt x="2351" y="1640"/>
                    <a:pt x="2131" y="1247"/>
                    <a:pt x="2131" y="823"/>
                  </a:cubicBezTo>
                  <a:cubicBezTo>
                    <a:pt x="2131" y="641"/>
                    <a:pt x="2171" y="461"/>
                    <a:pt x="2252" y="299"/>
                  </a:cubicBezTo>
                  <a:cubicBezTo>
                    <a:pt x="2011" y="105"/>
                    <a:pt x="1713" y="0"/>
                    <a:pt x="14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4"/>
            <p:cNvSpPr/>
            <p:nvPr/>
          </p:nvSpPr>
          <p:spPr>
            <a:xfrm>
              <a:off x="-135320" y="956104"/>
              <a:ext cx="241264" cy="238031"/>
            </a:xfrm>
            <a:custGeom>
              <a:avLst/>
              <a:gdLst/>
              <a:ahLst/>
              <a:cxnLst/>
              <a:rect l="l" t="t" r="r" b="b"/>
              <a:pathLst>
                <a:path w="5822" h="5744" extrusionOk="0">
                  <a:moveTo>
                    <a:pt x="2876" y="654"/>
                  </a:moveTo>
                  <a:cubicBezTo>
                    <a:pt x="3162" y="654"/>
                    <a:pt x="3450" y="710"/>
                    <a:pt x="3724" y="824"/>
                  </a:cubicBezTo>
                  <a:cubicBezTo>
                    <a:pt x="4551" y="1166"/>
                    <a:pt x="5090" y="1975"/>
                    <a:pt x="5090" y="2870"/>
                  </a:cubicBezTo>
                  <a:lnTo>
                    <a:pt x="5090" y="2872"/>
                  </a:lnTo>
                  <a:cubicBezTo>
                    <a:pt x="5088" y="4092"/>
                    <a:pt x="4096" y="5084"/>
                    <a:pt x="2874" y="5084"/>
                  </a:cubicBezTo>
                  <a:cubicBezTo>
                    <a:pt x="1977" y="5084"/>
                    <a:pt x="1170" y="4544"/>
                    <a:pt x="828" y="3715"/>
                  </a:cubicBezTo>
                  <a:cubicBezTo>
                    <a:pt x="486" y="2888"/>
                    <a:pt x="676" y="1934"/>
                    <a:pt x="1311" y="1301"/>
                  </a:cubicBezTo>
                  <a:cubicBezTo>
                    <a:pt x="1734" y="879"/>
                    <a:pt x="2300" y="654"/>
                    <a:pt x="2876" y="654"/>
                  </a:cubicBezTo>
                  <a:close/>
                  <a:moveTo>
                    <a:pt x="2715" y="1"/>
                  </a:moveTo>
                  <a:cubicBezTo>
                    <a:pt x="1206" y="86"/>
                    <a:pt x="1" y="1336"/>
                    <a:pt x="1" y="2870"/>
                  </a:cubicBezTo>
                  <a:cubicBezTo>
                    <a:pt x="1" y="3867"/>
                    <a:pt x="517" y="4791"/>
                    <a:pt x="1364" y="5315"/>
                  </a:cubicBezTo>
                  <a:cubicBezTo>
                    <a:pt x="1825" y="5600"/>
                    <a:pt x="2348" y="5744"/>
                    <a:pt x="2872" y="5744"/>
                  </a:cubicBezTo>
                  <a:cubicBezTo>
                    <a:pt x="3312" y="5744"/>
                    <a:pt x="3754" y="5643"/>
                    <a:pt x="4160" y="5440"/>
                  </a:cubicBezTo>
                  <a:cubicBezTo>
                    <a:pt x="5050" y="4993"/>
                    <a:pt x="5646" y="4118"/>
                    <a:pt x="5735" y="3125"/>
                  </a:cubicBezTo>
                  <a:cubicBezTo>
                    <a:pt x="5822" y="2134"/>
                    <a:pt x="5390" y="1166"/>
                    <a:pt x="4593" y="571"/>
                  </a:cubicBezTo>
                  <a:cubicBezTo>
                    <a:pt x="4391" y="678"/>
                    <a:pt x="4168" y="731"/>
                    <a:pt x="3940" y="731"/>
                  </a:cubicBezTo>
                  <a:cubicBezTo>
                    <a:pt x="3430" y="731"/>
                    <a:pt x="2959" y="450"/>
                    <a:pt x="27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4"/>
            <p:cNvSpPr/>
            <p:nvPr/>
          </p:nvSpPr>
          <p:spPr>
            <a:xfrm>
              <a:off x="-22811" y="956022"/>
              <a:ext cx="77824" cy="30417"/>
            </a:xfrm>
            <a:custGeom>
              <a:avLst/>
              <a:gdLst/>
              <a:ahLst/>
              <a:cxnLst/>
              <a:rect l="l" t="t" r="r" b="b"/>
              <a:pathLst>
                <a:path w="1878" h="734" extrusionOk="0">
                  <a:moveTo>
                    <a:pt x="168" y="1"/>
                  </a:moveTo>
                  <a:cubicBezTo>
                    <a:pt x="165" y="1"/>
                    <a:pt x="162" y="1"/>
                    <a:pt x="159" y="1"/>
                  </a:cubicBezTo>
                  <a:cubicBezTo>
                    <a:pt x="107" y="1"/>
                    <a:pt x="52" y="3"/>
                    <a:pt x="0" y="3"/>
                  </a:cubicBezTo>
                  <a:cubicBezTo>
                    <a:pt x="244" y="454"/>
                    <a:pt x="715" y="733"/>
                    <a:pt x="1225" y="733"/>
                  </a:cubicBezTo>
                  <a:cubicBezTo>
                    <a:pt x="1229" y="733"/>
                    <a:pt x="1233" y="733"/>
                    <a:pt x="1237" y="733"/>
                  </a:cubicBezTo>
                  <a:cubicBezTo>
                    <a:pt x="1460" y="733"/>
                    <a:pt x="1680" y="678"/>
                    <a:pt x="1878" y="573"/>
                  </a:cubicBezTo>
                  <a:cubicBezTo>
                    <a:pt x="1384" y="203"/>
                    <a:pt x="784" y="1"/>
                    <a:pt x="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4"/>
            <p:cNvSpPr/>
            <p:nvPr/>
          </p:nvSpPr>
          <p:spPr>
            <a:xfrm>
              <a:off x="-262292" y="700380"/>
              <a:ext cx="187226" cy="171852"/>
            </a:xfrm>
            <a:custGeom>
              <a:avLst/>
              <a:gdLst/>
              <a:ahLst/>
              <a:cxnLst/>
              <a:rect l="l" t="t" r="r" b="b"/>
              <a:pathLst>
                <a:path w="4518" h="4147" extrusionOk="0">
                  <a:moveTo>
                    <a:pt x="2303" y="657"/>
                  </a:moveTo>
                  <a:cubicBezTo>
                    <a:pt x="2485" y="657"/>
                    <a:pt x="2669" y="692"/>
                    <a:pt x="2843" y="765"/>
                  </a:cubicBezTo>
                  <a:cubicBezTo>
                    <a:pt x="3368" y="982"/>
                    <a:pt x="3712" y="1495"/>
                    <a:pt x="3712" y="2063"/>
                  </a:cubicBezTo>
                  <a:cubicBezTo>
                    <a:pt x="3710" y="2840"/>
                    <a:pt x="3081" y="3469"/>
                    <a:pt x="2305" y="3469"/>
                  </a:cubicBezTo>
                  <a:cubicBezTo>
                    <a:pt x="1735" y="3469"/>
                    <a:pt x="1223" y="3127"/>
                    <a:pt x="1005" y="2601"/>
                  </a:cubicBezTo>
                  <a:cubicBezTo>
                    <a:pt x="788" y="2076"/>
                    <a:pt x="908" y="1471"/>
                    <a:pt x="1310" y="1069"/>
                  </a:cubicBezTo>
                  <a:cubicBezTo>
                    <a:pt x="1578" y="800"/>
                    <a:pt x="1938" y="657"/>
                    <a:pt x="2303" y="657"/>
                  </a:cubicBezTo>
                  <a:close/>
                  <a:moveTo>
                    <a:pt x="2317" y="1"/>
                  </a:moveTo>
                  <a:cubicBezTo>
                    <a:pt x="2313" y="1"/>
                    <a:pt x="2309" y="1"/>
                    <a:pt x="2305" y="1"/>
                  </a:cubicBezTo>
                  <a:lnTo>
                    <a:pt x="2293" y="1"/>
                  </a:lnTo>
                  <a:cubicBezTo>
                    <a:pt x="2070" y="233"/>
                    <a:pt x="1761" y="363"/>
                    <a:pt x="1437" y="365"/>
                  </a:cubicBezTo>
                  <a:cubicBezTo>
                    <a:pt x="1351" y="365"/>
                    <a:pt x="1266" y="355"/>
                    <a:pt x="1183" y="337"/>
                  </a:cubicBezTo>
                  <a:cubicBezTo>
                    <a:pt x="319" y="899"/>
                    <a:pt x="0" y="2011"/>
                    <a:pt x="433" y="2945"/>
                  </a:cubicBezTo>
                  <a:cubicBezTo>
                    <a:pt x="782" y="3694"/>
                    <a:pt x="1526" y="4146"/>
                    <a:pt x="2316" y="4146"/>
                  </a:cubicBezTo>
                  <a:cubicBezTo>
                    <a:pt x="2513" y="4146"/>
                    <a:pt x="2713" y="4118"/>
                    <a:pt x="2911" y="4059"/>
                  </a:cubicBezTo>
                  <a:cubicBezTo>
                    <a:pt x="3898" y="3762"/>
                    <a:pt x="4517" y="2787"/>
                    <a:pt x="4365" y="1768"/>
                  </a:cubicBezTo>
                  <a:cubicBezTo>
                    <a:pt x="4213" y="753"/>
                    <a:pt x="3343" y="1"/>
                    <a:pt x="23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4"/>
            <p:cNvSpPr/>
            <p:nvPr/>
          </p:nvSpPr>
          <p:spPr>
            <a:xfrm>
              <a:off x="-254667" y="616298"/>
              <a:ext cx="101611" cy="98088"/>
            </a:xfrm>
            <a:custGeom>
              <a:avLst/>
              <a:gdLst/>
              <a:ahLst/>
              <a:cxnLst/>
              <a:rect l="l" t="t" r="r" b="b"/>
              <a:pathLst>
                <a:path w="2452" h="2367" extrusionOk="0">
                  <a:moveTo>
                    <a:pt x="1249" y="655"/>
                  </a:moveTo>
                  <a:cubicBezTo>
                    <a:pt x="1526" y="655"/>
                    <a:pt x="1793" y="870"/>
                    <a:pt x="1793" y="1195"/>
                  </a:cubicBezTo>
                  <a:cubicBezTo>
                    <a:pt x="1791" y="1492"/>
                    <a:pt x="1551" y="1733"/>
                    <a:pt x="1253" y="1733"/>
                  </a:cubicBezTo>
                  <a:cubicBezTo>
                    <a:pt x="774" y="1733"/>
                    <a:pt x="532" y="1154"/>
                    <a:pt x="873" y="813"/>
                  </a:cubicBezTo>
                  <a:cubicBezTo>
                    <a:pt x="982" y="704"/>
                    <a:pt x="1117" y="655"/>
                    <a:pt x="1249" y="655"/>
                  </a:cubicBezTo>
                  <a:close/>
                  <a:moveTo>
                    <a:pt x="1253" y="0"/>
                  </a:moveTo>
                  <a:cubicBezTo>
                    <a:pt x="643" y="0"/>
                    <a:pt x="131" y="461"/>
                    <a:pt x="65" y="1068"/>
                  </a:cubicBezTo>
                  <a:cubicBezTo>
                    <a:pt x="0" y="1676"/>
                    <a:pt x="402" y="2236"/>
                    <a:pt x="999" y="2366"/>
                  </a:cubicBezTo>
                  <a:cubicBezTo>
                    <a:pt x="1328" y="2149"/>
                    <a:pt x="1714" y="2032"/>
                    <a:pt x="2109" y="2030"/>
                  </a:cubicBezTo>
                  <a:cubicBezTo>
                    <a:pt x="2329" y="1806"/>
                    <a:pt x="2452" y="1508"/>
                    <a:pt x="2452" y="1195"/>
                  </a:cubicBezTo>
                  <a:cubicBezTo>
                    <a:pt x="2450" y="534"/>
                    <a:pt x="1913" y="0"/>
                    <a:pt x="12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4"/>
            <p:cNvSpPr/>
            <p:nvPr/>
          </p:nvSpPr>
          <p:spPr>
            <a:xfrm>
              <a:off x="-213268" y="700421"/>
              <a:ext cx="46040" cy="15126"/>
            </a:xfrm>
            <a:custGeom>
              <a:avLst/>
              <a:gdLst/>
              <a:ahLst/>
              <a:cxnLst/>
              <a:rect l="l" t="t" r="r" b="b"/>
              <a:pathLst>
                <a:path w="1111" h="365" extrusionOk="0">
                  <a:moveTo>
                    <a:pt x="1110" y="0"/>
                  </a:moveTo>
                  <a:lnTo>
                    <a:pt x="1110" y="0"/>
                  </a:lnTo>
                  <a:cubicBezTo>
                    <a:pt x="715" y="2"/>
                    <a:pt x="329" y="119"/>
                    <a:pt x="0" y="336"/>
                  </a:cubicBezTo>
                  <a:cubicBezTo>
                    <a:pt x="83" y="354"/>
                    <a:pt x="168" y="364"/>
                    <a:pt x="254" y="364"/>
                  </a:cubicBezTo>
                  <a:cubicBezTo>
                    <a:pt x="578" y="362"/>
                    <a:pt x="887" y="232"/>
                    <a:pt x="11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4"/>
            <p:cNvSpPr/>
            <p:nvPr/>
          </p:nvSpPr>
          <p:spPr>
            <a:xfrm>
              <a:off x="-361333" y="1058626"/>
              <a:ext cx="141932" cy="135633"/>
            </a:xfrm>
            <a:custGeom>
              <a:avLst/>
              <a:gdLst/>
              <a:ahLst/>
              <a:cxnLst/>
              <a:rect l="l" t="t" r="r" b="b"/>
              <a:pathLst>
                <a:path w="3425" h="3273" extrusionOk="0">
                  <a:moveTo>
                    <a:pt x="1714" y="636"/>
                  </a:moveTo>
                  <a:cubicBezTo>
                    <a:pt x="1840" y="636"/>
                    <a:pt x="1968" y="660"/>
                    <a:pt x="2089" y="710"/>
                  </a:cubicBezTo>
                  <a:cubicBezTo>
                    <a:pt x="2459" y="865"/>
                    <a:pt x="2701" y="1225"/>
                    <a:pt x="2701" y="1624"/>
                  </a:cubicBezTo>
                  <a:cubicBezTo>
                    <a:pt x="2699" y="2168"/>
                    <a:pt x="2258" y="2610"/>
                    <a:pt x="1714" y="2612"/>
                  </a:cubicBezTo>
                  <a:cubicBezTo>
                    <a:pt x="1314" y="2612"/>
                    <a:pt x="952" y="2370"/>
                    <a:pt x="799" y="2002"/>
                  </a:cubicBezTo>
                  <a:cubicBezTo>
                    <a:pt x="647" y="1632"/>
                    <a:pt x="732" y="1207"/>
                    <a:pt x="1013" y="926"/>
                  </a:cubicBezTo>
                  <a:cubicBezTo>
                    <a:pt x="1203" y="736"/>
                    <a:pt x="1456" y="636"/>
                    <a:pt x="1714" y="636"/>
                  </a:cubicBezTo>
                  <a:close/>
                  <a:moveTo>
                    <a:pt x="1444" y="0"/>
                  </a:moveTo>
                  <a:cubicBezTo>
                    <a:pt x="598" y="141"/>
                    <a:pt x="0" y="906"/>
                    <a:pt x="71" y="1761"/>
                  </a:cubicBezTo>
                  <a:cubicBezTo>
                    <a:pt x="141" y="2614"/>
                    <a:pt x="855" y="3272"/>
                    <a:pt x="1712" y="3272"/>
                  </a:cubicBezTo>
                  <a:cubicBezTo>
                    <a:pt x="2570" y="3272"/>
                    <a:pt x="3284" y="2614"/>
                    <a:pt x="3354" y="1761"/>
                  </a:cubicBezTo>
                  <a:cubicBezTo>
                    <a:pt x="3425" y="906"/>
                    <a:pt x="2827" y="141"/>
                    <a:pt x="1981" y="0"/>
                  </a:cubicBezTo>
                  <a:cubicBezTo>
                    <a:pt x="1893" y="24"/>
                    <a:pt x="1803" y="36"/>
                    <a:pt x="1713" y="36"/>
                  </a:cubicBezTo>
                  <a:cubicBezTo>
                    <a:pt x="1623" y="36"/>
                    <a:pt x="1532" y="24"/>
                    <a:pt x="14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4"/>
            <p:cNvSpPr/>
            <p:nvPr/>
          </p:nvSpPr>
          <p:spPr>
            <a:xfrm>
              <a:off x="-335433" y="974835"/>
              <a:ext cx="90132" cy="83833"/>
            </a:xfrm>
            <a:custGeom>
              <a:avLst/>
              <a:gdLst/>
              <a:ahLst/>
              <a:cxnLst/>
              <a:rect l="l" t="t" r="r" b="b"/>
              <a:pathLst>
                <a:path w="2175" h="2023" extrusionOk="0">
                  <a:moveTo>
                    <a:pt x="1084" y="659"/>
                  </a:moveTo>
                  <a:cubicBezTo>
                    <a:pt x="1274" y="659"/>
                    <a:pt x="1457" y="807"/>
                    <a:pt x="1457" y="1029"/>
                  </a:cubicBezTo>
                  <a:cubicBezTo>
                    <a:pt x="1457" y="1233"/>
                    <a:pt x="1290" y="1397"/>
                    <a:pt x="1089" y="1399"/>
                  </a:cubicBezTo>
                  <a:cubicBezTo>
                    <a:pt x="758" y="1399"/>
                    <a:pt x="594" y="1001"/>
                    <a:pt x="825" y="768"/>
                  </a:cubicBezTo>
                  <a:cubicBezTo>
                    <a:pt x="901" y="692"/>
                    <a:pt x="993" y="659"/>
                    <a:pt x="1084" y="659"/>
                  </a:cubicBezTo>
                  <a:close/>
                  <a:moveTo>
                    <a:pt x="1089" y="0"/>
                  </a:moveTo>
                  <a:cubicBezTo>
                    <a:pt x="572" y="0"/>
                    <a:pt x="135" y="382"/>
                    <a:pt x="68" y="894"/>
                  </a:cubicBezTo>
                  <a:cubicBezTo>
                    <a:pt x="0" y="1405"/>
                    <a:pt x="321" y="1888"/>
                    <a:pt x="819" y="2022"/>
                  </a:cubicBezTo>
                  <a:cubicBezTo>
                    <a:pt x="908" y="2006"/>
                    <a:pt x="998" y="1998"/>
                    <a:pt x="1088" y="1998"/>
                  </a:cubicBezTo>
                  <a:cubicBezTo>
                    <a:pt x="1177" y="1998"/>
                    <a:pt x="1267" y="2006"/>
                    <a:pt x="1356" y="2022"/>
                  </a:cubicBezTo>
                  <a:cubicBezTo>
                    <a:pt x="1854" y="1888"/>
                    <a:pt x="2175" y="1405"/>
                    <a:pt x="2107" y="894"/>
                  </a:cubicBezTo>
                  <a:cubicBezTo>
                    <a:pt x="2040" y="382"/>
                    <a:pt x="1603" y="0"/>
                    <a:pt x="10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4"/>
            <p:cNvSpPr/>
            <p:nvPr/>
          </p:nvSpPr>
          <p:spPr>
            <a:xfrm>
              <a:off x="-350517" y="749776"/>
              <a:ext cx="97840" cy="94110"/>
            </a:xfrm>
            <a:custGeom>
              <a:avLst/>
              <a:gdLst/>
              <a:ahLst/>
              <a:cxnLst/>
              <a:rect l="l" t="t" r="r" b="b"/>
              <a:pathLst>
                <a:path w="2361" h="2271" extrusionOk="0">
                  <a:moveTo>
                    <a:pt x="1132" y="657"/>
                  </a:moveTo>
                  <a:cubicBezTo>
                    <a:pt x="1378" y="657"/>
                    <a:pt x="1614" y="849"/>
                    <a:pt x="1613" y="1138"/>
                  </a:cubicBezTo>
                  <a:cubicBezTo>
                    <a:pt x="1611" y="1399"/>
                    <a:pt x="1397" y="1611"/>
                    <a:pt x="1136" y="1613"/>
                  </a:cubicBezTo>
                  <a:cubicBezTo>
                    <a:pt x="711" y="1613"/>
                    <a:pt x="497" y="1098"/>
                    <a:pt x="800" y="797"/>
                  </a:cubicBezTo>
                  <a:cubicBezTo>
                    <a:pt x="896" y="701"/>
                    <a:pt x="1015" y="657"/>
                    <a:pt x="1132" y="657"/>
                  </a:cubicBezTo>
                  <a:close/>
                  <a:moveTo>
                    <a:pt x="1136" y="0"/>
                  </a:moveTo>
                  <a:cubicBezTo>
                    <a:pt x="509" y="0"/>
                    <a:pt x="0" y="511"/>
                    <a:pt x="2" y="1138"/>
                  </a:cubicBezTo>
                  <a:cubicBezTo>
                    <a:pt x="2" y="1597"/>
                    <a:pt x="279" y="2010"/>
                    <a:pt x="705" y="2184"/>
                  </a:cubicBezTo>
                  <a:cubicBezTo>
                    <a:pt x="844" y="2242"/>
                    <a:pt x="991" y="2271"/>
                    <a:pt x="1137" y="2271"/>
                  </a:cubicBezTo>
                  <a:cubicBezTo>
                    <a:pt x="1433" y="2271"/>
                    <a:pt x="1724" y="2154"/>
                    <a:pt x="1941" y="1937"/>
                  </a:cubicBezTo>
                  <a:cubicBezTo>
                    <a:pt x="2266" y="1613"/>
                    <a:pt x="2361" y="1124"/>
                    <a:pt x="2185" y="700"/>
                  </a:cubicBezTo>
                  <a:cubicBezTo>
                    <a:pt x="2008" y="275"/>
                    <a:pt x="1595" y="0"/>
                    <a:pt x="11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4"/>
            <p:cNvSpPr/>
            <p:nvPr/>
          </p:nvSpPr>
          <p:spPr>
            <a:xfrm>
              <a:off x="-301494" y="1057632"/>
              <a:ext cx="22253" cy="2486"/>
            </a:xfrm>
            <a:custGeom>
              <a:avLst/>
              <a:gdLst/>
              <a:ahLst/>
              <a:cxnLst/>
              <a:rect l="l" t="t" r="r" b="b"/>
              <a:pathLst>
                <a:path w="537" h="60" extrusionOk="0">
                  <a:moveTo>
                    <a:pt x="270" y="0"/>
                  </a:moveTo>
                  <a:cubicBezTo>
                    <a:pt x="179" y="0"/>
                    <a:pt x="89" y="8"/>
                    <a:pt x="0" y="24"/>
                  </a:cubicBezTo>
                  <a:cubicBezTo>
                    <a:pt x="88" y="48"/>
                    <a:pt x="179" y="60"/>
                    <a:pt x="269" y="60"/>
                  </a:cubicBezTo>
                  <a:cubicBezTo>
                    <a:pt x="359" y="60"/>
                    <a:pt x="449" y="48"/>
                    <a:pt x="537" y="24"/>
                  </a:cubicBezTo>
                  <a:cubicBezTo>
                    <a:pt x="448" y="8"/>
                    <a:pt x="359" y="0"/>
                    <a:pt x="2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6" name="Google Shape;156;p4"/>
          <p:cNvSpPr txBox="1">
            <a:spLocks noGrp="1"/>
          </p:cNvSpPr>
          <p:nvPr>
            <p:ph type="body" idx="1"/>
          </p:nvPr>
        </p:nvSpPr>
        <p:spPr>
          <a:xfrm>
            <a:off x="963750" y="1607950"/>
            <a:ext cx="7216500" cy="290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1100">
                <a:solidFill>
                  <a:schemeClr val="accen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AutoNum type="alphaLcPeriod"/>
              <a:defRPr>
                <a:solidFill>
                  <a:schemeClr val="accen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AutoNum type="romanLcPeriod"/>
              <a:defRPr>
                <a:solidFill>
                  <a:schemeClr val="accen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AutoNum type="arabicPeriod"/>
              <a:defRPr>
                <a:solidFill>
                  <a:schemeClr val="accen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AutoNum type="alphaLcPeriod"/>
              <a:defRPr>
                <a:solidFill>
                  <a:schemeClr val="accen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AutoNum type="romanLcPeriod"/>
              <a:defRPr>
                <a:solidFill>
                  <a:schemeClr val="accen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AutoNum type="arabicPeriod"/>
              <a:defRPr>
                <a:solidFill>
                  <a:schemeClr val="accen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AutoNum type="alphaLcPeriod"/>
              <a:defRPr>
                <a:solidFill>
                  <a:schemeClr val="accen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AutoNum type="romanLcPeriod"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57" name="Google Shape;157;p4"/>
          <p:cNvSpPr txBox="1">
            <a:spLocks noGrp="1"/>
          </p:cNvSpPr>
          <p:nvPr>
            <p:ph type="title"/>
          </p:nvPr>
        </p:nvSpPr>
        <p:spPr>
          <a:xfrm>
            <a:off x="721050" y="634175"/>
            <a:ext cx="7701900" cy="6933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6"/>
          <p:cNvPicPr preferRelativeResize="0"/>
          <p:nvPr/>
        </p:nvPicPr>
        <p:blipFill>
          <a:blip r:embed="rId2">
            <a:alphaModFix amt="52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6"/>
          <p:cNvSpPr/>
          <p:nvPr/>
        </p:nvSpPr>
        <p:spPr>
          <a:xfrm rot="-8100000" flipH="1">
            <a:off x="7374314" y="-513546"/>
            <a:ext cx="2262136" cy="1774904"/>
          </a:xfrm>
          <a:custGeom>
            <a:avLst/>
            <a:gdLst/>
            <a:ahLst/>
            <a:cxnLst/>
            <a:rect l="l" t="t" r="r" b="b"/>
            <a:pathLst>
              <a:path w="27945" h="21927" extrusionOk="0">
                <a:moveTo>
                  <a:pt x="20533" y="17119"/>
                </a:moveTo>
                <a:cubicBezTo>
                  <a:pt x="21048" y="17165"/>
                  <a:pt x="21552" y="17281"/>
                  <a:pt x="22035" y="17463"/>
                </a:cubicBezTo>
                <a:cubicBezTo>
                  <a:pt x="21463" y="17509"/>
                  <a:pt x="20749" y="17762"/>
                  <a:pt x="20215" y="17984"/>
                </a:cubicBezTo>
                <a:cubicBezTo>
                  <a:pt x="19902" y="18003"/>
                  <a:pt x="19579" y="18035"/>
                  <a:pt x="19255" y="18085"/>
                </a:cubicBezTo>
                <a:cubicBezTo>
                  <a:pt x="19682" y="17683"/>
                  <a:pt x="20139" y="17392"/>
                  <a:pt x="20458" y="17240"/>
                </a:cubicBezTo>
                <a:cubicBezTo>
                  <a:pt x="20505" y="17218"/>
                  <a:pt x="20533" y="17170"/>
                  <a:pt x="20533" y="17119"/>
                </a:cubicBezTo>
                <a:close/>
                <a:moveTo>
                  <a:pt x="25078" y="288"/>
                </a:moveTo>
                <a:cubicBezTo>
                  <a:pt x="25620" y="2150"/>
                  <a:pt x="25942" y="3774"/>
                  <a:pt x="26049" y="5216"/>
                </a:cubicBezTo>
                <a:cubicBezTo>
                  <a:pt x="26314" y="8687"/>
                  <a:pt x="25355" y="11110"/>
                  <a:pt x="23297" y="13267"/>
                </a:cubicBezTo>
                <a:cubicBezTo>
                  <a:pt x="22043" y="14581"/>
                  <a:pt x="20377" y="15797"/>
                  <a:pt x="18333" y="17089"/>
                </a:cubicBezTo>
                <a:cubicBezTo>
                  <a:pt x="18278" y="17125"/>
                  <a:pt x="18256" y="17196"/>
                  <a:pt x="18282" y="17256"/>
                </a:cubicBezTo>
                <a:cubicBezTo>
                  <a:pt x="18297" y="17293"/>
                  <a:pt x="18327" y="17321"/>
                  <a:pt x="18367" y="17333"/>
                </a:cubicBezTo>
                <a:cubicBezTo>
                  <a:pt x="18379" y="17336"/>
                  <a:pt x="18391" y="17337"/>
                  <a:pt x="18403" y="17337"/>
                </a:cubicBezTo>
                <a:cubicBezTo>
                  <a:pt x="18416" y="17337"/>
                  <a:pt x="18428" y="17336"/>
                  <a:pt x="18440" y="17333"/>
                </a:cubicBezTo>
                <a:cubicBezTo>
                  <a:pt x="18956" y="17184"/>
                  <a:pt x="19488" y="17105"/>
                  <a:pt x="20025" y="17099"/>
                </a:cubicBezTo>
                <a:lnTo>
                  <a:pt x="20025" y="17099"/>
                </a:lnTo>
                <a:cubicBezTo>
                  <a:pt x="19360" y="17370"/>
                  <a:pt x="18594" y="17950"/>
                  <a:pt x="18147" y="18316"/>
                </a:cubicBezTo>
                <a:cubicBezTo>
                  <a:pt x="17868" y="18387"/>
                  <a:pt x="17583" y="18472"/>
                  <a:pt x="17292" y="18567"/>
                </a:cubicBezTo>
                <a:cubicBezTo>
                  <a:pt x="17645" y="18128"/>
                  <a:pt x="18036" y="17788"/>
                  <a:pt x="18317" y="17596"/>
                </a:cubicBezTo>
                <a:cubicBezTo>
                  <a:pt x="18375" y="17558"/>
                  <a:pt x="18392" y="17481"/>
                  <a:pt x="18361" y="17422"/>
                </a:cubicBezTo>
                <a:cubicBezTo>
                  <a:pt x="18355" y="17410"/>
                  <a:pt x="18349" y="17400"/>
                  <a:pt x="18341" y="17392"/>
                </a:cubicBezTo>
                <a:cubicBezTo>
                  <a:pt x="18316" y="17365"/>
                  <a:pt x="18281" y="17350"/>
                  <a:pt x="18246" y="17350"/>
                </a:cubicBezTo>
                <a:cubicBezTo>
                  <a:pt x="18228" y="17350"/>
                  <a:pt x="18210" y="17354"/>
                  <a:pt x="18193" y="17362"/>
                </a:cubicBezTo>
                <a:cubicBezTo>
                  <a:pt x="17510" y="17633"/>
                  <a:pt x="16679" y="18474"/>
                  <a:pt x="16232" y="18969"/>
                </a:cubicBezTo>
                <a:cubicBezTo>
                  <a:pt x="15626" y="19224"/>
                  <a:pt x="15037" y="19513"/>
                  <a:pt x="14467" y="19836"/>
                </a:cubicBezTo>
                <a:cubicBezTo>
                  <a:pt x="15061" y="18069"/>
                  <a:pt x="15684" y="16375"/>
                  <a:pt x="16319" y="14790"/>
                </a:cubicBezTo>
                <a:cubicBezTo>
                  <a:pt x="17710" y="14393"/>
                  <a:pt x="20589" y="13595"/>
                  <a:pt x="22797" y="13018"/>
                </a:cubicBezTo>
                <a:cubicBezTo>
                  <a:pt x="22862" y="13002"/>
                  <a:pt x="22903" y="12938"/>
                  <a:pt x="22895" y="12871"/>
                </a:cubicBezTo>
                <a:cubicBezTo>
                  <a:pt x="22888" y="12804"/>
                  <a:pt x="22830" y="12754"/>
                  <a:pt x="22763" y="12753"/>
                </a:cubicBezTo>
                <a:lnTo>
                  <a:pt x="22761" y="12753"/>
                </a:lnTo>
                <a:cubicBezTo>
                  <a:pt x="21230" y="12766"/>
                  <a:pt x="18838" y="12958"/>
                  <a:pt x="16972" y="13215"/>
                </a:cubicBezTo>
                <a:cubicBezTo>
                  <a:pt x="17334" y="12367"/>
                  <a:pt x="17704" y="11546"/>
                  <a:pt x="18076" y="10768"/>
                </a:cubicBezTo>
                <a:cubicBezTo>
                  <a:pt x="20260" y="10319"/>
                  <a:pt x="22979" y="9878"/>
                  <a:pt x="24593" y="9654"/>
                </a:cubicBezTo>
                <a:cubicBezTo>
                  <a:pt x="24747" y="9636"/>
                  <a:pt x="24749" y="9413"/>
                  <a:pt x="24595" y="9391"/>
                </a:cubicBezTo>
                <a:cubicBezTo>
                  <a:pt x="23920" y="9278"/>
                  <a:pt x="22858" y="9236"/>
                  <a:pt x="21699" y="9236"/>
                </a:cubicBezTo>
                <a:cubicBezTo>
                  <a:pt x="20741" y="9236"/>
                  <a:pt x="19717" y="9265"/>
                  <a:pt x="18794" y="9308"/>
                </a:cubicBezTo>
                <a:cubicBezTo>
                  <a:pt x="19215" y="8493"/>
                  <a:pt x="19641" y="7715"/>
                  <a:pt x="20068" y="6989"/>
                </a:cubicBezTo>
                <a:cubicBezTo>
                  <a:pt x="22092" y="5729"/>
                  <a:pt x="24534" y="5369"/>
                  <a:pt x="25661" y="5357"/>
                </a:cubicBezTo>
                <a:cubicBezTo>
                  <a:pt x="25731" y="5355"/>
                  <a:pt x="25786" y="5303"/>
                  <a:pt x="25794" y="5236"/>
                </a:cubicBezTo>
                <a:cubicBezTo>
                  <a:pt x="25800" y="5167"/>
                  <a:pt x="25752" y="5106"/>
                  <a:pt x="25687" y="5090"/>
                </a:cubicBezTo>
                <a:cubicBezTo>
                  <a:pt x="25335" y="5017"/>
                  <a:pt x="24937" y="4987"/>
                  <a:pt x="24513" y="4987"/>
                </a:cubicBezTo>
                <a:cubicBezTo>
                  <a:pt x="23397" y="4987"/>
                  <a:pt x="22106" y="5201"/>
                  <a:pt x="21038" y="5430"/>
                </a:cubicBezTo>
                <a:cubicBezTo>
                  <a:pt x="22074" y="3857"/>
                  <a:pt x="23113" y="2571"/>
                  <a:pt x="24130" y="1606"/>
                </a:cubicBezTo>
                <a:cubicBezTo>
                  <a:pt x="24178" y="1558"/>
                  <a:pt x="24183" y="1483"/>
                  <a:pt x="24146" y="1428"/>
                </a:cubicBezTo>
                <a:cubicBezTo>
                  <a:pt x="24120" y="1392"/>
                  <a:pt x="24078" y="1372"/>
                  <a:pt x="24037" y="1372"/>
                </a:cubicBezTo>
                <a:cubicBezTo>
                  <a:pt x="24016" y="1372"/>
                  <a:pt x="23995" y="1377"/>
                  <a:pt x="23976" y="1388"/>
                </a:cubicBezTo>
                <a:cubicBezTo>
                  <a:pt x="22369" y="2227"/>
                  <a:pt x="20905" y="3384"/>
                  <a:pt x="19613" y="4837"/>
                </a:cubicBezTo>
                <a:cubicBezTo>
                  <a:pt x="19829" y="3891"/>
                  <a:pt x="20161" y="2951"/>
                  <a:pt x="20533" y="2243"/>
                </a:cubicBezTo>
                <a:cubicBezTo>
                  <a:pt x="20581" y="2147"/>
                  <a:pt x="20508" y="2046"/>
                  <a:pt x="20414" y="2046"/>
                </a:cubicBezTo>
                <a:cubicBezTo>
                  <a:pt x="20396" y="2046"/>
                  <a:pt x="20376" y="2050"/>
                  <a:pt x="20357" y="2059"/>
                </a:cubicBezTo>
                <a:cubicBezTo>
                  <a:pt x="20339" y="2067"/>
                  <a:pt x="20325" y="2079"/>
                  <a:pt x="20314" y="2094"/>
                </a:cubicBezTo>
                <a:cubicBezTo>
                  <a:pt x="19469" y="3095"/>
                  <a:pt x="18820" y="4945"/>
                  <a:pt x="18424" y="6330"/>
                </a:cubicBezTo>
                <a:cubicBezTo>
                  <a:pt x="17906" y="7054"/>
                  <a:pt x="17433" y="7808"/>
                  <a:pt x="17007" y="8590"/>
                </a:cubicBezTo>
                <a:cubicBezTo>
                  <a:pt x="16816" y="7076"/>
                  <a:pt x="16952" y="5640"/>
                  <a:pt x="17160" y="4763"/>
                </a:cubicBezTo>
                <a:cubicBezTo>
                  <a:pt x="17176" y="4696"/>
                  <a:pt x="17140" y="4629"/>
                  <a:pt x="17075" y="4607"/>
                </a:cubicBezTo>
                <a:cubicBezTo>
                  <a:pt x="17060" y="4602"/>
                  <a:pt x="17044" y="4599"/>
                  <a:pt x="17029" y="4599"/>
                </a:cubicBezTo>
                <a:cubicBezTo>
                  <a:pt x="16992" y="4599"/>
                  <a:pt x="16956" y="4615"/>
                  <a:pt x="16930" y="4643"/>
                </a:cubicBezTo>
                <a:cubicBezTo>
                  <a:pt x="16922" y="4651"/>
                  <a:pt x="16916" y="4662"/>
                  <a:pt x="16909" y="4672"/>
                </a:cubicBezTo>
                <a:cubicBezTo>
                  <a:pt x="16198" y="6156"/>
                  <a:pt x="16123" y="8847"/>
                  <a:pt x="16141" y="10337"/>
                </a:cubicBezTo>
                <a:cubicBezTo>
                  <a:pt x="15805" y="11083"/>
                  <a:pt x="15490" y="11878"/>
                  <a:pt x="15203" y="12705"/>
                </a:cubicBezTo>
                <a:cubicBezTo>
                  <a:pt x="14809" y="11273"/>
                  <a:pt x="14732" y="9874"/>
                  <a:pt x="14803" y="8997"/>
                </a:cubicBezTo>
                <a:cubicBezTo>
                  <a:pt x="14809" y="8930"/>
                  <a:pt x="14762" y="8869"/>
                  <a:pt x="14695" y="8857"/>
                </a:cubicBezTo>
                <a:cubicBezTo>
                  <a:pt x="14686" y="8855"/>
                  <a:pt x="14677" y="8854"/>
                  <a:pt x="14668" y="8854"/>
                </a:cubicBezTo>
                <a:cubicBezTo>
                  <a:pt x="14626" y="8854"/>
                  <a:pt x="14585" y="8874"/>
                  <a:pt x="14560" y="8910"/>
                </a:cubicBezTo>
                <a:cubicBezTo>
                  <a:pt x="14552" y="8922"/>
                  <a:pt x="14544" y="8934"/>
                  <a:pt x="14540" y="8948"/>
                </a:cubicBezTo>
                <a:cubicBezTo>
                  <a:pt x="14075" y="10493"/>
                  <a:pt x="14386" y="13105"/>
                  <a:pt x="14619" y="14545"/>
                </a:cubicBezTo>
                <a:cubicBezTo>
                  <a:pt x="14184" y="16080"/>
                  <a:pt x="13846" y="17643"/>
                  <a:pt x="13606" y="19222"/>
                </a:cubicBezTo>
                <a:cubicBezTo>
                  <a:pt x="13009" y="18209"/>
                  <a:pt x="12350" y="17236"/>
                  <a:pt x="11632" y="16306"/>
                </a:cubicBezTo>
                <a:cubicBezTo>
                  <a:pt x="11391" y="15224"/>
                  <a:pt x="10876" y="13303"/>
                  <a:pt x="10108" y="12345"/>
                </a:cubicBezTo>
                <a:cubicBezTo>
                  <a:pt x="10083" y="12312"/>
                  <a:pt x="10045" y="12295"/>
                  <a:pt x="10006" y="12295"/>
                </a:cubicBezTo>
                <a:cubicBezTo>
                  <a:pt x="9980" y="12295"/>
                  <a:pt x="9955" y="12302"/>
                  <a:pt x="9932" y="12317"/>
                </a:cubicBezTo>
                <a:cubicBezTo>
                  <a:pt x="9875" y="12353"/>
                  <a:pt x="9853" y="12428"/>
                  <a:pt x="9885" y="12489"/>
                </a:cubicBezTo>
                <a:cubicBezTo>
                  <a:pt x="10170" y="13065"/>
                  <a:pt x="10496" y="14021"/>
                  <a:pt x="10631" y="15091"/>
                </a:cubicBezTo>
                <a:cubicBezTo>
                  <a:pt x="10219" y="14622"/>
                  <a:pt x="9800" y="14181"/>
                  <a:pt x="9378" y="13775"/>
                </a:cubicBezTo>
                <a:cubicBezTo>
                  <a:pt x="8985" y="12754"/>
                  <a:pt x="8219" y="10982"/>
                  <a:pt x="7341" y="10099"/>
                </a:cubicBezTo>
                <a:lnTo>
                  <a:pt x="7341" y="10099"/>
                </a:lnTo>
                <a:cubicBezTo>
                  <a:pt x="8441" y="10653"/>
                  <a:pt x="9388" y="11399"/>
                  <a:pt x="10192" y="12268"/>
                </a:cubicBezTo>
                <a:cubicBezTo>
                  <a:pt x="11626" y="13817"/>
                  <a:pt x="12605" y="15758"/>
                  <a:pt x="13163" y="17724"/>
                </a:cubicBezTo>
                <a:cubicBezTo>
                  <a:pt x="13180" y="17782"/>
                  <a:pt x="13233" y="17821"/>
                  <a:pt x="13291" y="17821"/>
                </a:cubicBezTo>
                <a:cubicBezTo>
                  <a:pt x="13300" y="17821"/>
                  <a:pt x="13310" y="17820"/>
                  <a:pt x="13320" y="17817"/>
                </a:cubicBezTo>
                <a:cubicBezTo>
                  <a:pt x="13389" y="17802"/>
                  <a:pt x="13434" y="17738"/>
                  <a:pt x="13426" y="17669"/>
                </a:cubicBezTo>
                <a:cubicBezTo>
                  <a:pt x="13027" y="14838"/>
                  <a:pt x="13232" y="11684"/>
                  <a:pt x="14346" y="8829"/>
                </a:cubicBezTo>
                <a:cubicBezTo>
                  <a:pt x="14934" y="7318"/>
                  <a:pt x="15779" y="5891"/>
                  <a:pt x="16920" y="4637"/>
                </a:cubicBezTo>
                <a:cubicBezTo>
                  <a:pt x="17896" y="3568"/>
                  <a:pt x="19043" y="2672"/>
                  <a:pt x="20314" y="1980"/>
                </a:cubicBezTo>
                <a:cubicBezTo>
                  <a:pt x="21667" y="1234"/>
                  <a:pt x="23248" y="652"/>
                  <a:pt x="25078" y="288"/>
                </a:cubicBezTo>
                <a:close/>
                <a:moveTo>
                  <a:pt x="2705" y="9041"/>
                </a:moveTo>
                <a:cubicBezTo>
                  <a:pt x="3173" y="9041"/>
                  <a:pt x="3624" y="9069"/>
                  <a:pt x="4060" y="9122"/>
                </a:cubicBezTo>
                <a:cubicBezTo>
                  <a:pt x="5113" y="9245"/>
                  <a:pt x="6138" y="9535"/>
                  <a:pt x="7099" y="9985"/>
                </a:cubicBezTo>
                <a:cubicBezTo>
                  <a:pt x="7085" y="9989"/>
                  <a:pt x="7075" y="9996"/>
                  <a:pt x="7066" y="10006"/>
                </a:cubicBezTo>
                <a:cubicBezTo>
                  <a:pt x="7014" y="10050"/>
                  <a:pt x="7004" y="10127"/>
                  <a:pt x="7044" y="10182"/>
                </a:cubicBezTo>
                <a:cubicBezTo>
                  <a:pt x="7424" y="10725"/>
                  <a:pt x="7900" y="11649"/>
                  <a:pt x="8193" y="12721"/>
                </a:cubicBezTo>
                <a:cubicBezTo>
                  <a:pt x="7699" y="12317"/>
                  <a:pt x="7182" y="11941"/>
                  <a:pt x="6642" y="11597"/>
                </a:cubicBezTo>
                <a:cubicBezTo>
                  <a:pt x="5975" y="10732"/>
                  <a:pt x="5000" y="9617"/>
                  <a:pt x="4122" y="9146"/>
                </a:cubicBezTo>
                <a:cubicBezTo>
                  <a:pt x="4104" y="9136"/>
                  <a:pt x="4082" y="9130"/>
                  <a:pt x="4060" y="9130"/>
                </a:cubicBezTo>
                <a:cubicBezTo>
                  <a:pt x="4015" y="9130"/>
                  <a:pt x="3973" y="9154"/>
                  <a:pt x="3947" y="9191"/>
                </a:cubicBezTo>
                <a:cubicBezTo>
                  <a:pt x="3910" y="9247"/>
                  <a:pt x="3920" y="9324"/>
                  <a:pt x="3973" y="9367"/>
                </a:cubicBezTo>
                <a:cubicBezTo>
                  <a:pt x="4404" y="9733"/>
                  <a:pt x="4869" y="10260"/>
                  <a:pt x="5267" y="10820"/>
                </a:cubicBezTo>
                <a:cubicBezTo>
                  <a:pt x="3987" y="10194"/>
                  <a:pt x="2667" y="9810"/>
                  <a:pt x="1340" y="9676"/>
                </a:cubicBezTo>
                <a:cubicBezTo>
                  <a:pt x="1334" y="9675"/>
                  <a:pt x="1329" y="9675"/>
                  <a:pt x="1324" y="9675"/>
                </a:cubicBezTo>
                <a:cubicBezTo>
                  <a:pt x="1182" y="9675"/>
                  <a:pt x="1137" y="9878"/>
                  <a:pt x="1274" y="9935"/>
                </a:cubicBezTo>
                <a:cubicBezTo>
                  <a:pt x="2238" y="10317"/>
                  <a:pt x="3304" y="10911"/>
                  <a:pt x="4448" y="11702"/>
                </a:cubicBezTo>
                <a:cubicBezTo>
                  <a:pt x="3336" y="11894"/>
                  <a:pt x="1963" y="12226"/>
                  <a:pt x="1156" y="12760"/>
                </a:cubicBezTo>
                <a:cubicBezTo>
                  <a:pt x="1106" y="12790"/>
                  <a:pt x="1085" y="12847"/>
                  <a:pt x="1096" y="12903"/>
                </a:cubicBezTo>
                <a:cubicBezTo>
                  <a:pt x="1110" y="12965"/>
                  <a:pt x="1165" y="13006"/>
                  <a:pt x="1225" y="13006"/>
                </a:cubicBezTo>
                <a:cubicBezTo>
                  <a:pt x="1241" y="13006"/>
                  <a:pt x="1258" y="13003"/>
                  <a:pt x="1274" y="12996"/>
                </a:cubicBezTo>
                <a:cubicBezTo>
                  <a:pt x="1872" y="12767"/>
                  <a:pt x="3047" y="12466"/>
                  <a:pt x="4346" y="12466"/>
                </a:cubicBezTo>
                <a:cubicBezTo>
                  <a:pt x="4768" y="12466"/>
                  <a:pt x="5204" y="12498"/>
                  <a:pt x="5637" y="12574"/>
                </a:cubicBezTo>
                <a:cubicBezTo>
                  <a:pt x="6124" y="12952"/>
                  <a:pt x="6624" y="13364"/>
                  <a:pt x="7133" y="13803"/>
                </a:cubicBezTo>
                <a:cubicBezTo>
                  <a:pt x="5683" y="14306"/>
                  <a:pt x="3930" y="14988"/>
                  <a:pt x="3128" y="15475"/>
                </a:cubicBezTo>
                <a:cubicBezTo>
                  <a:pt x="3007" y="15547"/>
                  <a:pt x="3068" y="15723"/>
                  <a:pt x="3194" y="15723"/>
                </a:cubicBezTo>
                <a:cubicBezTo>
                  <a:pt x="3206" y="15723"/>
                  <a:pt x="3218" y="15722"/>
                  <a:pt x="3231" y="15718"/>
                </a:cubicBezTo>
                <a:cubicBezTo>
                  <a:pt x="4422" y="15423"/>
                  <a:pt x="6444" y="14972"/>
                  <a:pt x="8102" y="14674"/>
                </a:cubicBezTo>
                <a:cubicBezTo>
                  <a:pt x="8563" y="15099"/>
                  <a:pt x="9036" y="15556"/>
                  <a:pt x="9513" y="16031"/>
                </a:cubicBezTo>
                <a:cubicBezTo>
                  <a:pt x="8138" y="16375"/>
                  <a:pt x="6430" y="16903"/>
                  <a:pt x="5368" y="17321"/>
                </a:cubicBezTo>
                <a:cubicBezTo>
                  <a:pt x="5253" y="17368"/>
                  <a:pt x="5255" y="17531"/>
                  <a:pt x="5372" y="17574"/>
                </a:cubicBezTo>
                <a:cubicBezTo>
                  <a:pt x="5386" y="17577"/>
                  <a:pt x="5401" y="17579"/>
                  <a:pt x="5415" y="17579"/>
                </a:cubicBezTo>
                <a:cubicBezTo>
                  <a:pt x="5421" y="17579"/>
                  <a:pt x="5426" y="17579"/>
                  <a:pt x="5431" y="17578"/>
                </a:cubicBezTo>
                <a:cubicBezTo>
                  <a:pt x="7137" y="17362"/>
                  <a:pt x="9367" y="17117"/>
                  <a:pt x="10463" y="17006"/>
                </a:cubicBezTo>
                <a:cubicBezTo>
                  <a:pt x="11309" y="17893"/>
                  <a:pt x="12178" y="18856"/>
                  <a:pt x="13047" y="19871"/>
                </a:cubicBezTo>
                <a:cubicBezTo>
                  <a:pt x="12409" y="19687"/>
                  <a:pt x="11341" y="19416"/>
                  <a:pt x="9723" y="19119"/>
                </a:cubicBezTo>
                <a:cubicBezTo>
                  <a:pt x="7962" y="18795"/>
                  <a:pt x="6478" y="18417"/>
                  <a:pt x="5241" y="17867"/>
                </a:cubicBezTo>
                <a:cubicBezTo>
                  <a:pt x="4129" y="17368"/>
                  <a:pt x="3217" y="16729"/>
                  <a:pt x="2489" y="15853"/>
                </a:cubicBezTo>
                <a:cubicBezTo>
                  <a:pt x="1848" y="15085"/>
                  <a:pt x="1348" y="14135"/>
                  <a:pt x="976" y="12942"/>
                </a:cubicBezTo>
                <a:cubicBezTo>
                  <a:pt x="653" y="11912"/>
                  <a:pt x="428" y="10703"/>
                  <a:pt x="287" y="9270"/>
                </a:cubicBezTo>
                <a:cubicBezTo>
                  <a:pt x="1137" y="9115"/>
                  <a:pt x="1942" y="9041"/>
                  <a:pt x="2705" y="9041"/>
                </a:cubicBezTo>
                <a:close/>
                <a:moveTo>
                  <a:pt x="22381" y="17604"/>
                </a:moveTo>
                <a:cubicBezTo>
                  <a:pt x="22977" y="17869"/>
                  <a:pt x="23558" y="18237"/>
                  <a:pt x="24128" y="18708"/>
                </a:cubicBezTo>
                <a:cubicBezTo>
                  <a:pt x="23667" y="19357"/>
                  <a:pt x="23226" y="19881"/>
                  <a:pt x="22789" y="20300"/>
                </a:cubicBezTo>
                <a:cubicBezTo>
                  <a:pt x="22791" y="20275"/>
                  <a:pt x="22787" y="20251"/>
                  <a:pt x="22775" y="20227"/>
                </a:cubicBezTo>
                <a:cubicBezTo>
                  <a:pt x="22525" y="19739"/>
                  <a:pt x="21968" y="19200"/>
                  <a:pt x="21467" y="18781"/>
                </a:cubicBezTo>
                <a:cubicBezTo>
                  <a:pt x="21805" y="18754"/>
                  <a:pt x="22125" y="18740"/>
                  <a:pt x="22427" y="18740"/>
                </a:cubicBezTo>
                <a:cubicBezTo>
                  <a:pt x="22810" y="18740"/>
                  <a:pt x="23164" y="18762"/>
                  <a:pt x="23485" y="18807"/>
                </a:cubicBezTo>
                <a:cubicBezTo>
                  <a:pt x="23492" y="18808"/>
                  <a:pt x="23500" y="18808"/>
                  <a:pt x="23507" y="18808"/>
                </a:cubicBezTo>
                <a:cubicBezTo>
                  <a:pt x="23645" y="18808"/>
                  <a:pt x="23692" y="18612"/>
                  <a:pt x="23558" y="18551"/>
                </a:cubicBezTo>
                <a:cubicBezTo>
                  <a:pt x="22868" y="18251"/>
                  <a:pt x="22134" y="18067"/>
                  <a:pt x="21384" y="18001"/>
                </a:cubicBezTo>
                <a:cubicBezTo>
                  <a:pt x="21671" y="17879"/>
                  <a:pt x="21970" y="17786"/>
                  <a:pt x="22274" y="17722"/>
                </a:cubicBezTo>
                <a:cubicBezTo>
                  <a:pt x="22332" y="17711"/>
                  <a:pt x="22375" y="17663"/>
                  <a:pt x="22381" y="17604"/>
                </a:cubicBezTo>
                <a:close/>
                <a:moveTo>
                  <a:pt x="20456" y="18896"/>
                </a:moveTo>
                <a:cubicBezTo>
                  <a:pt x="21443" y="19248"/>
                  <a:pt x="22237" y="19988"/>
                  <a:pt x="22551" y="20374"/>
                </a:cubicBezTo>
                <a:cubicBezTo>
                  <a:pt x="22579" y="20405"/>
                  <a:pt x="22618" y="20423"/>
                  <a:pt x="22660" y="20423"/>
                </a:cubicBezTo>
                <a:cubicBezTo>
                  <a:pt x="22096" y="20934"/>
                  <a:pt x="21534" y="21270"/>
                  <a:pt x="20949" y="21462"/>
                </a:cubicBezTo>
                <a:cubicBezTo>
                  <a:pt x="20531" y="21599"/>
                  <a:pt x="20101" y="21663"/>
                  <a:pt x="19648" y="21663"/>
                </a:cubicBezTo>
                <a:cubicBezTo>
                  <a:pt x="19482" y="21663"/>
                  <a:pt x="19313" y="21654"/>
                  <a:pt x="19140" y="21638"/>
                </a:cubicBezTo>
                <a:cubicBezTo>
                  <a:pt x="18337" y="21567"/>
                  <a:pt x="17455" y="21327"/>
                  <a:pt x="16444" y="20977"/>
                </a:cubicBezTo>
                <a:cubicBezTo>
                  <a:pt x="15646" y="20702"/>
                  <a:pt x="15063" y="20534"/>
                  <a:pt x="14673" y="20433"/>
                </a:cubicBezTo>
                <a:cubicBezTo>
                  <a:pt x="15351" y="20192"/>
                  <a:pt x="16014" y="19970"/>
                  <a:pt x="16653" y="19778"/>
                </a:cubicBezTo>
                <a:cubicBezTo>
                  <a:pt x="17195" y="20162"/>
                  <a:pt x="18258" y="20932"/>
                  <a:pt x="19065" y="21535"/>
                </a:cubicBezTo>
                <a:cubicBezTo>
                  <a:pt x="19089" y="21551"/>
                  <a:pt x="19117" y="21561"/>
                  <a:pt x="19146" y="21561"/>
                </a:cubicBezTo>
                <a:cubicBezTo>
                  <a:pt x="19184" y="21561"/>
                  <a:pt x="19219" y="21545"/>
                  <a:pt x="19245" y="21519"/>
                </a:cubicBezTo>
                <a:cubicBezTo>
                  <a:pt x="19291" y="21470"/>
                  <a:pt x="19295" y="21395"/>
                  <a:pt x="19251" y="21343"/>
                </a:cubicBezTo>
                <a:cubicBezTo>
                  <a:pt x="18838" y="20831"/>
                  <a:pt x="18145" y="20095"/>
                  <a:pt x="17548" y="19521"/>
                </a:cubicBezTo>
                <a:cubicBezTo>
                  <a:pt x="17892" y="19424"/>
                  <a:pt x="18230" y="19339"/>
                  <a:pt x="18557" y="19264"/>
                </a:cubicBezTo>
                <a:cubicBezTo>
                  <a:pt x="19320" y="19901"/>
                  <a:pt x="20223" y="20716"/>
                  <a:pt x="20747" y="21215"/>
                </a:cubicBezTo>
                <a:cubicBezTo>
                  <a:pt x="20772" y="21238"/>
                  <a:pt x="20806" y="21251"/>
                  <a:pt x="20840" y="21251"/>
                </a:cubicBezTo>
                <a:cubicBezTo>
                  <a:pt x="20855" y="21251"/>
                  <a:pt x="20869" y="21249"/>
                  <a:pt x="20883" y="21244"/>
                </a:cubicBezTo>
                <a:cubicBezTo>
                  <a:pt x="20895" y="21238"/>
                  <a:pt x="20909" y="21232"/>
                  <a:pt x="20921" y="21224"/>
                </a:cubicBezTo>
                <a:cubicBezTo>
                  <a:pt x="20974" y="21183"/>
                  <a:pt x="20988" y="21110"/>
                  <a:pt x="20957" y="21050"/>
                </a:cubicBezTo>
                <a:cubicBezTo>
                  <a:pt x="20691" y="20575"/>
                  <a:pt x="20021" y="19746"/>
                  <a:pt x="19429" y="19072"/>
                </a:cubicBezTo>
                <a:cubicBezTo>
                  <a:pt x="19783" y="19003"/>
                  <a:pt x="20128" y="18943"/>
                  <a:pt x="20456" y="18896"/>
                </a:cubicBezTo>
                <a:close/>
                <a:moveTo>
                  <a:pt x="25173" y="0"/>
                </a:moveTo>
                <a:cubicBezTo>
                  <a:pt x="25164" y="0"/>
                  <a:pt x="25154" y="1"/>
                  <a:pt x="25145" y="3"/>
                </a:cubicBezTo>
                <a:cubicBezTo>
                  <a:pt x="15373" y="1891"/>
                  <a:pt x="12526" y="9763"/>
                  <a:pt x="13023" y="16442"/>
                </a:cubicBezTo>
                <a:cubicBezTo>
                  <a:pt x="11503" y="12395"/>
                  <a:pt x="8159" y="8771"/>
                  <a:pt x="2721" y="8771"/>
                </a:cubicBezTo>
                <a:cubicBezTo>
                  <a:pt x="1901" y="8771"/>
                  <a:pt x="1033" y="8853"/>
                  <a:pt x="117" y="9029"/>
                </a:cubicBezTo>
                <a:cubicBezTo>
                  <a:pt x="48" y="9041"/>
                  <a:pt x="0" y="9104"/>
                  <a:pt x="8" y="9173"/>
                </a:cubicBezTo>
                <a:cubicBezTo>
                  <a:pt x="691" y="16462"/>
                  <a:pt x="3668" y="18274"/>
                  <a:pt x="9675" y="19384"/>
                </a:cubicBezTo>
                <a:cubicBezTo>
                  <a:pt x="11733" y="19764"/>
                  <a:pt x="12892" y="20095"/>
                  <a:pt x="13403" y="20259"/>
                </a:cubicBezTo>
                <a:cubicBezTo>
                  <a:pt x="13416" y="20263"/>
                  <a:pt x="13430" y="20265"/>
                  <a:pt x="13443" y="20265"/>
                </a:cubicBezTo>
                <a:cubicBezTo>
                  <a:pt x="13487" y="20265"/>
                  <a:pt x="13529" y="20243"/>
                  <a:pt x="13553" y="20205"/>
                </a:cubicBezTo>
                <a:cubicBezTo>
                  <a:pt x="13587" y="20156"/>
                  <a:pt x="13583" y="20091"/>
                  <a:pt x="13545" y="20045"/>
                </a:cubicBezTo>
                <a:cubicBezTo>
                  <a:pt x="13498" y="19990"/>
                  <a:pt x="13448" y="19932"/>
                  <a:pt x="13403" y="19877"/>
                </a:cubicBezTo>
                <a:cubicBezTo>
                  <a:pt x="12463" y="18775"/>
                  <a:pt x="11527" y="17730"/>
                  <a:pt x="10611" y="16771"/>
                </a:cubicBezTo>
                <a:cubicBezTo>
                  <a:pt x="10585" y="16744"/>
                  <a:pt x="10549" y="16731"/>
                  <a:pt x="10512" y="16731"/>
                </a:cubicBezTo>
                <a:cubicBezTo>
                  <a:pt x="10507" y="16731"/>
                  <a:pt x="10503" y="16731"/>
                  <a:pt x="10498" y="16731"/>
                </a:cubicBezTo>
                <a:cubicBezTo>
                  <a:pt x="9661" y="16816"/>
                  <a:pt x="8073" y="16990"/>
                  <a:pt x="6589" y="17167"/>
                </a:cubicBezTo>
                <a:cubicBezTo>
                  <a:pt x="7602" y="16826"/>
                  <a:pt x="8811" y="16474"/>
                  <a:pt x="9804" y="16235"/>
                </a:cubicBezTo>
                <a:cubicBezTo>
                  <a:pt x="9851" y="16225"/>
                  <a:pt x="9889" y="16187"/>
                  <a:pt x="9903" y="16142"/>
                </a:cubicBezTo>
                <a:cubicBezTo>
                  <a:pt x="9915" y="16094"/>
                  <a:pt x="9903" y="16045"/>
                  <a:pt x="9869" y="16009"/>
                </a:cubicBezTo>
                <a:cubicBezTo>
                  <a:pt x="9317" y="15453"/>
                  <a:pt x="8767" y="14921"/>
                  <a:pt x="8233" y="14432"/>
                </a:cubicBezTo>
                <a:cubicBezTo>
                  <a:pt x="8209" y="14409"/>
                  <a:pt x="8177" y="14396"/>
                  <a:pt x="8144" y="14396"/>
                </a:cubicBezTo>
                <a:cubicBezTo>
                  <a:pt x="8136" y="14396"/>
                  <a:pt x="8128" y="14397"/>
                  <a:pt x="8120" y="14399"/>
                </a:cubicBezTo>
                <a:cubicBezTo>
                  <a:pt x="6885" y="14618"/>
                  <a:pt x="5441" y="14925"/>
                  <a:pt x="4282" y="15194"/>
                </a:cubicBezTo>
                <a:cubicBezTo>
                  <a:pt x="5206" y="14782"/>
                  <a:pt x="6417" y="14331"/>
                  <a:pt x="7437" y="13981"/>
                </a:cubicBezTo>
                <a:cubicBezTo>
                  <a:pt x="7483" y="13967"/>
                  <a:pt x="7517" y="13928"/>
                  <a:pt x="7525" y="13882"/>
                </a:cubicBezTo>
                <a:cubicBezTo>
                  <a:pt x="7534" y="13835"/>
                  <a:pt x="7519" y="13785"/>
                  <a:pt x="7483" y="13754"/>
                </a:cubicBezTo>
                <a:cubicBezTo>
                  <a:pt x="6905" y="13247"/>
                  <a:pt x="6330" y="12770"/>
                  <a:pt x="5776" y="12341"/>
                </a:cubicBezTo>
                <a:cubicBezTo>
                  <a:pt x="5760" y="12327"/>
                  <a:pt x="5740" y="12319"/>
                  <a:pt x="5718" y="12317"/>
                </a:cubicBezTo>
                <a:cubicBezTo>
                  <a:pt x="5273" y="12235"/>
                  <a:pt x="4809" y="12199"/>
                  <a:pt x="4349" y="12199"/>
                </a:cubicBezTo>
                <a:cubicBezTo>
                  <a:pt x="3879" y="12199"/>
                  <a:pt x="3413" y="12236"/>
                  <a:pt x="2972" y="12299"/>
                </a:cubicBezTo>
                <a:cubicBezTo>
                  <a:pt x="3595" y="12127"/>
                  <a:pt x="4254" y="12003"/>
                  <a:pt x="4816" y="11912"/>
                </a:cubicBezTo>
                <a:cubicBezTo>
                  <a:pt x="4869" y="11906"/>
                  <a:pt x="4913" y="11866"/>
                  <a:pt x="4925" y="11813"/>
                </a:cubicBezTo>
                <a:cubicBezTo>
                  <a:pt x="4937" y="11759"/>
                  <a:pt x="4917" y="11704"/>
                  <a:pt x="4873" y="11670"/>
                </a:cubicBezTo>
                <a:cubicBezTo>
                  <a:pt x="3955" y="11019"/>
                  <a:pt x="3081" y="10487"/>
                  <a:pt x="2266" y="10082"/>
                </a:cubicBezTo>
                <a:lnTo>
                  <a:pt x="2266" y="10082"/>
                </a:lnTo>
                <a:cubicBezTo>
                  <a:pt x="3395" y="10305"/>
                  <a:pt x="4513" y="10709"/>
                  <a:pt x="5601" y="11294"/>
                </a:cubicBezTo>
                <a:cubicBezTo>
                  <a:pt x="5623" y="11306"/>
                  <a:pt x="5645" y="11311"/>
                  <a:pt x="5666" y="11311"/>
                </a:cubicBezTo>
                <a:cubicBezTo>
                  <a:pt x="5763" y="11311"/>
                  <a:pt x="5839" y="11200"/>
                  <a:pt x="5778" y="11104"/>
                </a:cubicBezTo>
                <a:cubicBezTo>
                  <a:pt x="5661" y="10914"/>
                  <a:pt x="5532" y="10727"/>
                  <a:pt x="5396" y="10541"/>
                </a:cubicBezTo>
                <a:lnTo>
                  <a:pt x="5396" y="10541"/>
                </a:lnTo>
                <a:cubicBezTo>
                  <a:pt x="5783" y="10950"/>
                  <a:pt x="6147" y="11393"/>
                  <a:pt x="6446" y="11779"/>
                </a:cubicBezTo>
                <a:cubicBezTo>
                  <a:pt x="6454" y="11793"/>
                  <a:pt x="6466" y="11803"/>
                  <a:pt x="6480" y="11811"/>
                </a:cubicBezTo>
                <a:cubicBezTo>
                  <a:pt x="7129" y="12226"/>
                  <a:pt x="7750" y="12687"/>
                  <a:pt x="8336" y="13190"/>
                </a:cubicBezTo>
                <a:cubicBezTo>
                  <a:pt x="8360" y="13210"/>
                  <a:pt x="8390" y="13220"/>
                  <a:pt x="8421" y="13220"/>
                </a:cubicBezTo>
                <a:cubicBezTo>
                  <a:pt x="8446" y="13220"/>
                  <a:pt x="8470" y="13214"/>
                  <a:pt x="8492" y="13200"/>
                </a:cubicBezTo>
                <a:cubicBezTo>
                  <a:pt x="8541" y="13170"/>
                  <a:pt x="8565" y="13113"/>
                  <a:pt x="8551" y="13057"/>
                </a:cubicBezTo>
                <a:cubicBezTo>
                  <a:pt x="8447" y="12586"/>
                  <a:pt x="8306" y="12125"/>
                  <a:pt x="8128" y="11676"/>
                </a:cubicBezTo>
                <a:lnTo>
                  <a:pt x="8128" y="11676"/>
                </a:lnTo>
                <a:cubicBezTo>
                  <a:pt x="8557" y="12454"/>
                  <a:pt x="8915" y="13310"/>
                  <a:pt x="9141" y="13898"/>
                </a:cubicBezTo>
                <a:cubicBezTo>
                  <a:pt x="9147" y="13916"/>
                  <a:pt x="9159" y="13934"/>
                  <a:pt x="9173" y="13948"/>
                </a:cubicBezTo>
                <a:cubicBezTo>
                  <a:pt x="9709" y="14468"/>
                  <a:pt x="10219" y="15014"/>
                  <a:pt x="10702" y="15586"/>
                </a:cubicBezTo>
                <a:cubicBezTo>
                  <a:pt x="10730" y="15619"/>
                  <a:pt x="10768" y="15634"/>
                  <a:pt x="10804" y="15634"/>
                </a:cubicBezTo>
                <a:cubicBezTo>
                  <a:pt x="10876" y="15634"/>
                  <a:pt x="10946" y="15576"/>
                  <a:pt x="10939" y="15489"/>
                </a:cubicBezTo>
                <a:cubicBezTo>
                  <a:pt x="10904" y="15034"/>
                  <a:pt x="10835" y="14583"/>
                  <a:pt x="10732" y="14139"/>
                </a:cubicBezTo>
                <a:lnTo>
                  <a:pt x="10732" y="14139"/>
                </a:lnTo>
                <a:cubicBezTo>
                  <a:pt x="11026" y="14943"/>
                  <a:pt x="11242" y="15801"/>
                  <a:pt x="11375" y="16395"/>
                </a:cubicBezTo>
                <a:cubicBezTo>
                  <a:pt x="11381" y="16413"/>
                  <a:pt x="11389" y="16432"/>
                  <a:pt x="11400" y="16448"/>
                </a:cubicBezTo>
                <a:cubicBezTo>
                  <a:pt x="12196" y="17477"/>
                  <a:pt x="12920" y="18561"/>
                  <a:pt x="13567" y="19691"/>
                </a:cubicBezTo>
                <a:cubicBezTo>
                  <a:pt x="13573" y="19701"/>
                  <a:pt x="13579" y="19711"/>
                  <a:pt x="13587" y="19719"/>
                </a:cubicBezTo>
                <a:cubicBezTo>
                  <a:pt x="13614" y="19745"/>
                  <a:pt x="13648" y="19757"/>
                  <a:pt x="13682" y="19757"/>
                </a:cubicBezTo>
                <a:cubicBezTo>
                  <a:pt x="13731" y="19757"/>
                  <a:pt x="13779" y="19731"/>
                  <a:pt x="13804" y="19683"/>
                </a:cubicBezTo>
                <a:cubicBezTo>
                  <a:pt x="13808" y="19671"/>
                  <a:pt x="13812" y="19657"/>
                  <a:pt x="13816" y="19644"/>
                </a:cubicBezTo>
                <a:cubicBezTo>
                  <a:pt x="14054" y="17936"/>
                  <a:pt x="14412" y="16248"/>
                  <a:pt x="14883" y="14591"/>
                </a:cubicBezTo>
                <a:cubicBezTo>
                  <a:pt x="14890" y="14573"/>
                  <a:pt x="14890" y="14553"/>
                  <a:pt x="14888" y="14533"/>
                </a:cubicBezTo>
                <a:cubicBezTo>
                  <a:pt x="14732" y="13576"/>
                  <a:pt x="14534" y="12078"/>
                  <a:pt x="14568" y="10742"/>
                </a:cubicBezTo>
                <a:lnTo>
                  <a:pt x="14568" y="10742"/>
                </a:lnTo>
                <a:cubicBezTo>
                  <a:pt x="14649" y="11573"/>
                  <a:pt x="14813" y="12392"/>
                  <a:pt x="15063" y="13190"/>
                </a:cubicBezTo>
                <a:cubicBezTo>
                  <a:pt x="15082" y="13245"/>
                  <a:pt x="15132" y="13281"/>
                  <a:pt x="15191" y="13283"/>
                </a:cubicBezTo>
                <a:cubicBezTo>
                  <a:pt x="15193" y="13283"/>
                  <a:pt x="15194" y="13283"/>
                  <a:pt x="15196" y="13283"/>
                </a:cubicBezTo>
                <a:cubicBezTo>
                  <a:pt x="15251" y="13283"/>
                  <a:pt x="15300" y="13246"/>
                  <a:pt x="15318" y="13192"/>
                </a:cubicBezTo>
                <a:cubicBezTo>
                  <a:pt x="15644" y="12220"/>
                  <a:pt x="16006" y="11288"/>
                  <a:pt x="16398" y="10422"/>
                </a:cubicBezTo>
                <a:cubicBezTo>
                  <a:pt x="16406" y="10404"/>
                  <a:pt x="16410" y="10386"/>
                  <a:pt x="16410" y="10366"/>
                </a:cubicBezTo>
                <a:cubicBezTo>
                  <a:pt x="16394" y="9365"/>
                  <a:pt x="16424" y="7798"/>
                  <a:pt x="16665" y="6447"/>
                </a:cubicBezTo>
                <a:lnTo>
                  <a:pt x="16665" y="6447"/>
                </a:lnTo>
                <a:cubicBezTo>
                  <a:pt x="16618" y="7312"/>
                  <a:pt x="16663" y="8180"/>
                  <a:pt x="16802" y="9037"/>
                </a:cubicBezTo>
                <a:cubicBezTo>
                  <a:pt x="16812" y="9094"/>
                  <a:pt x="16855" y="9140"/>
                  <a:pt x="16912" y="9148"/>
                </a:cubicBezTo>
                <a:cubicBezTo>
                  <a:pt x="16920" y="9149"/>
                  <a:pt x="16927" y="9150"/>
                  <a:pt x="16934" y="9150"/>
                </a:cubicBezTo>
                <a:cubicBezTo>
                  <a:pt x="16984" y="9150"/>
                  <a:pt x="17029" y="9121"/>
                  <a:pt x="17051" y="9076"/>
                </a:cubicBezTo>
                <a:cubicBezTo>
                  <a:pt x="17526" y="8172"/>
                  <a:pt x="18062" y="7302"/>
                  <a:pt x="18656" y="6471"/>
                </a:cubicBezTo>
                <a:cubicBezTo>
                  <a:pt x="18665" y="6459"/>
                  <a:pt x="18671" y="6443"/>
                  <a:pt x="18677" y="6429"/>
                </a:cubicBezTo>
                <a:cubicBezTo>
                  <a:pt x="18909" y="5608"/>
                  <a:pt x="19233" y="4619"/>
                  <a:pt x="19633" y="3750"/>
                </a:cubicBezTo>
                <a:lnTo>
                  <a:pt x="19633" y="3750"/>
                </a:lnTo>
                <a:cubicBezTo>
                  <a:pt x="19473" y="4255"/>
                  <a:pt x="19344" y="4771"/>
                  <a:pt x="19251" y="5294"/>
                </a:cubicBezTo>
                <a:cubicBezTo>
                  <a:pt x="19234" y="5385"/>
                  <a:pt x="19307" y="5452"/>
                  <a:pt x="19384" y="5452"/>
                </a:cubicBezTo>
                <a:cubicBezTo>
                  <a:pt x="19420" y="5452"/>
                  <a:pt x="19457" y="5437"/>
                  <a:pt x="19485" y="5402"/>
                </a:cubicBezTo>
                <a:cubicBezTo>
                  <a:pt x="20608" y="4059"/>
                  <a:pt x="21878" y="2951"/>
                  <a:pt x="23263" y="2102"/>
                </a:cubicBezTo>
                <a:lnTo>
                  <a:pt x="23263" y="2102"/>
                </a:lnTo>
                <a:cubicBezTo>
                  <a:pt x="22395" y="3038"/>
                  <a:pt x="21512" y="4199"/>
                  <a:pt x="20636" y="5559"/>
                </a:cubicBezTo>
                <a:cubicBezTo>
                  <a:pt x="20576" y="5651"/>
                  <a:pt x="20645" y="5766"/>
                  <a:pt x="20746" y="5766"/>
                </a:cubicBezTo>
                <a:cubicBezTo>
                  <a:pt x="20756" y="5766"/>
                  <a:pt x="20766" y="5765"/>
                  <a:pt x="20776" y="5762"/>
                </a:cubicBezTo>
                <a:cubicBezTo>
                  <a:pt x="21716" y="5549"/>
                  <a:pt x="22884" y="5331"/>
                  <a:pt x="23952" y="5270"/>
                </a:cubicBezTo>
                <a:lnTo>
                  <a:pt x="23952" y="5270"/>
                </a:lnTo>
                <a:cubicBezTo>
                  <a:pt x="22733" y="5493"/>
                  <a:pt x="21228" y="5946"/>
                  <a:pt x="19898" y="6779"/>
                </a:cubicBezTo>
                <a:cubicBezTo>
                  <a:pt x="19880" y="6791"/>
                  <a:pt x="19866" y="6807"/>
                  <a:pt x="19856" y="6827"/>
                </a:cubicBezTo>
                <a:cubicBezTo>
                  <a:pt x="19384" y="7624"/>
                  <a:pt x="18913" y="8489"/>
                  <a:pt x="18452" y="9393"/>
                </a:cubicBezTo>
                <a:cubicBezTo>
                  <a:pt x="18432" y="9437"/>
                  <a:pt x="18436" y="9488"/>
                  <a:pt x="18462" y="9528"/>
                </a:cubicBezTo>
                <a:cubicBezTo>
                  <a:pt x="18486" y="9566"/>
                  <a:pt x="18529" y="9589"/>
                  <a:pt x="18575" y="9589"/>
                </a:cubicBezTo>
                <a:cubicBezTo>
                  <a:pt x="18577" y="9589"/>
                  <a:pt x="18579" y="9589"/>
                  <a:pt x="18580" y="9589"/>
                </a:cubicBezTo>
                <a:cubicBezTo>
                  <a:pt x="19563" y="9539"/>
                  <a:pt x="20680" y="9503"/>
                  <a:pt x="21717" y="9503"/>
                </a:cubicBezTo>
                <a:cubicBezTo>
                  <a:pt x="22351" y="9503"/>
                  <a:pt x="22956" y="9517"/>
                  <a:pt x="23481" y="9547"/>
                </a:cubicBezTo>
                <a:cubicBezTo>
                  <a:pt x="21863" y="9791"/>
                  <a:pt x="19728" y="10153"/>
                  <a:pt x="17957" y="10521"/>
                </a:cubicBezTo>
                <a:cubicBezTo>
                  <a:pt x="17916" y="10531"/>
                  <a:pt x="17882" y="10556"/>
                  <a:pt x="17862" y="10594"/>
                </a:cubicBezTo>
                <a:cubicBezTo>
                  <a:pt x="17451" y="11457"/>
                  <a:pt x="17035" y="12379"/>
                  <a:pt x="16634" y="13332"/>
                </a:cubicBezTo>
                <a:cubicBezTo>
                  <a:pt x="16614" y="13376"/>
                  <a:pt x="16620" y="13427"/>
                  <a:pt x="16649" y="13467"/>
                </a:cubicBezTo>
                <a:cubicBezTo>
                  <a:pt x="16676" y="13500"/>
                  <a:pt x="16717" y="13519"/>
                  <a:pt x="16759" y="13519"/>
                </a:cubicBezTo>
                <a:cubicBezTo>
                  <a:pt x="16765" y="13519"/>
                  <a:pt x="16770" y="13519"/>
                  <a:pt x="16776" y="13518"/>
                </a:cubicBezTo>
                <a:cubicBezTo>
                  <a:pt x="18244" y="13303"/>
                  <a:pt x="20100" y="13130"/>
                  <a:pt x="21596" y="13059"/>
                </a:cubicBezTo>
                <a:lnTo>
                  <a:pt x="21596" y="13059"/>
                </a:lnTo>
                <a:cubicBezTo>
                  <a:pt x="19576" y="13597"/>
                  <a:pt x="17328" y="14223"/>
                  <a:pt x="16184" y="14551"/>
                </a:cubicBezTo>
                <a:cubicBezTo>
                  <a:pt x="16145" y="14563"/>
                  <a:pt x="16113" y="14593"/>
                  <a:pt x="16097" y="14630"/>
                </a:cubicBezTo>
                <a:cubicBezTo>
                  <a:pt x="15442" y="16256"/>
                  <a:pt x="14801" y="17999"/>
                  <a:pt x="14192" y="19818"/>
                </a:cubicBezTo>
                <a:cubicBezTo>
                  <a:pt x="14162" y="19907"/>
                  <a:pt x="14131" y="19996"/>
                  <a:pt x="14101" y="20085"/>
                </a:cubicBezTo>
                <a:cubicBezTo>
                  <a:pt x="14083" y="20138"/>
                  <a:pt x="14101" y="20198"/>
                  <a:pt x="14143" y="20233"/>
                </a:cubicBezTo>
                <a:cubicBezTo>
                  <a:pt x="14170" y="20253"/>
                  <a:pt x="14203" y="20264"/>
                  <a:pt x="14235" y="20264"/>
                </a:cubicBezTo>
                <a:cubicBezTo>
                  <a:pt x="14244" y="20264"/>
                  <a:pt x="14254" y="20263"/>
                  <a:pt x="14263" y="20261"/>
                </a:cubicBezTo>
                <a:cubicBezTo>
                  <a:pt x="14275" y="20255"/>
                  <a:pt x="14287" y="20251"/>
                  <a:pt x="14297" y="20245"/>
                </a:cubicBezTo>
                <a:cubicBezTo>
                  <a:pt x="14962" y="19849"/>
                  <a:pt x="15650" y="19501"/>
                  <a:pt x="16362" y="19202"/>
                </a:cubicBezTo>
                <a:cubicBezTo>
                  <a:pt x="16382" y="19196"/>
                  <a:pt x="16398" y="19185"/>
                  <a:pt x="16412" y="19169"/>
                </a:cubicBezTo>
                <a:cubicBezTo>
                  <a:pt x="16535" y="19034"/>
                  <a:pt x="16691" y="18864"/>
                  <a:pt x="16865" y="18692"/>
                </a:cubicBezTo>
                <a:lnTo>
                  <a:pt x="16865" y="18692"/>
                </a:lnTo>
                <a:cubicBezTo>
                  <a:pt x="16849" y="18716"/>
                  <a:pt x="16831" y="18741"/>
                  <a:pt x="16816" y="18763"/>
                </a:cubicBezTo>
                <a:cubicBezTo>
                  <a:pt x="16786" y="18813"/>
                  <a:pt x="16788" y="18876"/>
                  <a:pt x="16823" y="18921"/>
                </a:cubicBezTo>
                <a:cubicBezTo>
                  <a:pt x="16849" y="18954"/>
                  <a:pt x="16888" y="18971"/>
                  <a:pt x="16928" y="18971"/>
                </a:cubicBezTo>
                <a:cubicBezTo>
                  <a:pt x="16944" y="18971"/>
                  <a:pt x="16960" y="18969"/>
                  <a:pt x="16976" y="18963"/>
                </a:cubicBezTo>
                <a:cubicBezTo>
                  <a:pt x="17407" y="18805"/>
                  <a:pt x="17832" y="18674"/>
                  <a:pt x="18244" y="18565"/>
                </a:cubicBezTo>
                <a:cubicBezTo>
                  <a:pt x="18264" y="18561"/>
                  <a:pt x="18280" y="18553"/>
                  <a:pt x="18295" y="18542"/>
                </a:cubicBezTo>
                <a:cubicBezTo>
                  <a:pt x="18450" y="18415"/>
                  <a:pt x="18646" y="18259"/>
                  <a:pt x="18863" y="18098"/>
                </a:cubicBezTo>
                <a:lnTo>
                  <a:pt x="18863" y="18098"/>
                </a:lnTo>
                <a:cubicBezTo>
                  <a:pt x="18832" y="18132"/>
                  <a:pt x="18800" y="18166"/>
                  <a:pt x="18772" y="18199"/>
                </a:cubicBezTo>
                <a:cubicBezTo>
                  <a:pt x="18735" y="18243"/>
                  <a:pt x="18727" y="18304"/>
                  <a:pt x="18754" y="18354"/>
                </a:cubicBezTo>
                <a:cubicBezTo>
                  <a:pt x="18778" y="18398"/>
                  <a:pt x="18824" y="18423"/>
                  <a:pt x="18873" y="18423"/>
                </a:cubicBezTo>
                <a:cubicBezTo>
                  <a:pt x="18881" y="18423"/>
                  <a:pt x="18889" y="18422"/>
                  <a:pt x="18897" y="18421"/>
                </a:cubicBezTo>
                <a:cubicBezTo>
                  <a:pt x="19344" y="18334"/>
                  <a:pt x="19797" y="18276"/>
                  <a:pt x="20254" y="18251"/>
                </a:cubicBezTo>
                <a:cubicBezTo>
                  <a:pt x="20257" y="18251"/>
                  <a:pt x="20259" y="18251"/>
                  <a:pt x="20262" y="18251"/>
                </a:cubicBezTo>
                <a:cubicBezTo>
                  <a:pt x="20274" y="18251"/>
                  <a:pt x="20286" y="18248"/>
                  <a:pt x="20298" y="18243"/>
                </a:cubicBezTo>
                <a:cubicBezTo>
                  <a:pt x="20432" y="18185"/>
                  <a:pt x="20577" y="18128"/>
                  <a:pt x="20729" y="18069"/>
                </a:cubicBezTo>
                <a:lnTo>
                  <a:pt x="20729" y="18069"/>
                </a:lnTo>
                <a:cubicBezTo>
                  <a:pt x="20723" y="18092"/>
                  <a:pt x="20723" y="18116"/>
                  <a:pt x="20727" y="18138"/>
                </a:cubicBezTo>
                <a:cubicBezTo>
                  <a:pt x="20741" y="18197"/>
                  <a:pt x="20794" y="18241"/>
                  <a:pt x="20854" y="18241"/>
                </a:cubicBezTo>
                <a:cubicBezTo>
                  <a:pt x="21418" y="18253"/>
                  <a:pt x="21977" y="18330"/>
                  <a:pt x="22523" y="18472"/>
                </a:cubicBezTo>
                <a:cubicBezTo>
                  <a:pt x="22505" y="18472"/>
                  <a:pt x="22487" y="18472"/>
                  <a:pt x="22469" y="18472"/>
                </a:cubicBezTo>
                <a:cubicBezTo>
                  <a:pt x="22019" y="18472"/>
                  <a:pt x="21568" y="18496"/>
                  <a:pt x="21119" y="18544"/>
                </a:cubicBezTo>
                <a:cubicBezTo>
                  <a:pt x="20998" y="18555"/>
                  <a:pt x="20953" y="18706"/>
                  <a:pt x="21046" y="18781"/>
                </a:cubicBezTo>
                <a:cubicBezTo>
                  <a:pt x="21137" y="18852"/>
                  <a:pt x="21230" y="18927"/>
                  <a:pt x="21325" y="19008"/>
                </a:cubicBezTo>
                <a:cubicBezTo>
                  <a:pt x="21067" y="18856"/>
                  <a:pt x="20796" y="18732"/>
                  <a:pt x="20515" y="18633"/>
                </a:cubicBezTo>
                <a:cubicBezTo>
                  <a:pt x="20500" y="18626"/>
                  <a:pt x="20486" y="18623"/>
                  <a:pt x="20471" y="18623"/>
                </a:cubicBezTo>
                <a:cubicBezTo>
                  <a:pt x="20464" y="18623"/>
                  <a:pt x="20457" y="18623"/>
                  <a:pt x="20450" y="18625"/>
                </a:cubicBezTo>
                <a:cubicBezTo>
                  <a:pt x="20037" y="18682"/>
                  <a:pt x="19599" y="18761"/>
                  <a:pt x="19150" y="18856"/>
                </a:cubicBezTo>
                <a:cubicBezTo>
                  <a:pt x="19103" y="18864"/>
                  <a:pt x="19063" y="18900"/>
                  <a:pt x="19049" y="18945"/>
                </a:cubicBezTo>
                <a:cubicBezTo>
                  <a:pt x="19035" y="18991"/>
                  <a:pt x="19045" y="19038"/>
                  <a:pt x="19075" y="19074"/>
                </a:cubicBezTo>
                <a:cubicBezTo>
                  <a:pt x="19366" y="19402"/>
                  <a:pt x="19688" y="19780"/>
                  <a:pt x="19975" y="20140"/>
                </a:cubicBezTo>
                <a:cubicBezTo>
                  <a:pt x="19556" y="19762"/>
                  <a:pt x="19093" y="19359"/>
                  <a:pt x="18675" y="19012"/>
                </a:cubicBezTo>
                <a:cubicBezTo>
                  <a:pt x="18652" y="18992"/>
                  <a:pt x="18621" y="18981"/>
                  <a:pt x="18590" y="18981"/>
                </a:cubicBezTo>
                <a:cubicBezTo>
                  <a:pt x="18580" y="18981"/>
                  <a:pt x="18569" y="18982"/>
                  <a:pt x="18559" y="18985"/>
                </a:cubicBezTo>
                <a:cubicBezTo>
                  <a:pt x="18139" y="19084"/>
                  <a:pt x="17698" y="19198"/>
                  <a:pt x="17249" y="19323"/>
                </a:cubicBezTo>
                <a:cubicBezTo>
                  <a:pt x="17201" y="19337"/>
                  <a:pt x="17166" y="19375"/>
                  <a:pt x="17156" y="19422"/>
                </a:cubicBezTo>
                <a:cubicBezTo>
                  <a:pt x="17142" y="19469"/>
                  <a:pt x="17158" y="19519"/>
                  <a:pt x="17193" y="19551"/>
                </a:cubicBezTo>
                <a:cubicBezTo>
                  <a:pt x="17510" y="19847"/>
                  <a:pt x="17870" y="20209"/>
                  <a:pt x="18204" y="20566"/>
                </a:cubicBezTo>
                <a:cubicBezTo>
                  <a:pt x="17633" y="20148"/>
                  <a:pt x="17081" y="19750"/>
                  <a:pt x="16754" y="19519"/>
                </a:cubicBezTo>
                <a:cubicBezTo>
                  <a:pt x="16732" y="19503"/>
                  <a:pt x="16706" y="19494"/>
                  <a:pt x="16679" y="19494"/>
                </a:cubicBezTo>
                <a:cubicBezTo>
                  <a:pt x="16666" y="19494"/>
                  <a:pt x="16653" y="19497"/>
                  <a:pt x="16639" y="19501"/>
                </a:cubicBezTo>
                <a:cubicBezTo>
                  <a:pt x="15882" y="19727"/>
                  <a:pt x="15086" y="19996"/>
                  <a:pt x="14275" y="20291"/>
                </a:cubicBezTo>
                <a:cubicBezTo>
                  <a:pt x="14236" y="20304"/>
                  <a:pt x="14196" y="20320"/>
                  <a:pt x="14158" y="20332"/>
                </a:cubicBezTo>
                <a:cubicBezTo>
                  <a:pt x="14030" y="20380"/>
                  <a:pt x="14042" y="20564"/>
                  <a:pt x="14176" y="20591"/>
                </a:cubicBezTo>
                <a:cubicBezTo>
                  <a:pt x="14487" y="20655"/>
                  <a:pt x="15181" y="20823"/>
                  <a:pt x="16355" y="21228"/>
                </a:cubicBezTo>
                <a:cubicBezTo>
                  <a:pt x="17597" y="21660"/>
                  <a:pt x="18661" y="21927"/>
                  <a:pt x="19631" y="21927"/>
                </a:cubicBezTo>
                <a:cubicBezTo>
                  <a:pt x="21368" y="21927"/>
                  <a:pt x="22806" y="21072"/>
                  <a:pt x="24419" y="18761"/>
                </a:cubicBezTo>
                <a:cubicBezTo>
                  <a:pt x="24456" y="18704"/>
                  <a:pt x="24447" y="18629"/>
                  <a:pt x="24393" y="18583"/>
                </a:cubicBezTo>
                <a:cubicBezTo>
                  <a:pt x="23035" y="17429"/>
                  <a:pt x="21553" y="16838"/>
                  <a:pt x="20036" y="16838"/>
                </a:cubicBezTo>
                <a:cubicBezTo>
                  <a:pt x="19727" y="16838"/>
                  <a:pt x="19417" y="16862"/>
                  <a:pt x="19107" y="16911"/>
                </a:cubicBezTo>
                <a:cubicBezTo>
                  <a:pt x="25446" y="12786"/>
                  <a:pt x="27945" y="9059"/>
                  <a:pt x="25301" y="96"/>
                </a:cubicBezTo>
                <a:cubicBezTo>
                  <a:pt x="25284" y="38"/>
                  <a:pt x="25231" y="0"/>
                  <a:pt x="2517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4" name="Google Shape;184;p6"/>
          <p:cNvGrpSpPr/>
          <p:nvPr/>
        </p:nvGrpSpPr>
        <p:grpSpPr>
          <a:xfrm>
            <a:off x="341875" y="-579725"/>
            <a:ext cx="1095881" cy="1095881"/>
            <a:chOff x="-604750" y="348100"/>
            <a:chExt cx="1095881" cy="1095881"/>
          </a:xfrm>
        </p:grpSpPr>
        <p:sp>
          <p:nvSpPr>
            <p:cNvPr id="185" name="Google Shape;185;p6"/>
            <p:cNvSpPr/>
            <p:nvPr/>
          </p:nvSpPr>
          <p:spPr>
            <a:xfrm>
              <a:off x="-604750" y="348100"/>
              <a:ext cx="1095881" cy="1095881"/>
            </a:xfrm>
            <a:custGeom>
              <a:avLst/>
              <a:gdLst/>
              <a:ahLst/>
              <a:cxnLst/>
              <a:rect l="l" t="t" r="r" b="b"/>
              <a:pathLst>
                <a:path w="26445" h="26445" extrusionOk="0">
                  <a:moveTo>
                    <a:pt x="13222" y="659"/>
                  </a:moveTo>
                  <a:cubicBezTo>
                    <a:pt x="20149" y="659"/>
                    <a:pt x="25786" y="6296"/>
                    <a:pt x="25786" y="13223"/>
                  </a:cubicBezTo>
                  <a:cubicBezTo>
                    <a:pt x="25786" y="20151"/>
                    <a:pt x="20149" y="25786"/>
                    <a:pt x="13222" y="25786"/>
                  </a:cubicBezTo>
                  <a:cubicBezTo>
                    <a:pt x="6294" y="25786"/>
                    <a:pt x="659" y="20151"/>
                    <a:pt x="659" y="13223"/>
                  </a:cubicBezTo>
                  <a:cubicBezTo>
                    <a:pt x="659" y="6296"/>
                    <a:pt x="6294" y="659"/>
                    <a:pt x="13222" y="659"/>
                  </a:cubicBezTo>
                  <a:close/>
                  <a:moveTo>
                    <a:pt x="13222" y="0"/>
                  </a:moveTo>
                  <a:cubicBezTo>
                    <a:pt x="5932" y="0"/>
                    <a:pt x="0" y="5932"/>
                    <a:pt x="0" y="13223"/>
                  </a:cubicBezTo>
                  <a:cubicBezTo>
                    <a:pt x="0" y="20513"/>
                    <a:pt x="5932" y="26445"/>
                    <a:pt x="13222" y="26445"/>
                  </a:cubicBezTo>
                  <a:cubicBezTo>
                    <a:pt x="20513" y="26445"/>
                    <a:pt x="26445" y="20513"/>
                    <a:pt x="26445" y="13223"/>
                  </a:cubicBezTo>
                  <a:cubicBezTo>
                    <a:pt x="26445" y="5932"/>
                    <a:pt x="20513" y="0"/>
                    <a:pt x="132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6"/>
            <p:cNvSpPr/>
            <p:nvPr/>
          </p:nvSpPr>
          <p:spPr>
            <a:xfrm>
              <a:off x="-533183" y="419667"/>
              <a:ext cx="952996" cy="952996"/>
            </a:xfrm>
            <a:custGeom>
              <a:avLst/>
              <a:gdLst/>
              <a:ahLst/>
              <a:cxnLst/>
              <a:rect l="l" t="t" r="r" b="b"/>
              <a:pathLst>
                <a:path w="22997" h="22997" extrusionOk="0">
                  <a:moveTo>
                    <a:pt x="11495" y="658"/>
                  </a:moveTo>
                  <a:cubicBezTo>
                    <a:pt x="17472" y="658"/>
                    <a:pt x="22335" y="5519"/>
                    <a:pt x="22335" y="11496"/>
                  </a:cubicBezTo>
                  <a:cubicBezTo>
                    <a:pt x="22335" y="17475"/>
                    <a:pt x="17472" y="22336"/>
                    <a:pt x="11495" y="22336"/>
                  </a:cubicBezTo>
                  <a:cubicBezTo>
                    <a:pt x="5520" y="22336"/>
                    <a:pt x="655" y="17475"/>
                    <a:pt x="655" y="11496"/>
                  </a:cubicBezTo>
                  <a:cubicBezTo>
                    <a:pt x="655" y="5519"/>
                    <a:pt x="5518" y="658"/>
                    <a:pt x="11495" y="658"/>
                  </a:cubicBezTo>
                  <a:close/>
                  <a:moveTo>
                    <a:pt x="11495" y="1"/>
                  </a:moveTo>
                  <a:cubicBezTo>
                    <a:pt x="5156" y="1"/>
                    <a:pt x="0" y="5157"/>
                    <a:pt x="0" y="11496"/>
                  </a:cubicBezTo>
                  <a:cubicBezTo>
                    <a:pt x="0" y="17835"/>
                    <a:pt x="5158" y="22997"/>
                    <a:pt x="11497" y="22997"/>
                  </a:cubicBezTo>
                  <a:cubicBezTo>
                    <a:pt x="17836" y="22997"/>
                    <a:pt x="22996" y="17835"/>
                    <a:pt x="22996" y="11496"/>
                  </a:cubicBezTo>
                  <a:cubicBezTo>
                    <a:pt x="22996" y="5157"/>
                    <a:pt x="17834" y="1"/>
                    <a:pt x="114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6"/>
            <p:cNvSpPr/>
            <p:nvPr/>
          </p:nvSpPr>
          <p:spPr>
            <a:xfrm>
              <a:off x="134121" y="735976"/>
              <a:ext cx="141849" cy="135592"/>
            </a:xfrm>
            <a:custGeom>
              <a:avLst/>
              <a:gdLst/>
              <a:ahLst/>
              <a:cxnLst/>
              <a:rect l="l" t="t" r="r" b="b"/>
              <a:pathLst>
                <a:path w="3423" h="3272" extrusionOk="0">
                  <a:moveTo>
                    <a:pt x="1710" y="632"/>
                  </a:moveTo>
                  <a:cubicBezTo>
                    <a:pt x="1838" y="632"/>
                    <a:pt x="1967" y="656"/>
                    <a:pt x="2089" y="707"/>
                  </a:cubicBezTo>
                  <a:cubicBezTo>
                    <a:pt x="2459" y="861"/>
                    <a:pt x="2701" y="1221"/>
                    <a:pt x="2699" y="1623"/>
                  </a:cubicBezTo>
                  <a:lnTo>
                    <a:pt x="2701" y="1623"/>
                  </a:lnTo>
                  <a:cubicBezTo>
                    <a:pt x="2697" y="2167"/>
                    <a:pt x="2256" y="2608"/>
                    <a:pt x="1712" y="2610"/>
                  </a:cubicBezTo>
                  <a:cubicBezTo>
                    <a:pt x="1312" y="2610"/>
                    <a:pt x="950" y="2371"/>
                    <a:pt x="796" y="2001"/>
                  </a:cubicBezTo>
                  <a:cubicBezTo>
                    <a:pt x="643" y="1631"/>
                    <a:pt x="728" y="1206"/>
                    <a:pt x="1011" y="921"/>
                  </a:cubicBezTo>
                  <a:cubicBezTo>
                    <a:pt x="1200" y="732"/>
                    <a:pt x="1453" y="632"/>
                    <a:pt x="1710" y="632"/>
                  </a:cubicBezTo>
                  <a:close/>
                  <a:moveTo>
                    <a:pt x="1444" y="1"/>
                  </a:moveTo>
                  <a:cubicBezTo>
                    <a:pt x="598" y="139"/>
                    <a:pt x="0" y="905"/>
                    <a:pt x="69" y="1760"/>
                  </a:cubicBezTo>
                  <a:cubicBezTo>
                    <a:pt x="141" y="2614"/>
                    <a:pt x="855" y="3271"/>
                    <a:pt x="1712" y="3271"/>
                  </a:cubicBezTo>
                  <a:cubicBezTo>
                    <a:pt x="2568" y="3271"/>
                    <a:pt x="3283" y="2614"/>
                    <a:pt x="3354" y="1760"/>
                  </a:cubicBezTo>
                  <a:cubicBezTo>
                    <a:pt x="3423" y="905"/>
                    <a:pt x="2825" y="139"/>
                    <a:pt x="1981" y="1"/>
                  </a:cubicBezTo>
                  <a:cubicBezTo>
                    <a:pt x="1893" y="24"/>
                    <a:pt x="1802" y="36"/>
                    <a:pt x="1712" y="36"/>
                  </a:cubicBezTo>
                  <a:cubicBezTo>
                    <a:pt x="1622" y="36"/>
                    <a:pt x="1532" y="24"/>
                    <a:pt x="14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6"/>
            <p:cNvSpPr/>
            <p:nvPr/>
          </p:nvSpPr>
          <p:spPr>
            <a:xfrm>
              <a:off x="159938" y="652185"/>
              <a:ext cx="90215" cy="83833"/>
            </a:xfrm>
            <a:custGeom>
              <a:avLst/>
              <a:gdLst/>
              <a:ahLst/>
              <a:cxnLst/>
              <a:rect l="l" t="t" r="r" b="b"/>
              <a:pathLst>
                <a:path w="2177" h="2023" extrusionOk="0">
                  <a:moveTo>
                    <a:pt x="1085" y="655"/>
                  </a:moveTo>
                  <a:cubicBezTo>
                    <a:pt x="1276" y="655"/>
                    <a:pt x="1460" y="804"/>
                    <a:pt x="1459" y="1029"/>
                  </a:cubicBezTo>
                  <a:cubicBezTo>
                    <a:pt x="1459" y="1233"/>
                    <a:pt x="1292" y="1397"/>
                    <a:pt x="1089" y="1397"/>
                  </a:cubicBezTo>
                  <a:cubicBezTo>
                    <a:pt x="1088" y="1397"/>
                    <a:pt x="1087" y="1397"/>
                    <a:pt x="1086" y="1397"/>
                  </a:cubicBezTo>
                  <a:cubicBezTo>
                    <a:pt x="757" y="1397"/>
                    <a:pt x="591" y="999"/>
                    <a:pt x="825" y="764"/>
                  </a:cubicBezTo>
                  <a:cubicBezTo>
                    <a:pt x="901" y="689"/>
                    <a:pt x="993" y="655"/>
                    <a:pt x="1085" y="655"/>
                  </a:cubicBezTo>
                  <a:close/>
                  <a:moveTo>
                    <a:pt x="1089" y="1"/>
                  </a:moveTo>
                  <a:cubicBezTo>
                    <a:pt x="572" y="1"/>
                    <a:pt x="137" y="383"/>
                    <a:pt x="68" y="893"/>
                  </a:cubicBezTo>
                  <a:cubicBezTo>
                    <a:pt x="0" y="1405"/>
                    <a:pt x="323" y="1888"/>
                    <a:pt x="821" y="2023"/>
                  </a:cubicBezTo>
                  <a:cubicBezTo>
                    <a:pt x="910" y="2006"/>
                    <a:pt x="999" y="1997"/>
                    <a:pt x="1089" y="1997"/>
                  </a:cubicBezTo>
                  <a:cubicBezTo>
                    <a:pt x="1179" y="1997"/>
                    <a:pt x="1269" y="2006"/>
                    <a:pt x="1358" y="2023"/>
                  </a:cubicBezTo>
                  <a:cubicBezTo>
                    <a:pt x="1854" y="1888"/>
                    <a:pt x="2177" y="1405"/>
                    <a:pt x="2109" y="895"/>
                  </a:cubicBezTo>
                  <a:cubicBezTo>
                    <a:pt x="2042" y="383"/>
                    <a:pt x="1605" y="1"/>
                    <a:pt x="10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6"/>
            <p:cNvSpPr/>
            <p:nvPr/>
          </p:nvSpPr>
          <p:spPr>
            <a:xfrm>
              <a:off x="193960" y="734899"/>
              <a:ext cx="22253" cy="2611"/>
            </a:xfrm>
            <a:custGeom>
              <a:avLst/>
              <a:gdLst/>
              <a:ahLst/>
              <a:cxnLst/>
              <a:rect l="l" t="t" r="r" b="b"/>
              <a:pathLst>
                <a:path w="537" h="63" extrusionOk="0">
                  <a:moveTo>
                    <a:pt x="268" y="1"/>
                  </a:moveTo>
                  <a:cubicBezTo>
                    <a:pt x="179" y="1"/>
                    <a:pt x="88" y="11"/>
                    <a:pt x="0" y="27"/>
                  </a:cubicBezTo>
                  <a:cubicBezTo>
                    <a:pt x="88" y="50"/>
                    <a:pt x="178" y="62"/>
                    <a:pt x="268" y="62"/>
                  </a:cubicBezTo>
                  <a:cubicBezTo>
                    <a:pt x="358" y="62"/>
                    <a:pt x="449" y="50"/>
                    <a:pt x="537" y="27"/>
                  </a:cubicBezTo>
                  <a:cubicBezTo>
                    <a:pt x="448" y="11"/>
                    <a:pt x="359" y="1"/>
                    <a:pt x="2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6"/>
            <p:cNvSpPr/>
            <p:nvPr/>
          </p:nvSpPr>
          <p:spPr>
            <a:xfrm>
              <a:off x="63425" y="853790"/>
              <a:ext cx="97301" cy="102274"/>
            </a:xfrm>
            <a:custGeom>
              <a:avLst/>
              <a:gdLst/>
              <a:ahLst/>
              <a:cxnLst/>
              <a:rect l="l" t="t" r="r" b="b"/>
              <a:pathLst>
                <a:path w="2348" h="2468" extrusionOk="0">
                  <a:moveTo>
                    <a:pt x="1111" y="655"/>
                  </a:moveTo>
                  <a:cubicBezTo>
                    <a:pt x="1408" y="655"/>
                    <a:pt x="1692" y="886"/>
                    <a:pt x="1690" y="1233"/>
                  </a:cubicBezTo>
                  <a:lnTo>
                    <a:pt x="1692" y="1233"/>
                  </a:lnTo>
                  <a:cubicBezTo>
                    <a:pt x="1690" y="1552"/>
                    <a:pt x="1431" y="1809"/>
                    <a:pt x="1115" y="1809"/>
                  </a:cubicBezTo>
                  <a:cubicBezTo>
                    <a:pt x="600" y="1807"/>
                    <a:pt x="345" y="1186"/>
                    <a:pt x="709" y="824"/>
                  </a:cubicBezTo>
                  <a:cubicBezTo>
                    <a:pt x="826" y="707"/>
                    <a:pt x="970" y="655"/>
                    <a:pt x="1111" y="655"/>
                  </a:cubicBezTo>
                  <a:close/>
                  <a:moveTo>
                    <a:pt x="1110" y="1"/>
                  </a:moveTo>
                  <a:cubicBezTo>
                    <a:pt x="633" y="1"/>
                    <a:pt x="202" y="277"/>
                    <a:pt x="1" y="709"/>
                  </a:cubicBezTo>
                  <a:cubicBezTo>
                    <a:pt x="341" y="970"/>
                    <a:pt x="541" y="1376"/>
                    <a:pt x="539" y="1807"/>
                  </a:cubicBezTo>
                  <a:cubicBezTo>
                    <a:pt x="539" y="1965"/>
                    <a:pt x="511" y="2126"/>
                    <a:pt x="458" y="2276"/>
                  </a:cubicBezTo>
                  <a:cubicBezTo>
                    <a:pt x="654" y="2401"/>
                    <a:pt x="881" y="2468"/>
                    <a:pt x="1115" y="2468"/>
                  </a:cubicBezTo>
                  <a:cubicBezTo>
                    <a:pt x="1795" y="2468"/>
                    <a:pt x="2347" y="1916"/>
                    <a:pt x="2347" y="1233"/>
                  </a:cubicBezTo>
                  <a:cubicBezTo>
                    <a:pt x="2347" y="553"/>
                    <a:pt x="1795" y="1"/>
                    <a:pt x="1115" y="1"/>
                  </a:cubicBezTo>
                  <a:cubicBezTo>
                    <a:pt x="1113" y="1"/>
                    <a:pt x="1111" y="1"/>
                    <a:pt x="11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6"/>
            <p:cNvSpPr/>
            <p:nvPr/>
          </p:nvSpPr>
          <p:spPr>
            <a:xfrm>
              <a:off x="-22065" y="652185"/>
              <a:ext cx="129749" cy="124859"/>
            </a:xfrm>
            <a:custGeom>
              <a:avLst/>
              <a:gdLst/>
              <a:ahLst/>
              <a:cxnLst/>
              <a:rect l="l" t="t" r="r" b="b"/>
              <a:pathLst>
                <a:path w="3131" h="3013" extrusionOk="0">
                  <a:moveTo>
                    <a:pt x="1509" y="658"/>
                  </a:moveTo>
                  <a:cubicBezTo>
                    <a:pt x="1619" y="658"/>
                    <a:pt x="1729" y="680"/>
                    <a:pt x="1834" y="723"/>
                  </a:cubicBezTo>
                  <a:cubicBezTo>
                    <a:pt x="2151" y="855"/>
                    <a:pt x="2359" y="1166"/>
                    <a:pt x="2357" y="1508"/>
                  </a:cubicBezTo>
                  <a:cubicBezTo>
                    <a:pt x="2357" y="1975"/>
                    <a:pt x="1977" y="2355"/>
                    <a:pt x="1508" y="2355"/>
                  </a:cubicBezTo>
                  <a:cubicBezTo>
                    <a:pt x="1165" y="2355"/>
                    <a:pt x="857" y="2147"/>
                    <a:pt x="724" y="1831"/>
                  </a:cubicBezTo>
                  <a:cubicBezTo>
                    <a:pt x="594" y="1514"/>
                    <a:pt x="667" y="1148"/>
                    <a:pt x="910" y="907"/>
                  </a:cubicBezTo>
                  <a:cubicBezTo>
                    <a:pt x="1072" y="744"/>
                    <a:pt x="1289" y="658"/>
                    <a:pt x="1509" y="658"/>
                  </a:cubicBezTo>
                  <a:close/>
                  <a:moveTo>
                    <a:pt x="1508" y="1"/>
                  </a:moveTo>
                  <a:cubicBezTo>
                    <a:pt x="675" y="1"/>
                    <a:pt x="0" y="675"/>
                    <a:pt x="0" y="1508"/>
                  </a:cubicBezTo>
                  <a:cubicBezTo>
                    <a:pt x="2" y="2118"/>
                    <a:pt x="368" y="2666"/>
                    <a:pt x="932" y="2899"/>
                  </a:cubicBezTo>
                  <a:cubicBezTo>
                    <a:pt x="1118" y="2976"/>
                    <a:pt x="1312" y="3013"/>
                    <a:pt x="1505" y="3013"/>
                  </a:cubicBezTo>
                  <a:cubicBezTo>
                    <a:pt x="1898" y="3013"/>
                    <a:pt x="2283" y="2860"/>
                    <a:pt x="2572" y="2571"/>
                  </a:cubicBezTo>
                  <a:cubicBezTo>
                    <a:pt x="3002" y="2141"/>
                    <a:pt x="3130" y="1494"/>
                    <a:pt x="2899" y="931"/>
                  </a:cubicBezTo>
                  <a:cubicBezTo>
                    <a:pt x="2665" y="369"/>
                    <a:pt x="2117" y="1"/>
                    <a:pt x="15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6"/>
            <p:cNvSpPr/>
            <p:nvPr/>
          </p:nvSpPr>
          <p:spPr>
            <a:xfrm>
              <a:off x="58452" y="883088"/>
              <a:ext cx="27392" cy="65061"/>
            </a:xfrm>
            <a:custGeom>
              <a:avLst/>
              <a:gdLst/>
              <a:ahLst/>
              <a:cxnLst/>
              <a:rect l="l" t="t" r="r" b="b"/>
              <a:pathLst>
                <a:path w="661" h="1570" extrusionOk="0">
                  <a:moveTo>
                    <a:pt x="121" y="0"/>
                  </a:moveTo>
                  <a:cubicBezTo>
                    <a:pt x="40" y="164"/>
                    <a:pt x="0" y="344"/>
                    <a:pt x="0" y="526"/>
                  </a:cubicBezTo>
                  <a:cubicBezTo>
                    <a:pt x="0" y="950"/>
                    <a:pt x="220" y="1343"/>
                    <a:pt x="578" y="1569"/>
                  </a:cubicBezTo>
                  <a:cubicBezTo>
                    <a:pt x="631" y="1417"/>
                    <a:pt x="659" y="1258"/>
                    <a:pt x="661" y="1098"/>
                  </a:cubicBezTo>
                  <a:cubicBezTo>
                    <a:pt x="661" y="669"/>
                    <a:pt x="461" y="263"/>
                    <a:pt x="1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6"/>
            <p:cNvSpPr/>
            <p:nvPr/>
          </p:nvSpPr>
          <p:spPr>
            <a:xfrm>
              <a:off x="-29856" y="870780"/>
              <a:ext cx="112261" cy="108987"/>
            </a:xfrm>
            <a:custGeom>
              <a:avLst/>
              <a:gdLst/>
              <a:ahLst/>
              <a:cxnLst/>
              <a:rect l="l" t="t" r="r" b="b"/>
              <a:pathLst>
                <a:path w="2709" h="2630" extrusionOk="0">
                  <a:moveTo>
                    <a:pt x="1389" y="658"/>
                  </a:moveTo>
                  <a:cubicBezTo>
                    <a:pt x="1768" y="658"/>
                    <a:pt x="2131" y="952"/>
                    <a:pt x="2131" y="1395"/>
                  </a:cubicBezTo>
                  <a:cubicBezTo>
                    <a:pt x="2133" y="1803"/>
                    <a:pt x="1803" y="2131"/>
                    <a:pt x="1395" y="2131"/>
                  </a:cubicBezTo>
                  <a:cubicBezTo>
                    <a:pt x="740" y="2131"/>
                    <a:pt x="412" y="1340"/>
                    <a:pt x="875" y="875"/>
                  </a:cubicBezTo>
                  <a:cubicBezTo>
                    <a:pt x="1024" y="725"/>
                    <a:pt x="1208" y="658"/>
                    <a:pt x="1389" y="658"/>
                  </a:cubicBezTo>
                  <a:close/>
                  <a:moveTo>
                    <a:pt x="1404" y="0"/>
                  </a:moveTo>
                  <a:cubicBezTo>
                    <a:pt x="1401" y="0"/>
                    <a:pt x="1398" y="0"/>
                    <a:pt x="1395" y="0"/>
                  </a:cubicBezTo>
                  <a:cubicBezTo>
                    <a:pt x="625" y="0"/>
                    <a:pt x="2" y="626"/>
                    <a:pt x="0" y="1395"/>
                  </a:cubicBezTo>
                  <a:cubicBezTo>
                    <a:pt x="0" y="1629"/>
                    <a:pt x="58" y="1856"/>
                    <a:pt x="170" y="2060"/>
                  </a:cubicBezTo>
                  <a:cubicBezTo>
                    <a:pt x="222" y="2060"/>
                    <a:pt x="277" y="2058"/>
                    <a:pt x="329" y="2058"/>
                  </a:cubicBezTo>
                  <a:cubicBezTo>
                    <a:pt x="332" y="2058"/>
                    <a:pt x="335" y="2058"/>
                    <a:pt x="338" y="2058"/>
                  </a:cubicBezTo>
                  <a:cubicBezTo>
                    <a:pt x="954" y="2058"/>
                    <a:pt x="1554" y="2260"/>
                    <a:pt x="2048" y="2630"/>
                  </a:cubicBezTo>
                  <a:cubicBezTo>
                    <a:pt x="2355" y="2466"/>
                    <a:pt x="2590" y="2194"/>
                    <a:pt x="2709" y="1866"/>
                  </a:cubicBezTo>
                  <a:cubicBezTo>
                    <a:pt x="2351" y="1640"/>
                    <a:pt x="2131" y="1247"/>
                    <a:pt x="2131" y="823"/>
                  </a:cubicBezTo>
                  <a:cubicBezTo>
                    <a:pt x="2131" y="641"/>
                    <a:pt x="2171" y="461"/>
                    <a:pt x="2252" y="299"/>
                  </a:cubicBezTo>
                  <a:cubicBezTo>
                    <a:pt x="2011" y="105"/>
                    <a:pt x="1713" y="0"/>
                    <a:pt x="14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6"/>
            <p:cNvSpPr/>
            <p:nvPr/>
          </p:nvSpPr>
          <p:spPr>
            <a:xfrm>
              <a:off x="-135320" y="956104"/>
              <a:ext cx="241264" cy="238031"/>
            </a:xfrm>
            <a:custGeom>
              <a:avLst/>
              <a:gdLst/>
              <a:ahLst/>
              <a:cxnLst/>
              <a:rect l="l" t="t" r="r" b="b"/>
              <a:pathLst>
                <a:path w="5822" h="5744" extrusionOk="0">
                  <a:moveTo>
                    <a:pt x="2876" y="654"/>
                  </a:moveTo>
                  <a:cubicBezTo>
                    <a:pt x="3162" y="654"/>
                    <a:pt x="3450" y="710"/>
                    <a:pt x="3724" y="824"/>
                  </a:cubicBezTo>
                  <a:cubicBezTo>
                    <a:pt x="4551" y="1166"/>
                    <a:pt x="5090" y="1975"/>
                    <a:pt x="5090" y="2870"/>
                  </a:cubicBezTo>
                  <a:lnTo>
                    <a:pt x="5090" y="2872"/>
                  </a:lnTo>
                  <a:cubicBezTo>
                    <a:pt x="5088" y="4092"/>
                    <a:pt x="4096" y="5084"/>
                    <a:pt x="2874" y="5084"/>
                  </a:cubicBezTo>
                  <a:cubicBezTo>
                    <a:pt x="1977" y="5084"/>
                    <a:pt x="1170" y="4544"/>
                    <a:pt x="828" y="3715"/>
                  </a:cubicBezTo>
                  <a:cubicBezTo>
                    <a:pt x="486" y="2888"/>
                    <a:pt x="676" y="1934"/>
                    <a:pt x="1311" y="1301"/>
                  </a:cubicBezTo>
                  <a:cubicBezTo>
                    <a:pt x="1734" y="879"/>
                    <a:pt x="2300" y="654"/>
                    <a:pt x="2876" y="654"/>
                  </a:cubicBezTo>
                  <a:close/>
                  <a:moveTo>
                    <a:pt x="2715" y="1"/>
                  </a:moveTo>
                  <a:cubicBezTo>
                    <a:pt x="1206" y="86"/>
                    <a:pt x="1" y="1336"/>
                    <a:pt x="1" y="2870"/>
                  </a:cubicBezTo>
                  <a:cubicBezTo>
                    <a:pt x="1" y="3867"/>
                    <a:pt x="517" y="4791"/>
                    <a:pt x="1364" y="5315"/>
                  </a:cubicBezTo>
                  <a:cubicBezTo>
                    <a:pt x="1825" y="5600"/>
                    <a:pt x="2348" y="5744"/>
                    <a:pt x="2872" y="5744"/>
                  </a:cubicBezTo>
                  <a:cubicBezTo>
                    <a:pt x="3312" y="5744"/>
                    <a:pt x="3754" y="5643"/>
                    <a:pt x="4160" y="5440"/>
                  </a:cubicBezTo>
                  <a:cubicBezTo>
                    <a:pt x="5050" y="4993"/>
                    <a:pt x="5646" y="4118"/>
                    <a:pt x="5735" y="3125"/>
                  </a:cubicBezTo>
                  <a:cubicBezTo>
                    <a:pt x="5822" y="2134"/>
                    <a:pt x="5390" y="1166"/>
                    <a:pt x="4593" y="571"/>
                  </a:cubicBezTo>
                  <a:cubicBezTo>
                    <a:pt x="4391" y="678"/>
                    <a:pt x="4168" y="731"/>
                    <a:pt x="3940" y="731"/>
                  </a:cubicBezTo>
                  <a:cubicBezTo>
                    <a:pt x="3430" y="731"/>
                    <a:pt x="2959" y="450"/>
                    <a:pt x="27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6"/>
            <p:cNvSpPr/>
            <p:nvPr/>
          </p:nvSpPr>
          <p:spPr>
            <a:xfrm>
              <a:off x="-22811" y="956022"/>
              <a:ext cx="77824" cy="30417"/>
            </a:xfrm>
            <a:custGeom>
              <a:avLst/>
              <a:gdLst/>
              <a:ahLst/>
              <a:cxnLst/>
              <a:rect l="l" t="t" r="r" b="b"/>
              <a:pathLst>
                <a:path w="1878" h="734" extrusionOk="0">
                  <a:moveTo>
                    <a:pt x="168" y="1"/>
                  </a:moveTo>
                  <a:cubicBezTo>
                    <a:pt x="165" y="1"/>
                    <a:pt x="162" y="1"/>
                    <a:pt x="159" y="1"/>
                  </a:cubicBezTo>
                  <a:cubicBezTo>
                    <a:pt x="107" y="1"/>
                    <a:pt x="52" y="3"/>
                    <a:pt x="0" y="3"/>
                  </a:cubicBezTo>
                  <a:cubicBezTo>
                    <a:pt x="244" y="454"/>
                    <a:pt x="715" y="733"/>
                    <a:pt x="1225" y="733"/>
                  </a:cubicBezTo>
                  <a:cubicBezTo>
                    <a:pt x="1229" y="733"/>
                    <a:pt x="1233" y="733"/>
                    <a:pt x="1237" y="733"/>
                  </a:cubicBezTo>
                  <a:cubicBezTo>
                    <a:pt x="1460" y="733"/>
                    <a:pt x="1680" y="678"/>
                    <a:pt x="1878" y="573"/>
                  </a:cubicBezTo>
                  <a:cubicBezTo>
                    <a:pt x="1384" y="203"/>
                    <a:pt x="784" y="1"/>
                    <a:pt x="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6"/>
            <p:cNvSpPr/>
            <p:nvPr/>
          </p:nvSpPr>
          <p:spPr>
            <a:xfrm>
              <a:off x="-262292" y="700380"/>
              <a:ext cx="187226" cy="171852"/>
            </a:xfrm>
            <a:custGeom>
              <a:avLst/>
              <a:gdLst/>
              <a:ahLst/>
              <a:cxnLst/>
              <a:rect l="l" t="t" r="r" b="b"/>
              <a:pathLst>
                <a:path w="4518" h="4147" extrusionOk="0">
                  <a:moveTo>
                    <a:pt x="2303" y="657"/>
                  </a:moveTo>
                  <a:cubicBezTo>
                    <a:pt x="2485" y="657"/>
                    <a:pt x="2669" y="692"/>
                    <a:pt x="2843" y="765"/>
                  </a:cubicBezTo>
                  <a:cubicBezTo>
                    <a:pt x="3368" y="982"/>
                    <a:pt x="3712" y="1495"/>
                    <a:pt x="3712" y="2063"/>
                  </a:cubicBezTo>
                  <a:cubicBezTo>
                    <a:pt x="3710" y="2840"/>
                    <a:pt x="3081" y="3469"/>
                    <a:pt x="2305" y="3469"/>
                  </a:cubicBezTo>
                  <a:cubicBezTo>
                    <a:pt x="1735" y="3469"/>
                    <a:pt x="1223" y="3127"/>
                    <a:pt x="1005" y="2601"/>
                  </a:cubicBezTo>
                  <a:cubicBezTo>
                    <a:pt x="788" y="2076"/>
                    <a:pt x="908" y="1471"/>
                    <a:pt x="1310" y="1069"/>
                  </a:cubicBezTo>
                  <a:cubicBezTo>
                    <a:pt x="1578" y="800"/>
                    <a:pt x="1938" y="657"/>
                    <a:pt x="2303" y="657"/>
                  </a:cubicBezTo>
                  <a:close/>
                  <a:moveTo>
                    <a:pt x="2317" y="1"/>
                  </a:moveTo>
                  <a:cubicBezTo>
                    <a:pt x="2313" y="1"/>
                    <a:pt x="2309" y="1"/>
                    <a:pt x="2305" y="1"/>
                  </a:cubicBezTo>
                  <a:lnTo>
                    <a:pt x="2293" y="1"/>
                  </a:lnTo>
                  <a:cubicBezTo>
                    <a:pt x="2070" y="233"/>
                    <a:pt x="1761" y="363"/>
                    <a:pt x="1437" y="365"/>
                  </a:cubicBezTo>
                  <a:cubicBezTo>
                    <a:pt x="1351" y="365"/>
                    <a:pt x="1266" y="355"/>
                    <a:pt x="1183" y="337"/>
                  </a:cubicBezTo>
                  <a:cubicBezTo>
                    <a:pt x="319" y="899"/>
                    <a:pt x="0" y="2011"/>
                    <a:pt x="433" y="2945"/>
                  </a:cubicBezTo>
                  <a:cubicBezTo>
                    <a:pt x="782" y="3694"/>
                    <a:pt x="1526" y="4146"/>
                    <a:pt x="2316" y="4146"/>
                  </a:cubicBezTo>
                  <a:cubicBezTo>
                    <a:pt x="2513" y="4146"/>
                    <a:pt x="2713" y="4118"/>
                    <a:pt x="2911" y="4059"/>
                  </a:cubicBezTo>
                  <a:cubicBezTo>
                    <a:pt x="3898" y="3762"/>
                    <a:pt x="4517" y="2787"/>
                    <a:pt x="4365" y="1768"/>
                  </a:cubicBezTo>
                  <a:cubicBezTo>
                    <a:pt x="4213" y="753"/>
                    <a:pt x="3343" y="1"/>
                    <a:pt x="23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6"/>
            <p:cNvSpPr/>
            <p:nvPr/>
          </p:nvSpPr>
          <p:spPr>
            <a:xfrm>
              <a:off x="-254667" y="616298"/>
              <a:ext cx="101611" cy="98088"/>
            </a:xfrm>
            <a:custGeom>
              <a:avLst/>
              <a:gdLst/>
              <a:ahLst/>
              <a:cxnLst/>
              <a:rect l="l" t="t" r="r" b="b"/>
              <a:pathLst>
                <a:path w="2452" h="2367" extrusionOk="0">
                  <a:moveTo>
                    <a:pt x="1249" y="655"/>
                  </a:moveTo>
                  <a:cubicBezTo>
                    <a:pt x="1526" y="655"/>
                    <a:pt x="1793" y="870"/>
                    <a:pt x="1793" y="1195"/>
                  </a:cubicBezTo>
                  <a:cubicBezTo>
                    <a:pt x="1791" y="1492"/>
                    <a:pt x="1551" y="1733"/>
                    <a:pt x="1253" y="1733"/>
                  </a:cubicBezTo>
                  <a:cubicBezTo>
                    <a:pt x="774" y="1733"/>
                    <a:pt x="532" y="1154"/>
                    <a:pt x="873" y="813"/>
                  </a:cubicBezTo>
                  <a:cubicBezTo>
                    <a:pt x="982" y="704"/>
                    <a:pt x="1117" y="655"/>
                    <a:pt x="1249" y="655"/>
                  </a:cubicBezTo>
                  <a:close/>
                  <a:moveTo>
                    <a:pt x="1253" y="0"/>
                  </a:moveTo>
                  <a:cubicBezTo>
                    <a:pt x="643" y="0"/>
                    <a:pt x="131" y="461"/>
                    <a:pt x="65" y="1068"/>
                  </a:cubicBezTo>
                  <a:cubicBezTo>
                    <a:pt x="0" y="1676"/>
                    <a:pt x="402" y="2236"/>
                    <a:pt x="999" y="2366"/>
                  </a:cubicBezTo>
                  <a:cubicBezTo>
                    <a:pt x="1328" y="2149"/>
                    <a:pt x="1714" y="2032"/>
                    <a:pt x="2109" y="2030"/>
                  </a:cubicBezTo>
                  <a:cubicBezTo>
                    <a:pt x="2329" y="1806"/>
                    <a:pt x="2452" y="1508"/>
                    <a:pt x="2452" y="1195"/>
                  </a:cubicBezTo>
                  <a:cubicBezTo>
                    <a:pt x="2450" y="534"/>
                    <a:pt x="1913" y="0"/>
                    <a:pt x="12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6"/>
            <p:cNvSpPr/>
            <p:nvPr/>
          </p:nvSpPr>
          <p:spPr>
            <a:xfrm>
              <a:off x="-213268" y="700421"/>
              <a:ext cx="46040" cy="15126"/>
            </a:xfrm>
            <a:custGeom>
              <a:avLst/>
              <a:gdLst/>
              <a:ahLst/>
              <a:cxnLst/>
              <a:rect l="l" t="t" r="r" b="b"/>
              <a:pathLst>
                <a:path w="1111" h="365" extrusionOk="0">
                  <a:moveTo>
                    <a:pt x="1110" y="0"/>
                  </a:moveTo>
                  <a:lnTo>
                    <a:pt x="1110" y="0"/>
                  </a:lnTo>
                  <a:cubicBezTo>
                    <a:pt x="715" y="2"/>
                    <a:pt x="329" y="119"/>
                    <a:pt x="0" y="336"/>
                  </a:cubicBezTo>
                  <a:cubicBezTo>
                    <a:pt x="83" y="354"/>
                    <a:pt x="168" y="364"/>
                    <a:pt x="254" y="364"/>
                  </a:cubicBezTo>
                  <a:cubicBezTo>
                    <a:pt x="578" y="362"/>
                    <a:pt x="887" y="232"/>
                    <a:pt x="11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6"/>
            <p:cNvSpPr/>
            <p:nvPr/>
          </p:nvSpPr>
          <p:spPr>
            <a:xfrm>
              <a:off x="-361333" y="1058626"/>
              <a:ext cx="141932" cy="135633"/>
            </a:xfrm>
            <a:custGeom>
              <a:avLst/>
              <a:gdLst/>
              <a:ahLst/>
              <a:cxnLst/>
              <a:rect l="l" t="t" r="r" b="b"/>
              <a:pathLst>
                <a:path w="3425" h="3273" extrusionOk="0">
                  <a:moveTo>
                    <a:pt x="1714" y="636"/>
                  </a:moveTo>
                  <a:cubicBezTo>
                    <a:pt x="1840" y="636"/>
                    <a:pt x="1968" y="660"/>
                    <a:pt x="2089" y="710"/>
                  </a:cubicBezTo>
                  <a:cubicBezTo>
                    <a:pt x="2459" y="865"/>
                    <a:pt x="2701" y="1225"/>
                    <a:pt x="2701" y="1624"/>
                  </a:cubicBezTo>
                  <a:cubicBezTo>
                    <a:pt x="2699" y="2168"/>
                    <a:pt x="2258" y="2610"/>
                    <a:pt x="1714" y="2612"/>
                  </a:cubicBezTo>
                  <a:cubicBezTo>
                    <a:pt x="1314" y="2612"/>
                    <a:pt x="952" y="2370"/>
                    <a:pt x="799" y="2002"/>
                  </a:cubicBezTo>
                  <a:cubicBezTo>
                    <a:pt x="647" y="1632"/>
                    <a:pt x="732" y="1207"/>
                    <a:pt x="1013" y="926"/>
                  </a:cubicBezTo>
                  <a:cubicBezTo>
                    <a:pt x="1203" y="736"/>
                    <a:pt x="1456" y="636"/>
                    <a:pt x="1714" y="636"/>
                  </a:cubicBezTo>
                  <a:close/>
                  <a:moveTo>
                    <a:pt x="1444" y="0"/>
                  </a:moveTo>
                  <a:cubicBezTo>
                    <a:pt x="598" y="141"/>
                    <a:pt x="0" y="906"/>
                    <a:pt x="71" y="1761"/>
                  </a:cubicBezTo>
                  <a:cubicBezTo>
                    <a:pt x="141" y="2614"/>
                    <a:pt x="855" y="3272"/>
                    <a:pt x="1712" y="3272"/>
                  </a:cubicBezTo>
                  <a:cubicBezTo>
                    <a:pt x="2570" y="3272"/>
                    <a:pt x="3284" y="2614"/>
                    <a:pt x="3354" y="1761"/>
                  </a:cubicBezTo>
                  <a:cubicBezTo>
                    <a:pt x="3425" y="906"/>
                    <a:pt x="2827" y="141"/>
                    <a:pt x="1981" y="0"/>
                  </a:cubicBezTo>
                  <a:cubicBezTo>
                    <a:pt x="1893" y="24"/>
                    <a:pt x="1803" y="36"/>
                    <a:pt x="1713" y="36"/>
                  </a:cubicBezTo>
                  <a:cubicBezTo>
                    <a:pt x="1623" y="36"/>
                    <a:pt x="1532" y="24"/>
                    <a:pt x="14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6"/>
            <p:cNvSpPr/>
            <p:nvPr/>
          </p:nvSpPr>
          <p:spPr>
            <a:xfrm>
              <a:off x="-335433" y="974835"/>
              <a:ext cx="90132" cy="83833"/>
            </a:xfrm>
            <a:custGeom>
              <a:avLst/>
              <a:gdLst/>
              <a:ahLst/>
              <a:cxnLst/>
              <a:rect l="l" t="t" r="r" b="b"/>
              <a:pathLst>
                <a:path w="2175" h="2023" extrusionOk="0">
                  <a:moveTo>
                    <a:pt x="1084" y="659"/>
                  </a:moveTo>
                  <a:cubicBezTo>
                    <a:pt x="1274" y="659"/>
                    <a:pt x="1457" y="807"/>
                    <a:pt x="1457" y="1029"/>
                  </a:cubicBezTo>
                  <a:cubicBezTo>
                    <a:pt x="1457" y="1233"/>
                    <a:pt x="1290" y="1397"/>
                    <a:pt x="1089" y="1399"/>
                  </a:cubicBezTo>
                  <a:cubicBezTo>
                    <a:pt x="758" y="1399"/>
                    <a:pt x="594" y="1001"/>
                    <a:pt x="825" y="768"/>
                  </a:cubicBezTo>
                  <a:cubicBezTo>
                    <a:pt x="901" y="692"/>
                    <a:pt x="993" y="659"/>
                    <a:pt x="1084" y="659"/>
                  </a:cubicBezTo>
                  <a:close/>
                  <a:moveTo>
                    <a:pt x="1089" y="0"/>
                  </a:moveTo>
                  <a:cubicBezTo>
                    <a:pt x="572" y="0"/>
                    <a:pt x="135" y="382"/>
                    <a:pt x="68" y="894"/>
                  </a:cubicBezTo>
                  <a:cubicBezTo>
                    <a:pt x="0" y="1405"/>
                    <a:pt x="321" y="1888"/>
                    <a:pt x="819" y="2022"/>
                  </a:cubicBezTo>
                  <a:cubicBezTo>
                    <a:pt x="908" y="2006"/>
                    <a:pt x="998" y="1998"/>
                    <a:pt x="1088" y="1998"/>
                  </a:cubicBezTo>
                  <a:cubicBezTo>
                    <a:pt x="1177" y="1998"/>
                    <a:pt x="1267" y="2006"/>
                    <a:pt x="1356" y="2022"/>
                  </a:cubicBezTo>
                  <a:cubicBezTo>
                    <a:pt x="1854" y="1888"/>
                    <a:pt x="2175" y="1405"/>
                    <a:pt x="2107" y="894"/>
                  </a:cubicBezTo>
                  <a:cubicBezTo>
                    <a:pt x="2040" y="382"/>
                    <a:pt x="1603" y="0"/>
                    <a:pt x="10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6"/>
            <p:cNvSpPr/>
            <p:nvPr/>
          </p:nvSpPr>
          <p:spPr>
            <a:xfrm>
              <a:off x="-350517" y="749776"/>
              <a:ext cx="97840" cy="94110"/>
            </a:xfrm>
            <a:custGeom>
              <a:avLst/>
              <a:gdLst/>
              <a:ahLst/>
              <a:cxnLst/>
              <a:rect l="l" t="t" r="r" b="b"/>
              <a:pathLst>
                <a:path w="2361" h="2271" extrusionOk="0">
                  <a:moveTo>
                    <a:pt x="1132" y="657"/>
                  </a:moveTo>
                  <a:cubicBezTo>
                    <a:pt x="1378" y="657"/>
                    <a:pt x="1614" y="849"/>
                    <a:pt x="1613" y="1138"/>
                  </a:cubicBezTo>
                  <a:cubicBezTo>
                    <a:pt x="1611" y="1399"/>
                    <a:pt x="1397" y="1611"/>
                    <a:pt x="1136" y="1613"/>
                  </a:cubicBezTo>
                  <a:cubicBezTo>
                    <a:pt x="711" y="1613"/>
                    <a:pt x="497" y="1098"/>
                    <a:pt x="800" y="797"/>
                  </a:cubicBezTo>
                  <a:cubicBezTo>
                    <a:pt x="896" y="701"/>
                    <a:pt x="1015" y="657"/>
                    <a:pt x="1132" y="657"/>
                  </a:cubicBezTo>
                  <a:close/>
                  <a:moveTo>
                    <a:pt x="1136" y="0"/>
                  </a:moveTo>
                  <a:cubicBezTo>
                    <a:pt x="509" y="0"/>
                    <a:pt x="0" y="511"/>
                    <a:pt x="2" y="1138"/>
                  </a:cubicBezTo>
                  <a:cubicBezTo>
                    <a:pt x="2" y="1597"/>
                    <a:pt x="279" y="2010"/>
                    <a:pt x="705" y="2184"/>
                  </a:cubicBezTo>
                  <a:cubicBezTo>
                    <a:pt x="844" y="2242"/>
                    <a:pt x="991" y="2271"/>
                    <a:pt x="1137" y="2271"/>
                  </a:cubicBezTo>
                  <a:cubicBezTo>
                    <a:pt x="1433" y="2271"/>
                    <a:pt x="1724" y="2154"/>
                    <a:pt x="1941" y="1937"/>
                  </a:cubicBezTo>
                  <a:cubicBezTo>
                    <a:pt x="2266" y="1613"/>
                    <a:pt x="2361" y="1124"/>
                    <a:pt x="2185" y="700"/>
                  </a:cubicBezTo>
                  <a:cubicBezTo>
                    <a:pt x="2008" y="275"/>
                    <a:pt x="1595" y="0"/>
                    <a:pt x="11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6"/>
            <p:cNvSpPr/>
            <p:nvPr/>
          </p:nvSpPr>
          <p:spPr>
            <a:xfrm>
              <a:off x="-301494" y="1057632"/>
              <a:ext cx="22253" cy="2486"/>
            </a:xfrm>
            <a:custGeom>
              <a:avLst/>
              <a:gdLst/>
              <a:ahLst/>
              <a:cxnLst/>
              <a:rect l="l" t="t" r="r" b="b"/>
              <a:pathLst>
                <a:path w="537" h="60" extrusionOk="0">
                  <a:moveTo>
                    <a:pt x="270" y="0"/>
                  </a:moveTo>
                  <a:cubicBezTo>
                    <a:pt x="179" y="0"/>
                    <a:pt x="89" y="8"/>
                    <a:pt x="0" y="24"/>
                  </a:cubicBezTo>
                  <a:cubicBezTo>
                    <a:pt x="88" y="48"/>
                    <a:pt x="179" y="60"/>
                    <a:pt x="269" y="60"/>
                  </a:cubicBezTo>
                  <a:cubicBezTo>
                    <a:pt x="359" y="60"/>
                    <a:pt x="449" y="48"/>
                    <a:pt x="537" y="24"/>
                  </a:cubicBezTo>
                  <a:cubicBezTo>
                    <a:pt x="448" y="8"/>
                    <a:pt x="359" y="0"/>
                    <a:pt x="2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3" name="Google Shape;203;p6"/>
          <p:cNvSpPr txBox="1">
            <a:spLocks noGrp="1"/>
          </p:cNvSpPr>
          <p:nvPr>
            <p:ph type="title"/>
          </p:nvPr>
        </p:nvSpPr>
        <p:spPr>
          <a:xfrm>
            <a:off x="721050" y="634175"/>
            <a:ext cx="7701900" cy="6933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7"/>
          <p:cNvPicPr preferRelativeResize="0"/>
          <p:nvPr/>
        </p:nvPicPr>
        <p:blipFill>
          <a:blip r:embed="rId2">
            <a:alphaModFix amt="52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7"/>
          <p:cNvSpPr txBox="1">
            <a:spLocks noGrp="1"/>
          </p:cNvSpPr>
          <p:nvPr>
            <p:ph type="subTitle" idx="1"/>
          </p:nvPr>
        </p:nvSpPr>
        <p:spPr>
          <a:xfrm>
            <a:off x="5203350" y="2044050"/>
            <a:ext cx="3219600" cy="24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07" name="Google Shape;207;p7"/>
          <p:cNvSpPr txBox="1">
            <a:spLocks noGrp="1"/>
          </p:cNvSpPr>
          <p:nvPr>
            <p:ph type="title"/>
          </p:nvPr>
        </p:nvSpPr>
        <p:spPr>
          <a:xfrm>
            <a:off x="721050" y="634175"/>
            <a:ext cx="7701900" cy="6933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08" name="Google Shape;208;p7"/>
          <p:cNvGrpSpPr/>
          <p:nvPr/>
        </p:nvGrpSpPr>
        <p:grpSpPr>
          <a:xfrm rot="2065359">
            <a:off x="32566" y="190969"/>
            <a:ext cx="299129" cy="1052448"/>
            <a:chOff x="5585575" y="3597491"/>
            <a:chExt cx="299126" cy="1052435"/>
          </a:xfrm>
        </p:grpSpPr>
        <p:sp>
          <p:nvSpPr>
            <p:cNvPr id="209" name="Google Shape;209;p7"/>
            <p:cNvSpPr/>
            <p:nvPr/>
          </p:nvSpPr>
          <p:spPr>
            <a:xfrm>
              <a:off x="5585575" y="3938364"/>
              <a:ext cx="299126" cy="711562"/>
            </a:xfrm>
            <a:custGeom>
              <a:avLst/>
              <a:gdLst/>
              <a:ahLst/>
              <a:cxnLst/>
              <a:rect l="l" t="t" r="r" b="b"/>
              <a:pathLst>
                <a:path w="6993" h="16635" extrusionOk="0">
                  <a:moveTo>
                    <a:pt x="4755" y="454"/>
                  </a:moveTo>
                  <a:cubicBezTo>
                    <a:pt x="4812" y="511"/>
                    <a:pt x="4875" y="569"/>
                    <a:pt x="4945" y="628"/>
                  </a:cubicBezTo>
                  <a:cubicBezTo>
                    <a:pt x="5336" y="962"/>
                    <a:pt x="5989" y="1522"/>
                    <a:pt x="6371" y="3354"/>
                  </a:cubicBezTo>
                  <a:lnTo>
                    <a:pt x="6371" y="16013"/>
                  </a:lnTo>
                  <a:lnTo>
                    <a:pt x="621" y="16013"/>
                  </a:lnTo>
                  <a:lnTo>
                    <a:pt x="621" y="3352"/>
                  </a:lnTo>
                  <a:cubicBezTo>
                    <a:pt x="976" y="1530"/>
                    <a:pt x="1636" y="949"/>
                    <a:pt x="1993" y="634"/>
                  </a:cubicBezTo>
                  <a:cubicBezTo>
                    <a:pt x="2066" y="569"/>
                    <a:pt x="2129" y="513"/>
                    <a:pt x="2185" y="454"/>
                  </a:cubicBezTo>
                  <a:close/>
                  <a:moveTo>
                    <a:pt x="5178" y="1"/>
                  </a:moveTo>
                  <a:cubicBezTo>
                    <a:pt x="5121" y="76"/>
                    <a:pt x="5034" y="118"/>
                    <a:pt x="4941" y="118"/>
                  </a:cubicBezTo>
                  <a:lnTo>
                    <a:pt x="1941" y="118"/>
                  </a:lnTo>
                  <a:cubicBezTo>
                    <a:pt x="1862" y="118"/>
                    <a:pt x="1787" y="88"/>
                    <a:pt x="1731" y="31"/>
                  </a:cubicBezTo>
                  <a:cubicBezTo>
                    <a:pt x="1696" y="68"/>
                    <a:pt x="1634" y="120"/>
                    <a:pt x="1585" y="167"/>
                  </a:cubicBezTo>
                  <a:cubicBezTo>
                    <a:pt x="1168" y="531"/>
                    <a:pt x="398" y="1210"/>
                    <a:pt x="4" y="3263"/>
                  </a:cubicBezTo>
                  <a:cubicBezTo>
                    <a:pt x="2" y="3281"/>
                    <a:pt x="0" y="3301"/>
                    <a:pt x="0" y="3323"/>
                  </a:cubicBezTo>
                  <a:lnTo>
                    <a:pt x="0" y="16323"/>
                  </a:lnTo>
                  <a:cubicBezTo>
                    <a:pt x="0" y="16496"/>
                    <a:pt x="139" y="16634"/>
                    <a:pt x="309" y="16634"/>
                  </a:cubicBezTo>
                  <a:lnTo>
                    <a:pt x="6682" y="16634"/>
                  </a:lnTo>
                  <a:cubicBezTo>
                    <a:pt x="6852" y="16634"/>
                    <a:pt x="6992" y="16496"/>
                    <a:pt x="6992" y="16323"/>
                  </a:cubicBezTo>
                  <a:lnTo>
                    <a:pt x="6992" y="3323"/>
                  </a:lnTo>
                  <a:cubicBezTo>
                    <a:pt x="6992" y="3301"/>
                    <a:pt x="6990" y="3279"/>
                    <a:pt x="6984" y="3259"/>
                  </a:cubicBezTo>
                  <a:cubicBezTo>
                    <a:pt x="6565" y="1196"/>
                    <a:pt x="5773" y="519"/>
                    <a:pt x="5348" y="155"/>
                  </a:cubicBezTo>
                  <a:cubicBezTo>
                    <a:pt x="5289" y="108"/>
                    <a:pt x="5231" y="56"/>
                    <a:pt x="51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7"/>
            <p:cNvSpPr/>
            <p:nvPr/>
          </p:nvSpPr>
          <p:spPr>
            <a:xfrm>
              <a:off x="5607305" y="3597491"/>
              <a:ext cx="246085" cy="342200"/>
            </a:xfrm>
            <a:custGeom>
              <a:avLst/>
              <a:gdLst/>
              <a:ahLst/>
              <a:cxnLst/>
              <a:rect l="l" t="t" r="r" b="b"/>
              <a:pathLst>
                <a:path w="5753" h="8000" extrusionOk="0">
                  <a:moveTo>
                    <a:pt x="2877" y="618"/>
                  </a:moveTo>
                  <a:cubicBezTo>
                    <a:pt x="3463" y="618"/>
                    <a:pt x="3960" y="1047"/>
                    <a:pt x="4047" y="1627"/>
                  </a:cubicBezTo>
                  <a:cubicBezTo>
                    <a:pt x="4049" y="1647"/>
                    <a:pt x="4055" y="1664"/>
                    <a:pt x="4063" y="1684"/>
                  </a:cubicBezTo>
                  <a:cubicBezTo>
                    <a:pt x="4318" y="3358"/>
                    <a:pt x="4660" y="5036"/>
                    <a:pt x="5076" y="6678"/>
                  </a:cubicBezTo>
                  <a:cubicBezTo>
                    <a:pt x="4682" y="7036"/>
                    <a:pt x="4433" y="7277"/>
                    <a:pt x="4276" y="7465"/>
                  </a:cubicBezTo>
                  <a:lnTo>
                    <a:pt x="1576" y="7465"/>
                  </a:lnTo>
                  <a:cubicBezTo>
                    <a:pt x="1401" y="7281"/>
                    <a:pt x="1128" y="7046"/>
                    <a:pt x="677" y="6670"/>
                  </a:cubicBezTo>
                  <a:cubicBezTo>
                    <a:pt x="1093" y="5034"/>
                    <a:pt x="1435" y="3358"/>
                    <a:pt x="1692" y="1686"/>
                  </a:cubicBezTo>
                  <a:cubicBezTo>
                    <a:pt x="1698" y="1666"/>
                    <a:pt x="1704" y="1647"/>
                    <a:pt x="1706" y="1627"/>
                  </a:cubicBezTo>
                  <a:cubicBezTo>
                    <a:pt x="1793" y="1047"/>
                    <a:pt x="2292" y="618"/>
                    <a:pt x="2877" y="618"/>
                  </a:cubicBezTo>
                  <a:close/>
                  <a:moveTo>
                    <a:pt x="2879" y="1"/>
                  </a:moveTo>
                  <a:cubicBezTo>
                    <a:pt x="2013" y="1"/>
                    <a:pt x="1267" y="618"/>
                    <a:pt x="1105" y="1471"/>
                  </a:cubicBezTo>
                  <a:cubicBezTo>
                    <a:pt x="1099" y="1490"/>
                    <a:pt x="1093" y="1512"/>
                    <a:pt x="1087" y="1532"/>
                  </a:cubicBezTo>
                  <a:cubicBezTo>
                    <a:pt x="822" y="3271"/>
                    <a:pt x="466" y="5008"/>
                    <a:pt x="30" y="6706"/>
                  </a:cubicBezTo>
                  <a:cubicBezTo>
                    <a:pt x="1" y="6822"/>
                    <a:pt x="40" y="6945"/>
                    <a:pt x="131" y="7022"/>
                  </a:cubicBezTo>
                  <a:cubicBezTo>
                    <a:pt x="677" y="7477"/>
                    <a:pt x="1049" y="7792"/>
                    <a:pt x="1196" y="7970"/>
                  </a:cubicBezTo>
                  <a:cubicBezTo>
                    <a:pt x="1204" y="7982"/>
                    <a:pt x="1214" y="7992"/>
                    <a:pt x="1225" y="8000"/>
                  </a:cubicBezTo>
                  <a:cubicBezTo>
                    <a:pt x="1233" y="7992"/>
                    <a:pt x="1243" y="7982"/>
                    <a:pt x="1249" y="7970"/>
                  </a:cubicBezTo>
                  <a:cubicBezTo>
                    <a:pt x="1307" y="7871"/>
                    <a:pt x="1411" y="7808"/>
                    <a:pt x="1524" y="7804"/>
                  </a:cubicBezTo>
                  <a:lnTo>
                    <a:pt x="4393" y="7804"/>
                  </a:lnTo>
                  <a:cubicBezTo>
                    <a:pt x="4500" y="7804"/>
                    <a:pt x="4599" y="7859"/>
                    <a:pt x="4656" y="7950"/>
                  </a:cubicBezTo>
                  <a:cubicBezTo>
                    <a:pt x="4658" y="7956"/>
                    <a:pt x="4666" y="7964"/>
                    <a:pt x="4670" y="7970"/>
                  </a:cubicBezTo>
                  <a:cubicBezTo>
                    <a:pt x="4680" y="7964"/>
                    <a:pt x="4688" y="7956"/>
                    <a:pt x="4694" y="7946"/>
                  </a:cubicBezTo>
                  <a:cubicBezTo>
                    <a:pt x="4803" y="7778"/>
                    <a:pt x="5107" y="7487"/>
                    <a:pt x="5633" y="7014"/>
                  </a:cubicBezTo>
                  <a:cubicBezTo>
                    <a:pt x="5719" y="6935"/>
                    <a:pt x="5752" y="6816"/>
                    <a:pt x="5725" y="6706"/>
                  </a:cubicBezTo>
                  <a:cubicBezTo>
                    <a:pt x="5289" y="5006"/>
                    <a:pt x="4931" y="3267"/>
                    <a:pt x="4670" y="1532"/>
                  </a:cubicBezTo>
                  <a:cubicBezTo>
                    <a:pt x="4666" y="1512"/>
                    <a:pt x="4660" y="1492"/>
                    <a:pt x="4652" y="1473"/>
                  </a:cubicBezTo>
                  <a:cubicBezTo>
                    <a:pt x="4492" y="620"/>
                    <a:pt x="3748" y="3"/>
                    <a:pt x="28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7"/>
            <p:cNvSpPr/>
            <p:nvPr/>
          </p:nvSpPr>
          <p:spPr>
            <a:xfrm>
              <a:off x="5627623" y="4148517"/>
              <a:ext cx="211351" cy="458377"/>
            </a:xfrm>
            <a:custGeom>
              <a:avLst/>
              <a:gdLst/>
              <a:ahLst/>
              <a:cxnLst/>
              <a:rect l="l" t="t" r="r" b="b"/>
              <a:pathLst>
                <a:path w="4941" h="10716" extrusionOk="0">
                  <a:moveTo>
                    <a:pt x="4318" y="1231"/>
                  </a:moveTo>
                  <a:lnTo>
                    <a:pt x="4318" y="10095"/>
                  </a:lnTo>
                  <a:lnTo>
                    <a:pt x="622" y="10095"/>
                  </a:lnTo>
                  <a:lnTo>
                    <a:pt x="622" y="1231"/>
                  </a:lnTo>
                  <a:cubicBezTo>
                    <a:pt x="1202" y="1529"/>
                    <a:pt x="1836" y="1678"/>
                    <a:pt x="2470" y="1678"/>
                  </a:cubicBezTo>
                  <a:cubicBezTo>
                    <a:pt x="3104" y="1678"/>
                    <a:pt x="3738" y="1529"/>
                    <a:pt x="4318" y="1231"/>
                  </a:cubicBezTo>
                  <a:close/>
                  <a:moveTo>
                    <a:pt x="1" y="1"/>
                  </a:moveTo>
                  <a:lnTo>
                    <a:pt x="1" y="10716"/>
                  </a:lnTo>
                  <a:lnTo>
                    <a:pt x="4941" y="10716"/>
                  </a:lnTo>
                  <a:lnTo>
                    <a:pt x="4941" y="1"/>
                  </a:lnTo>
                  <a:cubicBezTo>
                    <a:pt x="4267" y="704"/>
                    <a:pt x="3368" y="1056"/>
                    <a:pt x="2470" y="1056"/>
                  </a:cubicBezTo>
                  <a:cubicBezTo>
                    <a:pt x="1571" y="1056"/>
                    <a:pt x="673" y="704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7"/>
            <p:cNvSpPr/>
            <p:nvPr/>
          </p:nvSpPr>
          <p:spPr>
            <a:xfrm>
              <a:off x="5659618" y="3931264"/>
              <a:ext cx="147445" cy="12148"/>
            </a:xfrm>
            <a:custGeom>
              <a:avLst/>
              <a:gdLst/>
              <a:ahLst/>
              <a:cxnLst/>
              <a:rect l="l" t="t" r="r" b="b"/>
              <a:pathLst>
                <a:path w="3447" h="284" extrusionOk="0">
                  <a:moveTo>
                    <a:pt x="299" y="1"/>
                  </a:moveTo>
                  <a:cubicBezTo>
                    <a:pt x="184" y="5"/>
                    <a:pt x="82" y="68"/>
                    <a:pt x="24" y="167"/>
                  </a:cubicBezTo>
                  <a:cubicBezTo>
                    <a:pt x="16" y="179"/>
                    <a:pt x="8" y="189"/>
                    <a:pt x="0" y="197"/>
                  </a:cubicBezTo>
                  <a:cubicBezTo>
                    <a:pt x="56" y="254"/>
                    <a:pt x="131" y="284"/>
                    <a:pt x="210" y="284"/>
                  </a:cubicBezTo>
                  <a:lnTo>
                    <a:pt x="3210" y="284"/>
                  </a:lnTo>
                  <a:cubicBezTo>
                    <a:pt x="3303" y="284"/>
                    <a:pt x="3390" y="242"/>
                    <a:pt x="3447" y="167"/>
                  </a:cubicBezTo>
                  <a:cubicBezTo>
                    <a:pt x="3441" y="161"/>
                    <a:pt x="3435" y="153"/>
                    <a:pt x="3431" y="147"/>
                  </a:cubicBezTo>
                  <a:cubicBezTo>
                    <a:pt x="3376" y="56"/>
                    <a:pt x="3275" y="1"/>
                    <a:pt x="3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3" name="Google Shape;213;p7"/>
          <p:cNvGrpSpPr/>
          <p:nvPr/>
        </p:nvGrpSpPr>
        <p:grpSpPr>
          <a:xfrm rot="-1745847">
            <a:off x="-1694" y="1504718"/>
            <a:ext cx="299128" cy="1052443"/>
            <a:chOff x="5585575" y="3597491"/>
            <a:chExt cx="299126" cy="1052435"/>
          </a:xfrm>
        </p:grpSpPr>
        <p:sp>
          <p:nvSpPr>
            <p:cNvPr id="214" name="Google Shape;214;p7"/>
            <p:cNvSpPr/>
            <p:nvPr/>
          </p:nvSpPr>
          <p:spPr>
            <a:xfrm>
              <a:off x="5585575" y="3938364"/>
              <a:ext cx="299126" cy="711562"/>
            </a:xfrm>
            <a:custGeom>
              <a:avLst/>
              <a:gdLst/>
              <a:ahLst/>
              <a:cxnLst/>
              <a:rect l="l" t="t" r="r" b="b"/>
              <a:pathLst>
                <a:path w="6993" h="16635" extrusionOk="0">
                  <a:moveTo>
                    <a:pt x="4755" y="454"/>
                  </a:moveTo>
                  <a:cubicBezTo>
                    <a:pt x="4812" y="511"/>
                    <a:pt x="4875" y="569"/>
                    <a:pt x="4945" y="628"/>
                  </a:cubicBezTo>
                  <a:cubicBezTo>
                    <a:pt x="5336" y="962"/>
                    <a:pt x="5989" y="1522"/>
                    <a:pt x="6371" y="3354"/>
                  </a:cubicBezTo>
                  <a:lnTo>
                    <a:pt x="6371" y="16013"/>
                  </a:lnTo>
                  <a:lnTo>
                    <a:pt x="621" y="16013"/>
                  </a:lnTo>
                  <a:lnTo>
                    <a:pt x="621" y="3352"/>
                  </a:lnTo>
                  <a:cubicBezTo>
                    <a:pt x="976" y="1530"/>
                    <a:pt x="1636" y="949"/>
                    <a:pt x="1993" y="634"/>
                  </a:cubicBezTo>
                  <a:cubicBezTo>
                    <a:pt x="2066" y="569"/>
                    <a:pt x="2129" y="513"/>
                    <a:pt x="2185" y="454"/>
                  </a:cubicBezTo>
                  <a:close/>
                  <a:moveTo>
                    <a:pt x="5178" y="1"/>
                  </a:moveTo>
                  <a:cubicBezTo>
                    <a:pt x="5121" y="76"/>
                    <a:pt x="5034" y="118"/>
                    <a:pt x="4941" y="118"/>
                  </a:cubicBezTo>
                  <a:lnTo>
                    <a:pt x="1941" y="118"/>
                  </a:lnTo>
                  <a:cubicBezTo>
                    <a:pt x="1862" y="118"/>
                    <a:pt x="1787" y="88"/>
                    <a:pt x="1731" y="31"/>
                  </a:cubicBezTo>
                  <a:cubicBezTo>
                    <a:pt x="1696" y="68"/>
                    <a:pt x="1634" y="120"/>
                    <a:pt x="1585" y="167"/>
                  </a:cubicBezTo>
                  <a:cubicBezTo>
                    <a:pt x="1168" y="531"/>
                    <a:pt x="398" y="1210"/>
                    <a:pt x="4" y="3263"/>
                  </a:cubicBezTo>
                  <a:cubicBezTo>
                    <a:pt x="2" y="3281"/>
                    <a:pt x="0" y="3301"/>
                    <a:pt x="0" y="3323"/>
                  </a:cubicBezTo>
                  <a:lnTo>
                    <a:pt x="0" y="16323"/>
                  </a:lnTo>
                  <a:cubicBezTo>
                    <a:pt x="0" y="16496"/>
                    <a:pt x="139" y="16634"/>
                    <a:pt x="309" y="16634"/>
                  </a:cubicBezTo>
                  <a:lnTo>
                    <a:pt x="6682" y="16634"/>
                  </a:lnTo>
                  <a:cubicBezTo>
                    <a:pt x="6852" y="16634"/>
                    <a:pt x="6992" y="16496"/>
                    <a:pt x="6992" y="16323"/>
                  </a:cubicBezTo>
                  <a:lnTo>
                    <a:pt x="6992" y="3323"/>
                  </a:lnTo>
                  <a:cubicBezTo>
                    <a:pt x="6992" y="3301"/>
                    <a:pt x="6990" y="3279"/>
                    <a:pt x="6984" y="3259"/>
                  </a:cubicBezTo>
                  <a:cubicBezTo>
                    <a:pt x="6565" y="1196"/>
                    <a:pt x="5773" y="519"/>
                    <a:pt x="5348" y="155"/>
                  </a:cubicBezTo>
                  <a:cubicBezTo>
                    <a:pt x="5289" y="108"/>
                    <a:pt x="5231" y="56"/>
                    <a:pt x="51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7"/>
            <p:cNvSpPr/>
            <p:nvPr/>
          </p:nvSpPr>
          <p:spPr>
            <a:xfrm>
              <a:off x="5607305" y="3597491"/>
              <a:ext cx="246085" cy="342200"/>
            </a:xfrm>
            <a:custGeom>
              <a:avLst/>
              <a:gdLst/>
              <a:ahLst/>
              <a:cxnLst/>
              <a:rect l="l" t="t" r="r" b="b"/>
              <a:pathLst>
                <a:path w="5753" h="8000" extrusionOk="0">
                  <a:moveTo>
                    <a:pt x="2877" y="618"/>
                  </a:moveTo>
                  <a:cubicBezTo>
                    <a:pt x="3463" y="618"/>
                    <a:pt x="3960" y="1047"/>
                    <a:pt x="4047" y="1627"/>
                  </a:cubicBezTo>
                  <a:cubicBezTo>
                    <a:pt x="4049" y="1647"/>
                    <a:pt x="4055" y="1664"/>
                    <a:pt x="4063" y="1684"/>
                  </a:cubicBezTo>
                  <a:cubicBezTo>
                    <a:pt x="4318" y="3358"/>
                    <a:pt x="4660" y="5036"/>
                    <a:pt x="5076" y="6678"/>
                  </a:cubicBezTo>
                  <a:cubicBezTo>
                    <a:pt x="4682" y="7036"/>
                    <a:pt x="4433" y="7277"/>
                    <a:pt x="4276" y="7465"/>
                  </a:cubicBezTo>
                  <a:lnTo>
                    <a:pt x="1576" y="7465"/>
                  </a:lnTo>
                  <a:cubicBezTo>
                    <a:pt x="1401" y="7281"/>
                    <a:pt x="1128" y="7046"/>
                    <a:pt x="677" y="6670"/>
                  </a:cubicBezTo>
                  <a:cubicBezTo>
                    <a:pt x="1093" y="5034"/>
                    <a:pt x="1435" y="3358"/>
                    <a:pt x="1692" y="1686"/>
                  </a:cubicBezTo>
                  <a:cubicBezTo>
                    <a:pt x="1698" y="1666"/>
                    <a:pt x="1704" y="1647"/>
                    <a:pt x="1706" y="1627"/>
                  </a:cubicBezTo>
                  <a:cubicBezTo>
                    <a:pt x="1793" y="1047"/>
                    <a:pt x="2292" y="618"/>
                    <a:pt x="2877" y="618"/>
                  </a:cubicBezTo>
                  <a:close/>
                  <a:moveTo>
                    <a:pt x="2879" y="1"/>
                  </a:moveTo>
                  <a:cubicBezTo>
                    <a:pt x="2013" y="1"/>
                    <a:pt x="1267" y="618"/>
                    <a:pt x="1105" y="1471"/>
                  </a:cubicBezTo>
                  <a:cubicBezTo>
                    <a:pt x="1099" y="1490"/>
                    <a:pt x="1093" y="1512"/>
                    <a:pt x="1087" y="1532"/>
                  </a:cubicBezTo>
                  <a:cubicBezTo>
                    <a:pt x="822" y="3271"/>
                    <a:pt x="466" y="5008"/>
                    <a:pt x="30" y="6706"/>
                  </a:cubicBezTo>
                  <a:cubicBezTo>
                    <a:pt x="1" y="6822"/>
                    <a:pt x="40" y="6945"/>
                    <a:pt x="131" y="7022"/>
                  </a:cubicBezTo>
                  <a:cubicBezTo>
                    <a:pt x="677" y="7477"/>
                    <a:pt x="1049" y="7792"/>
                    <a:pt x="1196" y="7970"/>
                  </a:cubicBezTo>
                  <a:cubicBezTo>
                    <a:pt x="1204" y="7982"/>
                    <a:pt x="1214" y="7992"/>
                    <a:pt x="1225" y="8000"/>
                  </a:cubicBezTo>
                  <a:cubicBezTo>
                    <a:pt x="1233" y="7992"/>
                    <a:pt x="1243" y="7982"/>
                    <a:pt x="1249" y="7970"/>
                  </a:cubicBezTo>
                  <a:cubicBezTo>
                    <a:pt x="1307" y="7871"/>
                    <a:pt x="1411" y="7808"/>
                    <a:pt x="1524" y="7804"/>
                  </a:cubicBezTo>
                  <a:lnTo>
                    <a:pt x="4393" y="7804"/>
                  </a:lnTo>
                  <a:cubicBezTo>
                    <a:pt x="4500" y="7804"/>
                    <a:pt x="4599" y="7859"/>
                    <a:pt x="4656" y="7950"/>
                  </a:cubicBezTo>
                  <a:cubicBezTo>
                    <a:pt x="4658" y="7956"/>
                    <a:pt x="4666" y="7964"/>
                    <a:pt x="4670" y="7970"/>
                  </a:cubicBezTo>
                  <a:cubicBezTo>
                    <a:pt x="4680" y="7964"/>
                    <a:pt x="4688" y="7956"/>
                    <a:pt x="4694" y="7946"/>
                  </a:cubicBezTo>
                  <a:cubicBezTo>
                    <a:pt x="4803" y="7778"/>
                    <a:pt x="5107" y="7487"/>
                    <a:pt x="5633" y="7014"/>
                  </a:cubicBezTo>
                  <a:cubicBezTo>
                    <a:pt x="5719" y="6935"/>
                    <a:pt x="5752" y="6816"/>
                    <a:pt x="5725" y="6706"/>
                  </a:cubicBezTo>
                  <a:cubicBezTo>
                    <a:pt x="5289" y="5006"/>
                    <a:pt x="4931" y="3267"/>
                    <a:pt x="4670" y="1532"/>
                  </a:cubicBezTo>
                  <a:cubicBezTo>
                    <a:pt x="4666" y="1512"/>
                    <a:pt x="4660" y="1492"/>
                    <a:pt x="4652" y="1473"/>
                  </a:cubicBezTo>
                  <a:cubicBezTo>
                    <a:pt x="4492" y="620"/>
                    <a:pt x="3748" y="3"/>
                    <a:pt x="28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7"/>
            <p:cNvSpPr/>
            <p:nvPr/>
          </p:nvSpPr>
          <p:spPr>
            <a:xfrm>
              <a:off x="5627623" y="4148517"/>
              <a:ext cx="211351" cy="458377"/>
            </a:xfrm>
            <a:custGeom>
              <a:avLst/>
              <a:gdLst/>
              <a:ahLst/>
              <a:cxnLst/>
              <a:rect l="l" t="t" r="r" b="b"/>
              <a:pathLst>
                <a:path w="4941" h="10716" extrusionOk="0">
                  <a:moveTo>
                    <a:pt x="4318" y="1231"/>
                  </a:moveTo>
                  <a:lnTo>
                    <a:pt x="4318" y="10095"/>
                  </a:lnTo>
                  <a:lnTo>
                    <a:pt x="622" y="10095"/>
                  </a:lnTo>
                  <a:lnTo>
                    <a:pt x="622" y="1231"/>
                  </a:lnTo>
                  <a:cubicBezTo>
                    <a:pt x="1202" y="1529"/>
                    <a:pt x="1836" y="1678"/>
                    <a:pt x="2470" y="1678"/>
                  </a:cubicBezTo>
                  <a:cubicBezTo>
                    <a:pt x="3104" y="1678"/>
                    <a:pt x="3738" y="1529"/>
                    <a:pt x="4318" y="1231"/>
                  </a:cubicBezTo>
                  <a:close/>
                  <a:moveTo>
                    <a:pt x="1" y="1"/>
                  </a:moveTo>
                  <a:lnTo>
                    <a:pt x="1" y="10716"/>
                  </a:lnTo>
                  <a:lnTo>
                    <a:pt x="4941" y="10716"/>
                  </a:lnTo>
                  <a:lnTo>
                    <a:pt x="4941" y="1"/>
                  </a:lnTo>
                  <a:cubicBezTo>
                    <a:pt x="4267" y="704"/>
                    <a:pt x="3368" y="1056"/>
                    <a:pt x="2470" y="1056"/>
                  </a:cubicBezTo>
                  <a:cubicBezTo>
                    <a:pt x="1571" y="1056"/>
                    <a:pt x="673" y="704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7"/>
            <p:cNvSpPr/>
            <p:nvPr/>
          </p:nvSpPr>
          <p:spPr>
            <a:xfrm>
              <a:off x="5659618" y="3931264"/>
              <a:ext cx="147445" cy="12148"/>
            </a:xfrm>
            <a:custGeom>
              <a:avLst/>
              <a:gdLst/>
              <a:ahLst/>
              <a:cxnLst/>
              <a:rect l="l" t="t" r="r" b="b"/>
              <a:pathLst>
                <a:path w="3447" h="284" extrusionOk="0">
                  <a:moveTo>
                    <a:pt x="299" y="1"/>
                  </a:moveTo>
                  <a:cubicBezTo>
                    <a:pt x="184" y="5"/>
                    <a:pt x="82" y="68"/>
                    <a:pt x="24" y="167"/>
                  </a:cubicBezTo>
                  <a:cubicBezTo>
                    <a:pt x="16" y="179"/>
                    <a:pt x="8" y="189"/>
                    <a:pt x="0" y="197"/>
                  </a:cubicBezTo>
                  <a:cubicBezTo>
                    <a:pt x="56" y="254"/>
                    <a:pt x="131" y="284"/>
                    <a:pt x="210" y="284"/>
                  </a:cubicBezTo>
                  <a:lnTo>
                    <a:pt x="3210" y="284"/>
                  </a:lnTo>
                  <a:cubicBezTo>
                    <a:pt x="3303" y="284"/>
                    <a:pt x="3390" y="242"/>
                    <a:pt x="3447" y="167"/>
                  </a:cubicBezTo>
                  <a:cubicBezTo>
                    <a:pt x="3441" y="161"/>
                    <a:pt x="3435" y="153"/>
                    <a:pt x="3431" y="147"/>
                  </a:cubicBezTo>
                  <a:cubicBezTo>
                    <a:pt x="3376" y="56"/>
                    <a:pt x="3275" y="1"/>
                    <a:pt x="3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8" name="Google Shape;218;p7"/>
          <p:cNvSpPr/>
          <p:nvPr/>
        </p:nvSpPr>
        <p:spPr>
          <a:xfrm rot="234176">
            <a:off x="6824049" y="3893806"/>
            <a:ext cx="2262154" cy="1774941"/>
          </a:xfrm>
          <a:custGeom>
            <a:avLst/>
            <a:gdLst/>
            <a:ahLst/>
            <a:cxnLst/>
            <a:rect l="l" t="t" r="r" b="b"/>
            <a:pathLst>
              <a:path w="27945" h="21927" extrusionOk="0">
                <a:moveTo>
                  <a:pt x="20533" y="17119"/>
                </a:moveTo>
                <a:cubicBezTo>
                  <a:pt x="21048" y="17165"/>
                  <a:pt x="21552" y="17281"/>
                  <a:pt x="22035" y="17463"/>
                </a:cubicBezTo>
                <a:cubicBezTo>
                  <a:pt x="21463" y="17509"/>
                  <a:pt x="20749" y="17762"/>
                  <a:pt x="20215" y="17984"/>
                </a:cubicBezTo>
                <a:cubicBezTo>
                  <a:pt x="19902" y="18003"/>
                  <a:pt x="19579" y="18035"/>
                  <a:pt x="19255" y="18085"/>
                </a:cubicBezTo>
                <a:cubicBezTo>
                  <a:pt x="19682" y="17683"/>
                  <a:pt x="20139" y="17392"/>
                  <a:pt x="20458" y="17240"/>
                </a:cubicBezTo>
                <a:cubicBezTo>
                  <a:pt x="20505" y="17218"/>
                  <a:pt x="20533" y="17170"/>
                  <a:pt x="20533" y="17119"/>
                </a:cubicBezTo>
                <a:close/>
                <a:moveTo>
                  <a:pt x="25078" y="288"/>
                </a:moveTo>
                <a:cubicBezTo>
                  <a:pt x="25620" y="2150"/>
                  <a:pt x="25942" y="3774"/>
                  <a:pt x="26049" y="5216"/>
                </a:cubicBezTo>
                <a:cubicBezTo>
                  <a:pt x="26314" y="8687"/>
                  <a:pt x="25355" y="11110"/>
                  <a:pt x="23297" y="13267"/>
                </a:cubicBezTo>
                <a:cubicBezTo>
                  <a:pt x="22043" y="14581"/>
                  <a:pt x="20377" y="15797"/>
                  <a:pt x="18333" y="17089"/>
                </a:cubicBezTo>
                <a:cubicBezTo>
                  <a:pt x="18278" y="17125"/>
                  <a:pt x="18256" y="17196"/>
                  <a:pt x="18282" y="17256"/>
                </a:cubicBezTo>
                <a:cubicBezTo>
                  <a:pt x="18297" y="17293"/>
                  <a:pt x="18327" y="17321"/>
                  <a:pt x="18367" y="17333"/>
                </a:cubicBezTo>
                <a:cubicBezTo>
                  <a:pt x="18379" y="17336"/>
                  <a:pt x="18391" y="17337"/>
                  <a:pt x="18403" y="17337"/>
                </a:cubicBezTo>
                <a:cubicBezTo>
                  <a:pt x="18416" y="17337"/>
                  <a:pt x="18428" y="17336"/>
                  <a:pt x="18440" y="17333"/>
                </a:cubicBezTo>
                <a:cubicBezTo>
                  <a:pt x="18956" y="17184"/>
                  <a:pt x="19488" y="17105"/>
                  <a:pt x="20025" y="17099"/>
                </a:cubicBezTo>
                <a:lnTo>
                  <a:pt x="20025" y="17099"/>
                </a:lnTo>
                <a:cubicBezTo>
                  <a:pt x="19360" y="17370"/>
                  <a:pt x="18594" y="17950"/>
                  <a:pt x="18147" y="18316"/>
                </a:cubicBezTo>
                <a:cubicBezTo>
                  <a:pt x="17868" y="18387"/>
                  <a:pt x="17583" y="18472"/>
                  <a:pt x="17292" y="18567"/>
                </a:cubicBezTo>
                <a:cubicBezTo>
                  <a:pt x="17645" y="18128"/>
                  <a:pt x="18036" y="17788"/>
                  <a:pt x="18317" y="17596"/>
                </a:cubicBezTo>
                <a:cubicBezTo>
                  <a:pt x="18375" y="17558"/>
                  <a:pt x="18392" y="17481"/>
                  <a:pt x="18361" y="17422"/>
                </a:cubicBezTo>
                <a:cubicBezTo>
                  <a:pt x="18355" y="17410"/>
                  <a:pt x="18349" y="17400"/>
                  <a:pt x="18341" y="17392"/>
                </a:cubicBezTo>
                <a:cubicBezTo>
                  <a:pt x="18316" y="17365"/>
                  <a:pt x="18281" y="17350"/>
                  <a:pt x="18246" y="17350"/>
                </a:cubicBezTo>
                <a:cubicBezTo>
                  <a:pt x="18228" y="17350"/>
                  <a:pt x="18210" y="17354"/>
                  <a:pt x="18193" y="17362"/>
                </a:cubicBezTo>
                <a:cubicBezTo>
                  <a:pt x="17510" y="17633"/>
                  <a:pt x="16679" y="18474"/>
                  <a:pt x="16232" y="18969"/>
                </a:cubicBezTo>
                <a:cubicBezTo>
                  <a:pt x="15626" y="19224"/>
                  <a:pt x="15037" y="19513"/>
                  <a:pt x="14467" y="19836"/>
                </a:cubicBezTo>
                <a:cubicBezTo>
                  <a:pt x="15061" y="18069"/>
                  <a:pt x="15684" y="16375"/>
                  <a:pt x="16319" y="14790"/>
                </a:cubicBezTo>
                <a:cubicBezTo>
                  <a:pt x="17710" y="14393"/>
                  <a:pt x="20589" y="13595"/>
                  <a:pt x="22797" y="13018"/>
                </a:cubicBezTo>
                <a:cubicBezTo>
                  <a:pt x="22862" y="13002"/>
                  <a:pt x="22903" y="12938"/>
                  <a:pt x="22895" y="12871"/>
                </a:cubicBezTo>
                <a:cubicBezTo>
                  <a:pt x="22888" y="12804"/>
                  <a:pt x="22830" y="12754"/>
                  <a:pt x="22763" y="12753"/>
                </a:cubicBezTo>
                <a:lnTo>
                  <a:pt x="22761" y="12753"/>
                </a:lnTo>
                <a:cubicBezTo>
                  <a:pt x="21230" y="12766"/>
                  <a:pt x="18838" y="12958"/>
                  <a:pt x="16972" y="13215"/>
                </a:cubicBezTo>
                <a:cubicBezTo>
                  <a:pt x="17334" y="12367"/>
                  <a:pt x="17704" y="11546"/>
                  <a:pt x="18076" y="10768"/>
                </a:cubicBezTo>
                <a:cubicBezTo>
                  <a:pt x="20260" y="10319"/>
                  <a:pt x="22979" y="9878"/>
                  <a:pt x="24593" y="9654"/>
                </a:cubicBezTo>
                <a:cubicBezTo>
                  <a:pt x="24747" y="9636"/>
                  <a:pt x="24749" y="9413"/>
                  <a:pt x="24595" y="9391"/>
                </a:cubicBezTo>
                <a:cubicBezTo>
                  <a:pt x="23920" y="9278"/>
                  <a:pt x="22858" y="9236"/>
                  <a:pt x="21699" y="9236"/>
                </a:cubicBezTo>
                <a:cubicBezTo>
                  <a:pt x="20741" y="9236"/>
                  <a:pt x="19717" y="9265"/>
                  <a:pt x="18794" y="9308"/>
                </a:cubicBezTo>
                <a:cubicBezTo>
                  <a:pt x="19215" y="8493"/>
                  <a:pt x="19641" y="7715"/>
                  <a:pt x="20068" y="6989"/>
                </a:cubicBezTo>
                <a:cubicBezTo>
                  <a:pt x="22092" y="5729"/>
                  <a:pt x="24534" y="5369"/>
                  <a:pt x="25661" y="5357"/>
                </a:cubicBezTo>
                <a:cubicBezTo>
                  <a:pt x="25731" y="5355"/>
                  <a:pt x="25786" y="5303"/>
                  <a:pt x="25794" y="5236"/>
                </a:cubicBezTo>
                <a:cubicBezTo>
                  <a:pt x="25800" y="5167"/>
                  <a:pt x="25752" y="5106"/>
                  <a:pt x="25687" y="5090"/>
                </a:cubicBezTo>
                <a:cubicBezTo>
                  <a:pt x="25335" y="5017"/>
                  <a:pt x="24937" y="4987"/>
                  <a:pt x="24513" y="4987"/>
                </a:cubicBezTo>
                <a:cubicBezTo>
                  <a:pt x="23397" y="4987"/>
                  <a:pt x="22106" y="5201"/>
                  <a:pt x="21038" y="5430"/>
                </a:cubicBezTo>
                <a:cubicBezTo>
                  <a:pt x="22074" y="3857"/>
                  <a:pt x="23113" y="2571"/>
                  <a:pt x="24130" y="1606"/>
                </a:cubicBezTo>
                <a:cubicBezTo>
                  <a:pt x="24178" y="1558"/>
                  <a:pt x="24183" y="1483"/>
                  <a:pt x="24146" y="1428"/>
                </a:cubicBezTo>
                <a:cubicBezTo>
                  <a:pt x="24120" y="1392"/>
                  <a:pt x="24078" y="1372"/>
                  <a:pt x="24037" y="1372"/>
                </a:cubicBezTo>
                <a:cubicBezTo>
                  <a:pt x="24016" y="1372"/>
                  <a:pt x="23995" y="1377"/>
                  <a:pt x="23976" y="1388"/>
                </a:cubicBezTo>
                <a:cubicBezTo>
                  <a:pt x="22369" y="2227"/>
                  <a:pt x="20905" y="3384"/>
                  <a:pt x="19613" y="4837"/>
                </a:cubicBezTo>
                <a:cubicBezTo>
                  <a:pt x="19829" y="3891"/>
                  <a:pt x="20161" y="2951"/>
                  <a:pt x="20533" y="2243"/>
                </a:cubicBezTo>
                <a:cubicBezTo>
                  <a:pt x="20581" y="2147"/>
                  <a:pt x="20508" y="2046"/>
                  <a:pt x="20414" y="2046"/>
                </a:cubicBezTo>
                <a:cubicBezTo>
                  <a:pt x="20396" y="2046"/>
                  <a:pt x="20376" y="2050"/>
                  <a:pt x="20357" y="2059"/>
                </a:cubicBezTo>
                <a:cubicBezTo>
                  <a:pt x="20339" y="2067"/>
                  <a:pt x="20325" y="2079"/>
                  <a:pt x="20314" y="2094"/>
                </a:cubicBezTo>
                <a:cubicBezTo>
                  <a:pt x="19469" y="3095"/>
                  <a:pt x="18820" y="4945"/>
                  <a:pt x="18424" y="6330"/>
                </a:cubicBezTo>
                <a:cubicBezTo>
                  <a:pt x="17906" y="7054"/>
                  <a:pt x="17433" y="7808"/>
                  <a:pt x="17007" y="8590"/>
                </a:cubicBezTo>
                <a:cubicBezTo>
                  <a:pt x="16816" y="7076"/>
                  <a:pt x="16952" y="5640"/>
                  <a:pt x="17160" y="4763"/>
                </a:cubicBezTo>
                <a:cubicBezTo>
                  <a:pt x="17176" y="4696"/>
                  <a:pt x="17140" y="4629"/>
                  <a:pt x="17075" y="4607"/>
                </a:cubicBezTo>
                <a:cubicBezTo>
                  <a:pt x="17060" y="4602"/>
                  <a:pt x="17044" y="4599"/>
                  <a:pt x="17029" y="4599"/>
                </a:cubicBezTo>
                <a:cubicBezTo>
                  <a:pt x="16992" y="4599"/>
                  <a:pt x="16956" y="4615"/>
                  <a:pt x="16930" y="4643"/>
                </a:cubicBezTo>
                <a:cubicBezTo>
                  <a:pt x="16922" y="4651"/>
                  <a:pt x="16916" y="4662"/>
                  <a:pt x="16909" y="4672"/>
                </a:cubicBezTo>
                <a:cubicBezTo>
                  <a:pt x="16198" y="6156"/>
                  <a:pt x="16123" y="8847"/>
                  <a:pt x="16141" y="10337"/>
                </a:cubicBezTo>
                <a:cubicBezTo>
                  <a:pt x="15805" y="11083"/>
                  <a:pt x="15490" y="11878"/>
                  <a:pt x="15203" y="12705"/>
                </a:cubicBezTo>
                <a:cubicBezTo>
                  <a:pt x="14809" y="11273"/>
                  <a:pt x="14732" y="9874"/>
                  <a:pt x="14803" y="8997"/>
                </a:cubicBezTo>
                <a:cubicBezTo>
                  <a:pt x="14809" y="8930"/>
                  <a:pt x="14762" y="8869"/>
                  <a:pt x="14695" y="8857"/>
                </a:cubicBezTo>
                <a:cubicBezTo>
                  <a:pt x="14686" y="8855"/>
                  <a:pt x="14677" y="8854"/>
                  <a:pt x="14668" y="8854"/>
                </a:cubicBezTo>
                <a:cubicBezTo>
                  <a:pt x="14626" y="8854"/>
                  <a:pt x="14585" y="8874"/>
                  <a:pt x="14560" y="8910"/>
                </a:cubicBezTo>
                <a:cubicBezTo>
                  <a:pt x="14552" y="8922"/>
                  <a:pt x="14544" y="8934"/>
                  <a:pt x="14540" y="8948"/>
                </a:cubicBezTo>
                <a:cubicBezTo>
                  <a:pt x="14075" y="10493"/>
                  <a:pt x="14386" y="13105"/>
                  <a:pt x="14619" y="14545"/>
                </a:cubicBezTo>
                <a:cubicBezTo>
                  <a:pt x="14184" y="16080"/>
                  <a:pt x="13846" y="17643"/>
                  <a:pt x="13606" y="19222"/>
                </a:cubicBezTo>
                <a:cubicBezTo>
                  <a:pt x="13009" y="18209"/>
                  <a:pt x="12350" y="17236"/>
                  <a:pt x="11632" y="16306"/>
                </a:cubicBezTo>
                <a:cubicBezTo>
                  <a:pt x="11391" y="15224"/>
                  <a:pt x="10876" y="13303"/>
                  <a:pt x="10108" y="12345"/>
                </a:cubicBezTo>
                <a:cubicBezTo>
                  <a:pt x="10083" y="12312"/>
                  <a:pt x="10045" y="12295"/>
                  <a:pt x="10006" y="12295"/>
                </a:cubicBezTo>
                <a:cubicBezTo>
                  <a:pt x="9980" y="12295"/>
                  <a:pt x="9955" y="12302"/>
                  <a:pt x="9932" y="12317"/>
                </a:cubicBezTo>
                <a:cubicBezTo>
                  <a:pt x="9875" y="12353"/>
                  <a:pt x="9853" y="12428"/>
                  <a:pt x="9885" y="12489"/>
                </a:cubicBezTo>
                <a:cubicBezTo>
                  <a:pt x="10170" y="13065"/>
                  <a:pt x="10496" y="14021"/>
                  <a:pt x="10631" y="15091"/>
                </a:cubicBezTo>
                <a:cubicBezTo>
                  <a:pt x="10219" y="14622"/>
                  <a:pt x="9800" y="14181"/>
                  <a:pt x="9378" y="13775"/>
                </a:cubicBezTo>
                <a:cubicBezTo>
                  <a:pt x="8985" y="12754"/>
                  <a:pt x="8219" y="10982"/>
                  <a:pt x="7341" y="10099"/>
                </a:cubicBezTo>
                <a:lnTo>
                  <a:pt x="7341" y="10099"/>
                </a:lnTo>
                <a:cubicBezTo>
                  <a:pt x="8441" y="10653"/>
                  <a:pt x="9388" y="11399"/>
                  <a:pt x="10192" y="12268"/>
                </a:cubicBezTo>
                <a:cubicBezTo>
                  <a:pt x="11626" y="13817"/>
                  <a:pt x="12605" y="15758"/>
                  <a:pt x="13163" y="17724"/>
                </a:cubicBezTo>
                <a:cubicBezTo>
                  <a:pt x="13180" y="17782"/>
                  <a:pt x="13233" y="17821"/>
                  <a:pt x="13291" y="17821"/>
                </a:cubicBezTo>
                <a:cubicBezTo>
                  <a:pt x="13300" y="17821"/>
                  <a:pt x="13310" y="17820"/>
                  <a:pt x="13320" y="17817"/>
                </a:cubicBezTo>
                <a:cubicBezTo>
                  <a:pt x="13389" y="17802"/>
                  <a:pt x="13434" y="17738"/>
                  <a:pt x="13426" y="17669"/>
                </a:cubicBezTo>
                <a:cubicBezTo>
                  <a:pt x="13027" y="14838"/>
                  <a:pt x="13232" y="11684"/>
                  <a:pt x="14346" y="8829"/>
                </a:cubicBezTo>
                <a:cubicBezTo>
                  <a:pt x="14934" y="7318"/>
                  <a:pt x="15779" y="5891"/>
                  <a:pt x="16920" y="4637"/>
                </a:cubicBezTo>
                <a:cubicBezTo>
                  <a:pt x="17896" y="3568"/>
                  <a:pt x="19043" y="2672"/>
                  <a:pt x="20314" y="1980"/>
                </a:cubicBezTo>
                <a:cubicBezTo>
                  <a:pt x="21667" y="1234"/>
                  <a:pt x="23248" y="652"/>
                  <a:pt x="25078" y="288"/>
                </a:cubicBezTo>
                <a:close/>
                <a:moveTo>
                  <a:pt x="2705" y="9041"/>
                </a:moveTo>
                <a:cubicBezTo>
                  <a:pt x="3173" y="9041"/>
                  <a:pt x="3624" y="9069"/>
                  <a:pt x="4060" y="9122"/>
                </a:cubicBezTo>
                <a:cubicBezTo>
                  <a:pt x="5113" y="9245"/>
                  <a:pt x="6138" y="9535"/>
                  <a:pt x="7099" y="9985"/>
                </a:cubicBezTo>
                <a:cubicBezTo>
                  <a:pt x="7085" y="9989"/>
                  <a:pt x="7075" y="9996"/>
                  <a:pt x="7066" y="10006"/>
                </a:cubicBezTo>
                <a:cubicBezTo>
                  <a:pt x="7014" y="10050"/>
                  <a:pt x="7004" y="10127"/>
                  <a:pt x="7044" y="10182"/>
                </a:cubicBezTo>
                <a:cubicBezTo>
                  <a:pt x="7424" y="10725"/>
                  <a:pt x="7900" y="11649"/>
                  <a:pt x="8193" y="12721"/>
                </a:cubicBezTo>
                <a:cubicBezTo>
                  <a:pt x="7699" y="12317"/>
                  <a:pt x="7182" y="11941"/>
                  <a:pt x="6642" y="11597"/>
                </a:cubicBezTo>
                <a:cubicBezTo>
                  <a:pt x="5975" y="10732"/>
                  <a:pt x="5000" y="9617"/>
                  <a:pt x="4122" y="9146"/>
                </a:cubicBezTo>
                <a:cubicBezTo>
                  <a:pt x="4104" y="9136"/>
                  <a:pt x="4082" y="9130"/>
                  <a:pt x="4060" y="9130"/>
                </a:cubicBezTo>
                <a:cubicBezTo>
                  <a:pt x="4015" y="9130"/>
                  <a:pt x="3973" y="9154"/>
                  <a:pt x="3947" y="9191"/>
                </a:cubicBezTo>
                <a:cubicBezTo>
                  <a:pt x="3910" y="9247"/>
                  <a:pt x="3920" y="9324"/>
                  <a:pt x="3973" y="9367"/>
                </a:cubicBezTo>
                <a:cubicBezTo>
                  <a:pt x="4404" y="9733"/>
                  <a:pt x="4869" y="10260"/>
                  <a:pt x="5267" y="10820"/>
                </a:cubicBezTo>
                <a:cubicBezTo>
                  <a:pt x="3987" y="10194"/>
                  <a:pt x="2667" y="9810"/>
                  <a:pt x="1340" y="9676"/>
                </a:cubicBezTo>
                <a:cubicBezTo>
                  <a:pt x="1334" y="9675"/>
                  <a:pt x="1329" y="9675"/>
                  <a:pt x="1324" y="9675"/>
                </a:cubicBezTo>
                <a:cubicBezTo>
                  <a:pt x="1182" y="9675"/>
                  <a:pt x="1137" y="9878"/>
                  <a:pt x="1274" y="9935"/>
                </a:cubicBezTo>
                <a:cubicBezTo>
                  <a:pt x="2238" y="10317"/>
                  <a:pt x="3304" y="10911"/>
                  <a:pt x="4448" y="11702"/>
                </a:cubicBezTo>
                <a:cubicBezTo>
                  <a:pt x="3336" y="11894"/>
                  <a:pt x="1963" y="12226"/>
                  <a:pt x="1156" y="12760"/>
                </a:cubicBezTo>
                <a:cubicBezTo>
                  <a:pt x="1106" y="12790"/>
                  <a:pt x="1085" y="12847"/>
                  <a:pt x="1096" y="12903"/>
                </a:cubicBezTo>
                <a:cubicBezTo>
                  <a:pt x="1110" y="12965"/>
                  <a:pt x="1165" y="13006"/>
                  <a:pt x="1225" y="13006"/>
                </a:cubicBezTo>
                <a:cubicBezTo>
                  <a:pt x="1241" y="13006"/>
                  <a:pt x="1258" y="13003"/>
                  <a:pt x="1274" y="12996"/>
                </a:cubicBezTo>
                <a:cubicBezTo>
                  <a:pt x="1872" y="12767"/>
                  <a:pt x="3047" y="12466"/>
                  <a:pt x="4346" y="12466"/>
                </a:cubicBezTo>
                <a:cubicBezTo>
                  <a:pt x="4768" y="12466"/>
                  <a:pt x="5204" y="12498"/>
                  <a:pt x="5637" y="12574"/>
                </a:cubicBezTo>
                <a:cubicBezTo>
                  <a:pt x="6124" y="12952"/>
                  <a:pt x="6624" y="13364"/>
                  <a:pt x="7133" y="13803"/>
                </a:cubicBezTo>
                <a:cubicBezTo>
                  <a:pt x="5683" y="14306"/>
                  <a:pt x="3930" y="14988"/>
                  <a:pt x="3128" y="15475"/>
                </a:cubicBezTo>
                <a:cubicBezTo>
                  <a:pt x="3007" y="15547"/>
                  <a:pt x="3068" y="15723"/>
                  <a:pt x="3194" y="15723"/>
                </a:cubicBezTo>
                <a:cubicBezTo>
                  <a:pt x="3206" y="15723"/>
                  <a:pt x="3218" y="15722"/>
                  <a:pt x="3231" y="15718"/>
                </a:cubicBezTo>
                <a:cubicBezTo>
                  <a:pt x="4422" y="15423"/>
                  <a:pt x="6444" y="14972"/>
                  <a:pt x="8102" y="14674"/>
                </a:cubicBezTo>
                <a:cubicBezTo>
                  <a:pt x="8563" y="15099"/>
                  <a:pt x="9036" y="15556"/>
                  <a:pt x="9513" y="16031"/>
                </a:cubicBezTo>
                <a:cubicBezTo>
                  <a:pt x="8138" y="16375"/>
                  <a:pt x="6430" y="16903"/>
                  <a:pt x="5368" y="17321"/>
                </a:cubicBezTo>
                <a:cubicBezTo>
                  <a:pt x="5253" y="17368"/>
                  <a:pt x="5255" y="17531"/>
                  <a:pt x="5372" y="17574"/>
                </a:cubicBezTo>
                <a:cubicBezTo>
                  <a:pt x="5386" y="17577"/>
                  <a:pt x="5401" y="17579"/>
                  <a:pt x="5415" y="17579"/>
                </a:cubicBezTo>
                <a:cubicBezTo>
                  <a:pt x="5421" y="17579"/>
                  <a:pt x="5426" y="17579"/>
                  <a:pt x="5431" y="17578"/>
                </a:cubicBezTo>
                <a:cubicBezTo>
                  <a:pt x="7137" y="17362"/>
                  <a:pt x="9367" y="17117"/>
                  <a:pt x="10463" y="17006"/>
                </a:cubicBezTo>
                <a:cubicBezTo>
                  <a:pt x="11309" y="17893"/>
                  <a:pt x="12178" y="18856"/>
                  <a:pt x="13047" y="19871"/>
                </a:cubicBezTo>
                <a:cubicBezTo>
                  <a:pt x="12409" y="19687"/>
                  <a:pt x="11341" y="19416"/>
                  <a:pt x="9723" y="19119"/>
                </a:cubicBezTo>
                <a:cubicBezTo>
                  <a:pt x="7962" y="18795"/>
                  <a:pt x="6478" y="18417"/>
                  <a:pt x="5241" y="17867"/>
                </a:cubicBezTo>
                <a:cubicBezTo>
                  <a:pt x="4129" y="17368"/>
                  <a:pt x="3217" y="16729"/>
                  <a:pt x="2489" y="15853"/>
                </a:cubicBezTo>
                <a:cubicBezTo>
                  <a:pt x="1848" y="15085"/>
                  <a:pt x="1348" y="14135"/>
                  <a:pt x="976" y="12942"/>
                </a:cubicBezTo>
                <a:cubicBezTo>
                  <a:pt x="653" y="11912"/>
                  <a:pt x="428" y="10703"/>
                  <a:pt x="287" y="9270"/>
                </a:cubicBezTo>
                <a:cubicBezTo>
                  <a:pt x="1137" y="9115"/>
                  <a:pt x="1942" y="9041"/>
                  <a:pt x="2705" y="9041"/>
                </a:cubicBezTo>
                <a:close/>
                <a:moveTo>
                  <a:pt x="22381" y="17604"/>
                </a:moveTo>
                <a:cubicBezTo>
                  <a:pt x="22977" y="17869"/>
                  <a:pt x="23558" y="18237"/>
                  <a:pt x="24128" y="18708"/>
                </a:cubicBezTo>
                <a:cubicBezTo>
                  <a:pt x="23667" y="19357"/>
                  <a:pt x="23226" y="19881"/>
                  <a:pt x="22789" y="20300"/>
                </a:cubicBezTo>
                <a:cubicBezTo>
                  <a:pt x="22791" y="20275"/>
                  <a:pt x="22787" y="20251"/>
                  <a:pt x="22775" y="20227"/>
                </a:cubicBezTo>
                <a:cubicBezTo>
                  <a:pt x="22525" y="19739"/>
                  <a:pt x="21968" y="19200"/>
                  <a:pt x="21467" y="18781"/>
                </a:cubicBezTo>
                <a:cubicBezTo>
                  <a:pt x="21805" y="18754"/>
                  <a:pt x="22125" y="18740"/>
                  <a:pt x="22427" y="18740"/>
                </a:cubicBezTo>
                <a:cubicBezTo>
                  <a:pt x="22810" y="18740"/>
                  <a:pt x="23164" y="18762"/>
                  <a:pt x="23485" y="18807"/>
                </a:cubicBezTo>
                <a:cubicBezTo>
                  <a:pt x="23492" y="18808"/>
                  <a:pt x="23500" y="18808"/>
                  <a:pt x="23507" y="18808"/>
                </a:cubicBezTo>
                <a:cubicBezTo>
                  <a:pt x="23645" y="18808"/>
                  <a:pt x="23692" y="18612"/>
                  <a:pt x="23558" y="18551"/>
                </a:cubicBezTo>
                <a:cubicBezTo>
                  <a:pt x="22868" y="18251"/>
                  <a:pt x="22134" y="18067"/>
                  <a:pt x="21384" y="18001"/>
                </a:cubicBezTo>
                <a:cubicBezTo>
                  <a:pt x="21671" y="17879"/>
                  <a:pt x="21970" y="17786"/>
                  <a:pt x="22274" y="17722"/>
                </a:cubicBezTo>
                <a:cubicBezTo>
                  <a:pt x="22332" y="17711"/>
                  <a:pt x="22375" y="17663"/>
                  <a:pt x="22381" y="17604"/>
                </a:cubicBezTo>
                <a:close/>
                <a:moveTo>
                  <a:pt x="20456" y="18896"/>
                </a:moveTo>
                <a:cubicBezTo>
                  <a:pt x="21443" y="19248"/>
                  <a:pt x="22237" y="19988"/>
                  <a:pt x="22551" y="20374"/>
                </a:cubicBezTo>
                <a:cubicBezTo>
                  <a:pt x="22579" y="20405"/>
                  <a:pt x="22618" y="20423"/>
                  <a:pt x="22660" y="20423"/>
                </a:cubicBezTo>
                <a:cubicBezTo>
                  <a:pt x="22096" y="20934"/>
                  <a:pt x="21534" y="21270"/>
                  <a:pt x="20949" y="21462"/>
                </a:cubicBezTo>
                <a:cubicBezTo>
                  <a:pt x="20531" y="21599"/>
                  <a:pt x="20101" y="21663"/>
                  <a:pt x="19648" y="21663"/>
                </a:cubicBezTo>
                <a:cubicBezTo>
                  <a:pt x="19482" y="21663"/>
                  <a:pt x="19313" y="21654"/>
                  <a:pt x="19140" y="21638"/>
                </a:cubicBezTo>
                <a:cubicBezTo>
                  <a:pt x="18337" y="21567"/>
                  <a:pt x="17455" y="21327"/>
                  <a:pt x="16444" y="20977"/>
                </a:cubicBezTo>
                <a:cubicBezTo>
                  <a:pt x="15646" y="20702"/>
                  <a:pt x="15063" y="20534"/>
                  <a:pt x="14673" y="20433"/>
                </a:cubicBezTo>
                <a:cubicBezTo>
                  <a:pt x="15351" y="20192"/>
                  <a:pt x="16014" y="19970"/>
                  <a:pt x="16653" y="19778"/>
                </a:cubicBezTo>
                <a:cubicBezTo>
                  <a:pt x="17195" y="20162"/>
                  <a:pt x="18258" y="20932"/>
                  <a:pt x="19065" y="21535"/>
                </a:cubicBezTo>
                <a:cubicBezTo>
                  <a:pt x="19089" y="21551"/>
                  <a:pt x="19117" y="21561"/>
                  <a:pt x="19146" y="21561"/>
                </a:cubicBezTo>
                <a:cubicBezTo>
                  <a:pt x="19184" y="21561"/>
                  <a:pt x="19219" y="21545"/>
                  <a:pt x="19245" y="21519"/>
                </a:cubicBezTo>
                <a:cubicBezTo>
                  <a:pt x="19291" y="21470"/>
                  <a:pt x="19295" y="21395"/>
                  <a:pt x="19251" y="21343"/>
                </a:cubicBezTo>
                <a:cubicBezTo>
                  <a:pt x="18838" y="20831"/>
                  <a:pt x="18145" y="20095"/>
                  <a:pt x="17548" y="19521"/>
                </a:cubicBezTo>
                <a:cubicBezTo>
                  <a:pt x="17892" y="19424"/>
                  <a:pt x="18230" y="19339"/>
                  <a:pt x="18557" y="19264"/>
                </a:cubicBezTo>
                <a:cubicBezTo>
                  <a:pt x="19320" y="19901"/>
                  <a:pt x="20223" y="20716"/>
                  <a:pt x="20747" y="21215"/>
                </a:cubicBezTo>
                <a:cubicBezTo>
                  <a:pt x="20772" y="21238"/>
                  <a:pt x="20806" y="21251"/>
                  <a:pt x="20840" y="21251"/>
                </a:cubicBezTo>
                <a:cubicBezTo>
                  <a:pt x="20855" y="21251"/>
                  <a:pt x="20869" y="21249"/>
                  <a:pt x="20883" y="21244"/>
                </a:cubicBezTo>
                <a:cubicBezTo>
                  <a:pt x="20895" y="21238"/>
                  <a:pt x="20909" y="21232"/>
                  <a:pt x="20921" y="21224"/>
                </a:cubicBezTo>
                <a:cubicBezTo>
                  <a:pt x="20974" y="21183"/>
                  <a:pt x="20988" y="21110"/>
                  <a:pt x="20957" y="21050"/>
                </a:cubicBezTo>
                <a:cubicBezTo>
                  <a:pt x="20691" y="20575"/>
                  <a:pt x="20021" y="19746"/>
                  <a:pt x="19429" y="19072"/>
                </a:cubicBezTo>
                <a:cubicBezTo>
                  <a:pt x="19783" y="19003"/>
                  <a:pt x="20128" y="18943"/>
                  <a:pt x="20456" y="18896"/>
                </a:cubicBezTo>
                <a:close/>
                <a:moveTo>
                  <a:pt x="25173" y="0"/>
                </a:moveTo>
                <a:cubicBezTo>
                  <a:pt x="25164" y="0"/>
                  <a:pt x="25154" y="1"/>
                  <a:pt x="25145" y="3"/>
                </a:cubicBezTo>
                <a:cubicBezTo>
                  <a:pt x="15373" y="1891"/>
                  <a:pt x="12526" y="9763"/>
                  <a:pt x="13023" y="16442"/>
                </a:cubicBezTo>
                <a:cubicBezTo>
                  <a:pt x="11503" y="12395"/>
                  <a:pt x="8159" y="8771"/>
                  <a:pt x="2721" y="8771"/>
                </a:cubicBezTo>
                <a:cubicBezTo>
                  <a:pt x="1901" y="8771"/>
                  <a:pt x="1033" y="8853"/>
                  <a:pt x="117" y="9029"/>
                </a:cubicBezTo>
                <a:cubicBezTo>
                  <a:pt x="48" y="9041"/>
                  <a:pt x="0" y="9104"/>
                  <a:pt x="8" y="9173"/>
                </a:cubicBezTo>
                <a:cubicBezTo>
                  <a:pt x="691" y="16462"/>
                  <a:pt x="3668" y="18274"/>
                  <a:pt x="9675" y="19384"/>
                </a:cubicBezTo>
                <a:cubicBezTo>
                  <a:pt x="11733" y="19764"/>
                  <a:pt x="12892" y="20095"/>
                  <a:pt x="13403" y="20259"/>
                </a:cubicBezTo>
                <a:cubicBezTo>
                  <a:pt x="13416" y="20263"/>
                  <a:pt x="13430" y="20265"/>
                  <a:pt x="13443" y="20265"/>
                </a:cubicBezTo>
                <a:cubicBezTo>
                  <a:pt x="13487" y="20265"/>
                  <a:pt x="13529" y="20243"/>
                  <a:pt x="13553" y="20205"/>
                </a:cubicBezTo>
                <a:cubicBezTo>
                  <a:pt x="13587" y="20156"/>
                  <a:pt x="13583" y="20091"/>
                  <a:pt x="13545" y="20045"/>
                </a:cubicBezTo>
                <a:cubicBezTo>
                  <a:pt x="13498" y="19990"/>
                  <a:pt x="13448" y="19932"/>
                  <a:pt x="13403" y="19877"/>
                </a:cubicBezTo>
                <a:cubicBezTo>
                  <a:pt x="12463" y="18775"/>
                  <a:pt x="11527" y="17730"/>
                  <a:pt x="10611" y="16771"/>
                </a:cubicBezTo>
                <a:cubicBezTo>
                  <a:pt x="10585" y="16744"/>
                  <a:pt x="10549" y="16731"/>
                  <a:pt x="10512" y="16731"/>
                </a:cubicBezTo>
                <a:cubicBezTo>
                  <a:pt x="10507" y="16731"/>
                  <a:pt x="10503" y="16731"/>
                  <a:pt x="10498" y="16731"/>
                </a:cubicBezTo>
                <a:cubicBezTo>
                  <a:pt x="9661" y="16816"/>
                  <a:pt x="8073" y="16990"/>
                  <a:pt x="6589" y="17167"/>
                </a:cubicBezTo>
                <a:cubicBezTo>
                  <a:pt x="7602" y="16826"/>
                  <a:pt x="8811" y="16474"/>
                  <a:pt x="9804" y="16235"/>
                </a:cubicBezTo>
                <a:cubicBezTo>
                  <a:pt x="9851" y="16225"/>
                  <a:pt x="9889" y="16187"/>
                  <a:pt x="9903" y="16142"/>
                </a:cubicBezTo>
                <a:cubicBezTo>
                  <a:pt x="9915" y="16094"/>
                  <a:pt x="9903" y="16045"/>
                  <a:pt x="9869" y="16009"/>
                </a:cubicBezTo>
                <a:cubicBezTo>
                  <a:pt x="9317" y="15453"/>
                  <a:pt x="8767" y="14921"/>
                  <a:pt x="8233" y="14432"/>
                </a:cubicBezTo>
                <a:cubicBezTo>
                  <a:pt x="8209" y="14409"/>
                  <a:pt x="8177" y="14396"/>
                  <a:pt x="8144" y="14396"/>
                </a:cubicBezTo>
                <a:cubicBezTo>
                  <a:pt x="8136" y="14396"/>
                  <a:pt x="8128" y="14397"/>
                  <a:pt x="8120" y="14399"/>
                </a:cubicBezTo>
                <a:cubicBezTo>
                  <a:pt x="6885" y="14618"/>
                  <a:pt x="5441" y="14925"/>
                  <a:pt x="4282" y="15194"/>
                </a:cubicBezTo>
                <a:cubicBezTo>
                  <a:pt x="5206" y="14782"/>
                  <a:pt x="6417" y="14331"/>
                  <a:pt x="7437" y="13981"/>
                </a:cubicBezTo>
                <a:cubicBezTo>
                  <a:pt x="7483" y="13967"/>
                  <a:pt x="7517" y="13928"/>
                  <a:pt x="7525" y="13882"/>
                </a:cubicBezTo>
                <a:cubicBezTo>
                  <a:pt x="7534" y="13835"/>
                  <a:pt x="7519" y="13785"/>
                  <a:pt x="7483" y="13754"/>
                </a:cubicBezTo>
                <a:cubicBezTo>
                  <a:pt x="6905" y="13247"/>
                  <a:pt x="6330" y="12770"/>
                  <a:pt x="5776" y="12341"/>
                </a:cubicBezTo>
                <a:cubicBezTo>
                  <a:pt x="5760" y="12327"/>
                  <a:pt x="5740" y="12319"/>
                  <a:pt x="5718" y="12317"/>
                </a:cubicBezTo>
                <a:cubicBezTo>
                  <a:pt x="5273" y="12235"/>
                  <a:pt x="4809" y="12199"/>
                  <a:pt x="4349" y="12199"/>
                </a:cubicBezTo>
                <a:cubicBezTo>
                  <a:pt x="3879" y="12199"/>
                  <a:pt x="3413" y="12236"/>
                  <a:pt x="2972" y="12299"/>
                </a:cubicBezTo>
                <a:cubicBezTo>
                  <a:pt x="3595" y="12127"/>
                  <a:pt x="4254" y="12003"/>
                  <a:pt x="4816" y="11912"/>
                </a:cubicBezTo>
                <a:cubicBezTo>
                  <a:pt x="4869" y="11906"/>
                  <a:pt x="4913" y="11866"/>
                  <a:pt x="4925" y="11813"/>
                </a:cubicBezTo>
                <a:cubicBezTo>
                  <a:pt x="4937" y="11759"/>
                  <a:pt x="4917" y="11704"/>
                  <a:pt x="4873" y="11670"/>
                </a:cubicBezTo>
                <a:cubicBezTo>
                  <a:pt x="3955" y="11019"/>
                  <a:pt x="3081" y="10487"/>
                  <a:pt x="2266" y="10082"/>
                </a:cubicBezTo>
                <a:lnTo>
                  <a:pt x="2266" y="10082"/>
                </a:lnTo>
                <a:cubicBezTo>
                  <a:pt x="3395" y="10305"/>
                  <a:pt x="4513" y="10709"/>
                  <a:pt x="5601" y="11294"/>
                </a:cubicBezTo>
                <a:cubicBezTo>
                  <a:pt x="5623" y="11306"/>
                  <a:pt x="5645" y="11311"/>
                  <a:pt x="5666" y="11311"/>
                </a:cubicBezTo>
                <a:cubicBezTo>
                  <a:pt x="5763" y="11311"/>
                  <a:pt x="5839" y="11200"/>
                  <a:pt x="5778" y="11104"/>
                </a:cubicBezTo>
                <a:cubicBezTo>
                  <a:pt x="5661" y="10914"/>
                  <a:pt x="5532" y="10727"/>
                  <a:pt x="5396" y="10541"/>
                </a:cubicBezTo>
                <a:lnTo>
                  <a:pt x="5396" y="10541"/>
                </a:lnTo>
                <a:cubicBezTo>
                  <a:pt x="5783" y="10950"/>
                  <a:pt x="6147" y="11393"/>
                  <a:pt x="6446" y="11779"/>
                </a:cubicBezTo>
                <a:cubicBezTo>
                  <a:pt x="6454" y="11793"/>
                  <a:pt x="6466" y="11803"/>
                  <a:pt x="6480" y="11811"/>
                </a:cubicBezTo>
                <a:cubicBezTo>
                  <a:pt x="7129" y="12226"/>
                  <a:pt x="7750" y="12687"/>
                  <a:pt x="8336" y="13190"/>
                </a:cubicBezTo>
                <a:cubicBezTo>
                  <a:pt x="8360" y="13210"/>
                  <a:pt x="8390" y="13220"/>
                  <a:pt x="8421" y="13220"/>
                </a:cubicBezTo>
                <a:cubicBezTo>
                  <a:pt x="8446" y="13220"/>
                  <a:pt x="8470" y="13214"/>
                  <a:pt x="8492" y="13200"/>
                </a:cubicBezTo>
                <a:cubicBezTo>
                  <a:pt x="8541" y="13170"/>
                  <a:pt x="8565" y="13113"/>
                  <a:pt x="8551" y="13057"/>
                </a:cubicBezTo>
                <a:cubicBezTo>
                  <a:pt x="8447" y="12586"/>
                  <a:pt x="8306" y="12125"/>
                  <a:pt x="8128" y="11676"/>
                </a:cubicBezTo>
                <a:lnTo>
                  <a:pt x="8128" y="11676"/>
                </a:lnTo>
                <a:cubicBezTo>
                  <a:pt x="8557" y="12454"/>
                  <a:pt x="8915" y="13310"/>
                  <a:pt x="9141" y="13898"/>
                </a:cubicBezTo>
                <a:cubicBezTo>
                  <a:pt x="9147" y="13916"/>
                  <a:pt x="9159" y="13934"/>
                  <a:pt x="9173" y="13948"/>
                </a:cubicBezTo>
                <a:cubicBezTo>
                  <a:pt x="9709" y="14468"/>
                  <a:pt x="10219" y="15014"/>
                  <a:pt x="10702" y="15586"/>
                </a:cubicBezTo>
                <a:cubicBezTo>
                  <a:pt x="10730" y="15619"/>
                  <a:pt x="10768" y="15634"/>
                  <a:pt x="10804" y="15634"/>
                </a:cubicBezTo>
                <a:cubicBezTo>
                  <a:pt x="10876" y="15634"/>
                  <a:pt x="10946" y="15576"/>
                  <a:pt x="10939" y="15489"/>
                </a:cubicBezTo>
                <a:cubicBezTo>
                  <a:pt x="10904" y="15034"/>
                  <a:pt x="10835" y="14583"/>
                  <a:pt x="10732" y="14139"/>
                </a:cubicBezTo>
                <a:lnTo>
                  <a:pt x="10732" y="14139"/>
                </a:lnTo>
                <a:cubicBezTo>
                  <a:pt x="11026" y="14943"/>
                  <a:pt x="11242" y="15801"/>
                  <a:pt x="11375" y="16395"/>
                </a:cubicBezTo>
                <a:cubicBezTo>
                  <a:pt x="11381" y="16413"/>
                  <a:pt x="11389" y="16432"/>
                  <a:pt x="11400" y="16448"/>
                </a:cubicBezTo>
                <a:cubicBezTo>
                  <a:pt x="12196" y="17477"/>
                  <a:pt x="12920" y="18561"/>
                  <a:pt x="13567" y="19691"/>
                </a:cubicBezTo>
                <a:cubicBezTo>
                  <a:pt x="13573" y="19701"/>
                  <a:pt x="13579" y="19711"/>
                  <a:pt x="13587" y="19719"/>
                </a:cubicBezTo>
                <a:cubicBezTo>
                  <a:pt x="13614" y="19745"/>
                  <a:pt x="13648" y="19757"/>
                  <a:pt x="13682" y="19757"/>
                </a:cubicBezTo>
                <a:cubicBezTo>
                  <a:pt x="13731" y="19757"/>
                  <a:pt x="13779" y="19731"/>
                  <a:pt x="13804" y="19683"/>
                </a:cubicBezTo>
                <a:cubicBezTo>
                  <a:pt x="13808" y="19671"/>
                  <a:pt x="13812" y="19657"/>
                  <a:pt x="13816" y="19644"/>
                </a:cubicBezTo>
                <a:cubicBezTo>
                  <a:pt x="14054" y="17936"/>
                  <a:pt x="14412" y="16248"/>
                  <a:pt x="14883" y="14591"/>
                </a:cubicBezTo>
                <a:cubicBezTo>
                  <a:pt x="14890" y="14573"/>
                  <a:pt x="14890" y="14553"/>
                  <a:pt x="14888" y="14533"/>
                </a:cubicBezTo>
                <a:cubicBezTo>
                  <a:pt x="14732" y="13576"/>
                  <a:pt x="14534" y="12078"/>
                  <a:pt x="14568" y="10742"/>
                </a:cubicBezTo>
                <a:lnTo>
                  <a:pt x="14568" y="10742"/>
                </a:lnTo>
                <a:cubicBezTo>
                  <a:pt x="14649" y="11573"/>
                  <a:pt x="14813" y="12392"/>
                  <a:pt x="15063" y="13190"/>
                </a:cubicBezTo>
                <a:cubicBezTo>
                  <a:pt x="15082" y="13245"/>
                  <a:pt x="15132" y="13281"/>
                  <a:pt x="15191" y="13283"/>
                </a:cubicBezTo>
                <a:cubicBezTo>
                  <a:pt x="15193" y="13283"/>
                  <a:pt x="15194" y="13283"/>
                  <a:pt x="15196" y="13283"/>
                </a:cubicBezTo>
                <a:cubicBezTo>
                  <a:pt x="15251" y="13283"/>
                  <a:pt x="15300" y="13246"/>
                  <a:pt x="15318" y="13192"/>
                </a:cubicBezTo>
                <a:cubicBezTo>
                  <a:pt x="15644" y="12220"/>
                  <a:pt x="16006" y="11288"/>
                  <a:pt x="16398" y="10422"/>
                </a:cubicBezTo>
                <a:cubicBezTo>
                  <a:pt x="16406" y="10404"/>
                  <a:pt x="16410" y="10386"/>
                  <a:pt x="16410" y="10366"/>
                </a:cubicBezTo>
                <a:cubicBezTo>
                  <a:pt x="16394" y="9365"/>
                  <a:pt x="16424" y="7798"/>
                  <a:pt x="16665" y="6447"/>
                </a:cubicBezTo>
                <a:lnTo>
                  <a:pt x="16665" y="6447"/>
                </a:lnTo>
                <a:cubicBezTo>
                  <a:pt x="16618" y="7312"/>
                  <a:pt x="16663" y="8180"/>
                  <a:pt x="16802" y="9037"/>
                </a:cubicBezTo>
                <a:cubicBezTo>
                  <a:pt x="16812" y="9094"/>
                  <a:pt x="16855" y="9140"/>
                  <a:pt x="16912" y="9148"/>
                </a:cubicBezTo>
                <a:cubicBezTo>
                  <a:pt x="16920" y="9149"/>
                  <a:pt x="16927" y="9150"/>
                  <a:pt x="16934" y="9150"/>
                </a:cubicBezTo>
                <a:cubicBezTo>
                  <a:pt x="16984" y="9150"/>
                  <a:pt x="17029" y="9121"/>
                  <a:pt x="17051" y="9076"/>
                </a:cubicBezTo>
                <a:cubicBezTo>
                  <a:pt x="17526" y="8172"/>
                  <a:pt x="18062" y="7302"/>
                  <a:pt x="18656" y="6471"/>
                </a:cubicBezTo>
                <a:cubicBezTo>
                  <a:pt x="18665" y="6459"/>
                  <a:pt x="18671" y="6443"/>
                  <a:pt x="18677" y="6429"/>
                </a:cubicBezTo>
                <a:cubicBezTo>
                  <a:pt x="18909" y="5608"/>
                  <a:pt x="19233" y="4619"/>
                  <a:pt x="19633" y="3750"/>
                </a:cubicBezTo>
                <a:lnTo>
                  <a:pt x="19633" y="3750"/>
                </a:lnTo>
                <a:cubicBezTo>
                  <a:pt x="19473" y="4255"/>
                  <a:pt x="19344" y="4771"/>
                  <a:pt x="19251" y="5294"/>
                </a:cubicBezTo>
                <a:cubicBezTo>
                  <a:pt x="19234" y="5385"/>
                  <a:pt x="19307" y="5452"/>
                  <a:pt x="19384" y="5452"/>
                </a:cubicBezTo>
                <a:cubicBezTo>
                  <a:pt x="19420" y="5452"/>
                  <a:pt x="19457" y="5437"/>
                  <a:pt x="19485" y="5402"/>
                </a:cubicBezTo>
                <a:cubicBezTo>
                  <a:pt x="20608" y="4059"/>
                  <a:pt x="21878" y="2951"/>
                  <a:pt x="23263" y="2102"/>
                </a:cubicBezTo>
                <a:lnTo>
                  <a:pt x="23263" y="2102"/>
                </a:lnTo>
                <a:cubicBezTo>
                  <a:pt x="22395" y="3038"/>
                  <a:pt x="21512" y="4199"/>
                  <a:pt x="20636" y="5559"/>
                </a:cubicBezTo>
                <a:cubicBezTo>
                  <a:pt x="20576" y="5651"/>
                  <a:pt x="20645" y="5766"/>
                  <a:pt x="20746" y="5766"/>
                </a:cubicBezTo>
                <a:cubicBezTo>
                  <a:pt x="20756" y="5766"/>
                  <a:pt x="20766" y="5765"/>
                  <a:pt x="20776" y="5762"/>
                </a:cubicBezTo>
                <a:cubicBezTo>
                  <a:pt x="21716" y="5549"/>
                  <a:pt x="22884" y="5331"/>
                  <a:pt x="23952" y="5270"/>
                </a:cubicBezTo>
                <a:lnTo>
                  <a:pt x="23952" y="5270"/>
                </a:lnTo>
                <a:cubicBezTo>
                  <a:pt x="22733" y="5493"/>
                  <a:pt x="21228" y="5946"/>
                  <a:pt x="19898" y="6779"/>
                </a:cubicBezTo>
                <a:cubicBezTo>
                  <a:pt x="19880" y="6791"/>
                  <a:pt x="19866" y="6807"/>
                  <a:pt x="19856" y="6827"/>
                </a:cubicBezTo>
                <a:cubicBezTo>
                  <a:pt x="19384" y="7624"/>
                  <a:pt x="18913" y="8489"/>
                  <a:pt x="18452" y="9393"/>
                </a:cubicBezTo>
                <a:cubicBezTo>
                  <a:pt x="18432" y="9437"/>
                  <a:pt x="18436" y="9488"/>
                  <a:pt x="18462" y="9528"/>
                </a:cubicBezTo>
                <a:cubicBezTo>
                  <a:pt x="18486" y="9566"/>
                  <a:pt x="18529" y="9589"/>
                  <a:pt x="18575" y="9589"/>
                </a:cubicBezTo>
                <a:cubicBezTo>
                  <a:pt x="18577" y="9589"/>
                  <a:pt x="18579" y="9589"/>
                  <a:pt x="18580" y="9589"/>
                </a:cubicBezTo>
                <a:cubicBezTo>
                  <a:pt x="19563" y="9539"/>
                  <a:pt x="20680" y="9503"/>
                  <a:pt x="21717" y="9503"/>
                </a:cubicBezTo>
                <a:cubicBezTo>
                  <a:pt x="22351" y="9503"/>
                  <a:pt x="22956" y="9517"/>
                  <a:pt x="23481" y="9547"/>
                </a:cubicBezTo>
                <a:cubicBezTo>
                  <a:pt x="21863" y="9791"/>
                  <a:pt x="19728" y="10153"/>
                  <a:pt x="17957" y="10521"/>
                </a:cubicBezTo>
                <a:cubicBezTo>
                  <a:pt x="17916" y="10531"/>
                  <a:pt x="17882" y="10556"/>
                  <a:pt x="17862" y="10594"/>
                </a:cubicBezTo>
                <a:cubicBezTo>
                  <a:pt x="17451" y="11457"/>
                  <a:pt x="17035" y="12379"/>
                  <a:pt x="16634" y="13332"/>
                </a:cubicBezTo>
                <a:cubicBezTo>
                  <a:pt x="16614" y="13376"/>
                  <a:pt x="16620" y="13427"/>
                  <a:pt x="16649" y="13467"/>
                </a:cubicBezTo>
                <a:cubicBezTo>
                  <a:pt x="16676" y="13500"/>
                  <a:pt x="16717" y="13519"/>
                  <a:pt x="16759" y="13519"/>
                </a:cubicBezTo>
                <a:cubicBezTo>
                  <a:pt x="16765" y="13519"/>
                  <a:pt x="16770" y="13519"/>
                  <a:pt x="16776" y="13518"/>
                </a:cubicBezTo>
                <a:cubicBezTo>
                  <a:pt x="18244" y="13303"/>
                  <a:pt x="20100" y="13130"/>
                  <a:pt x="21596" y="13059"/>
                </a:cubicBezTo>
                <a:lnTo>
                  <a:pt x="21596" y="13059"/>
                </a:lnTo>
                <a:cubicBezTo>
                  <a:pt x="19576" y="13597"/>
                  <a:pt x="17328" y="14223"/>
                  <a:pt x="16184" y="14551"/>
                </a:cubicBezTo>
                <a:cubicBezTo>
                  <a:pt x="16145" y="14563"/>
                  <a:pt x="16113" y="14593"/>
                  <a:pt x="16097" y="14630"/>
                </a:cubicBezTo>
                <a:cubicBezTo>
                  <a:pt x="15442" y="16256"/>
                  <a:pt x="14801" y="17999"/>
                  <a:pt x="14192" y="19818"/>
                </a:cubicBezTo>
                <a:cubicBezTo>
                  <a:pt x="14162" y="19907"/>
                  <a:pt x="14131" y="19996"/>
                  <a:pt x="14101" y="20085"/>
                </a:cubicBezTo>
                <a:cubicBezTo>
                  <a:pt x="14083" y="20138"/>
                  <a:pt x="14101" y="20198"/>
                  <a:pt x="14143" y="20233"/>
                </a:cubicBezTo>
                <a:cubicBezTo>
                  <a:pt x="14170" y="20253"/>
                  <a:pt x="14203" y="20264"/>
                  <a:pt x="14235" y="20264"/>
                </a:cubicBezTo>
                <a:cubicBezTo>
                  <a:pt x="14244" y="20264"/>
                  <a:pt x="14254" y="20263"/>
                  <a:pt x="14263" y="20261"/>
                </a:cubicBezTo>
                <a:cubicBezTo>
                  <a:pt x="14275" y="20255"/>
                  <a:pt x="14287" y="20251"/>
                  <a:pt x="14297" y="20245"/>
                </a:cubicBezTo>
                <a:cubicBezTo>
                  <a:pt x="14962" y="19849"/>
                  <a:pt x="15650" y="19501"/>
                  <a:pt x="16362" y="19202"/>
                </a:cubicBezTo>
                <a:cubicBezTo>
                  <a:pt x="16382" y="19196"/>
                  <a:pt x="16398" y="19185"/>
                  <a:pt x="16412" y="19169"/>
                </a:cubicBezTo>
                <a:cubicBezTo>
                  <a:pt x="16535" y="19034"/>
                  <a:pt x="16691" y="18864"/>
                  <a:pt x="16865" y="18692"/>
                </a:cubicBezTo>
                <a:lnTo>
                  <a:pt x="16865" y="18692"/>
                </a:lnTo>
                <a:cubicBezTo>
                  <a:pt x="16849" y="18716"/>
                  <a:pt x="16831" y="18741"/>
                  <a:pt x="16816" y="18763"/>
                </a:cubicBezTo>
                <a:cubicBezTo>
                  <a:pt x="16786" y="18813"/>
                  <a:pt x="16788" y="18876"/>
                  <a:pt x="16823" y="18921"/>
                </a:cubicBezTo>
                <a:cubicBezTo>
                  <a:pt x="16849" y="18954"/>
                  <a:pt x="16888" y="18971"/>
                  <a:pt x="16928" y="18971"/>
                </a:cubicBezTo>
                <a:cubicBezTo>
                  <a:pt x="16944" y="18971"/>
                  <a:pt x="16960" y="18969"/>
                  <a:pt x="16976" y="18963"/>
                </a:cubicBezTo>
                <a:cubicBezTo>
                  <a:pt x="17407" y="18805"/>
                  <a:pt x="17832" y="18674"/>
                  <a:pt x="18244" y="18565"/>
                </a:cubicBezTo>
                <a:cubicBezTo>
                  <a:pt x="18264" y="18561"/>
                  <a:pt x="18280" y="18553"/>
                  <a:pt x="18295" y="18542"/>
                </a:cubicBezTo>
                <a:cubicBezTo>
                  <a:pt x="18450" y="18415"/>
                  <a:pt x="18646" y="18259"/>
                  <a:pt x="18863" y="18098"/>
                </a:cubicBezTo>
                <a:lnTo>
                  <a:pt x="18863" y="18098"/>
                </a:lnTo>
                <a:cubicBezTo>
                  <a:pt x="18832" y="18132"/>
                  <a:pt x="18800" y="18166"/>
                  <a:pt x="18772" y="18199"/>
                </a:cubicBezTo>
                <a:cubicBezTo>
                  <a:pt x="18735" y="18243"/>
                  <a:pt x="18727" y="18304"/>
                  <a:pt x="18754" y="18354"/>
                </a:cubicBezTo>
                <a:cubicBezTo>
                  <a:pt x="18778" y="18398"/>
                  <a:pt x="18824" y="18423"/>
                  <a:pt x="18873" y="18423"/>
                </a:cubicBezTo>
                <a:cubicBezTo>
                  <a:pt x="18881" y="18423"/>
                  <a:pt x="18889" y="18422"/>
                  <a:pt x="18897" y="18421"/>
                </a:cubicBezTo>
                <a:cubicBezTo>
                  <a:pt x="19344" y="18334"/>
                  <a:pt x="19797" y="18276"/>
                  <a:pt x="20254" y="18251"/>
                </a:cubicBezTo>
                <a:cubicBezTo>
                  <a:pt x="20257" y="18251"/>
                  <a:pt x="20259" y="18251"/>
                  <a:pt x="20262" y="18251"/>
                </a:cubicBezTo>
                <a:cubicBezTo>
                  <a:pt x="20274" y="18251"/>
                  <a:pt x="20286" y="18248"/>
                  <a:pt x="20298" y="18243"/>
                </a:cubicBezTo>
                <a:cubicBezTo>
                  <a:pt x="20432" y="18185"/>
                  <a:pt x="20577" y="18128"/>
                  <a:pt x="20729" y="18069"/>
                </a:cubicBezTo>
                <a:lnTo>
                  <a:pt x="20729" y="18069"/>
                </a:lnTo>
                <a:cubicBezTo>
                  <a:pt x="20723" y="18092"/>
                  <a:pt x="20723" y="18116"/>
                  <a:pt x="20727" y="18138"/>
                </a:cubicBezTo>
                <a:cubicBezTo>
                  <a:pt x="20741" y="18197"/>
                  <a:pt x="20794" y="18241"/>
                  <a:pt x="20854" y="18241"/>
                </a:cubicBezTo>
                <a:cubicBezTo>
                  <a:pt x="21418" y="18253"/>
                  <a:pt x="21977" y="18330"/>
                  <a:pt x="22523" y="18472"/>
                </a:cubicBezTo>
                <a:cubicBezTo>
                  <a:pt x="22505" y="18472"/>
                  <a:pt x="22487" y="18472"/>
                  <a:pt x="22469" y="18472"/>
                </a:cubicBezTo>
                <a:cubicBezTo>
                  <a:pt x="22019" y="18472"/>
                  <a:pt x="21568" y="18496"/>
                  <a:pt x="21119" y="18544"/>
                </a:cubicBezTo>
                <a:cubicBezTo>
                  <a:pt x="20998" y="18555"/>
                  <a:pt x="20953" y="18706"/>
                  <a:pt x="21046" y="18781"/>
                </a:cubicBezTo>
                <a:cubicBezTo>
                  <a:pt x="21137" y="18852"/>
                  <a:pt x="21230" y="18927"/>
                  <a:pt x="21325" y="19008"/>
                </a:cubicBezTo>
                <a:cubicBezTo>
                  <a:pt x="21067" y="18856"/>
                  <a:pt x="20796" y="18732"/>
                  <a:pt x="20515" y="18633"/>
                </a:cubicBezTo>
                <a:cubicBezTo>
                  <a:pt x="20500" y="18626"/>
                  <a:pt x="20486" y="18623"/>
                  <a:pt x="20471" y="18623"/>
                </a:cubicBezTo>
                <a:cubicBezTo>
                  <a:pt x="20464" y="18623"/>
                  <a:pt x="20457" y="18623"/>
                  <a:pt x="20450" y="18625"/>
                </a:cubicBezTo>
                <a:cubicBezTo>
                  <a:pt x="20037" y="18682"/>
                  <a:pt x="19599" y="18761"/>
                  <a:pt x="19150" y="18856"/>
                </a:cubicBezTo>
                <a:cubicBezTo>
                  <a:pt x="19103" y="18864"/>
                  <a:pt x="19063" y="18900"/>
                  <a:pt x="19049" y="18945"/>
                </a:cubicBezTo>
                <a:cubicBezTo>
                  <a:pt x="19035" y="18991"/>
                  <a:pt x="19045" y="19038"/>
                  <a:pt x="19075" y="19074"/>
                </a:cubicBezTo>
                <a:cubicBezTo>
                  <a:pt x="19366" y="19402"/>
                  <a:pt x="19688" y="19780"/>
                  <a:pt x="19975" y="20140"/>
                </a:cubicBezTo>
                <a:cubicBezTo>
                  <a:pt x="19556" y="19762"/>
                  <a:pt x="19093" y="19359"/>
                  <a:pt x="18675" y="19012"/>
                </a:cubicBezTo>
                <a:cubicBezTo>
                  <a:pt x="18652" y="18992"/>
                  <a:pt x="18621" y="18981"/>
                  <a:pt x="18590" y="18981"/>
                </a:cubicBezTo>
                <a:cubicBezTo>
                  <a:pt x="18580" y="18981"/>
                  <a:pt x="18569" y="18982"/>
                  <a:pt x="18559" y="18985"/>
                </a:cubicBezTo>
                <a:cubicBezTo>
                  <a:pt x="18139" y="19084"/>
                  <a:pt x="17698" y="19198"/>
                  <a:pt x="17249" y="19323"/>
                </a:cubicBezTo>
                <a:cubicBezTo>
                  <a:pt x="17201" y="19337"/>
                  <a:pt x="17166" y="19375"/>
                  <a:pt x="17156" y="19422"/>
                </a:cubicBezTo>
                <a:cubicBezTo>
                  <a:pt x="17142" y="19469"/>
                  <a:pt x="17158" y="19519"/>
                  <a:pt x="17193" y="19551"/>
                </a:cubicBezTo>
                <a:cubicBezTo>
                  <a:pt x="17510" y="19847"/>
                  <a:pt x="17870" y="20209"/>
                  <a:pt x="18204" y="20566"/>
                </a:cubicBezTo>
                <a:cubicBezTo>
                  <a:pt x="17633" y="20148"/>
                  <a:pt x="17081" y="19750"/>
                  <a:pt x="16754" y="19519"/>
                </a:cubicBezTo>
                <a:cubicBezTo>
                  <a:pt x="16732" y="19503"/>
                  <a:pt x="16706" y="19494"/>
                  <a:pt x="16679" y="19494"/>
                </a:cubicBezTo>
                <a:cubicBezTo>
                  <a:pt x="16666" y="19494"/>
                  <a:pt x="16653" y="19497"/>
                  <a:pt x="16639" y="19501"/>
                </a:cubicBezTo>
                <a:cubicBezTo>
                  <a:pt x="15882" y="19727"/>
                  <a:pt x="15086" y="19996"/>
                  <a:pt x="14275" y="20291"/>
                </a:cubicBezTo>
                <a:cubicBezTo>
                  <a:pt x="14236" y="20304"/>
                  <a:pt x="14196" y="20320"/>
                  <a:pt x="14158" y="20332"/>
                </a:cubicBezTo>
                <a:cubicBezTo>
                  <a:pt x="14030" y="20380"/>
                  <a:pt x="14042" y="20564"/>
                  <a:pt x="14176" y="20591"/>
                </a:cubicBezTo>
                <a:cubicBezTo>
                  <a:pt x="14487" y="20655"/>
                  <a:pt x="15181" y="20823"/>
                  <a:pt x="16355" y="21228"/>
                </a:cubicBezTo>
                <a:cubicBezTo>
                  <a:pt x="17597" y="21660"/>
                  <a:pt x="18661" y="21927"/>
                  <a:pt x="19631" y="21927"/>
                </a:cubicBezTo>
                <a:cubicBezTo>
                  <a:pt x="21368" y="21927"/>
                  <a:pt x="22806" y="21072"/>
                  <a:pt x="24419" y="18761"/>
                </a:cubicBezTo>
                <a:cubicBezTo>
                  <a:pt x="24456" y="18704"/>
                  <a:pt x="24447" y="18629"/>
                  <a:pt x="24393" y="18583"/>
                </a:cubicBezTo>
                <a:cubicBezTo>
                  <a:pt x="23035" y="17429"/>
                  <a:pt x="21553" y="16838"/>
                  <a:pt x="20036" y="16838"/>
                </a:cubicBezTo>
                <a:cubicBezTo>
                  <a:pt x="19727" y="16838"/>
                  <a:pt x="19417" y="16862"/>
                  <a:pt x="19107" y="16911"/>
                </a:cubicBezTo>
                <a:cubicBezTo>
                  <a:pt x="25446" y="12786"/>
                  <a:pt x="27945" y="9059"/>
                  <a:pt x="25301" y="96"/>
                </a:cubicBezTo>
                <a:cubicBezTo>
                  <a:pt x="25284" y="38"/>
                  <a:pt x="25231" y="0"/>
                  <a:pt x="2517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p8"/>
          <p:cNvPicPr preferRelativeResize="0"/>
          <p:nvPr/>
        </p:nvPicPr>
        <p:blipFill>
          <a:blip r:embed="rId2">
            <a:alphaModFix amt="52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8"/>
          <p:cNvSpPr txBox="1">
            <a:spLocks noGrp="1"/>
          </p:cNvSpPr>
          <p:nvPr>
            <p:ph type="title"/>
          </p:nvPr>
        </p:nvSpPr>
        <p:spPr>
          <a:xfrm>
            <a:off x="721050" y="1058413"/>
            <a:ext cx="5460900" cy="34509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8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222" name="Google Shape;222;p8"/>
          <p:cNvGrpSpPr/>
          <p:nvPr/>
        </p:nvGrpSpPr>
        <p:grpSpPr>
          <a:xfrm rot="9883725">
            <a:off x="6046451" y="-555228"/>
            <a:ext cx="1299935" cy="1858001"/>
            <a:chOff x="8797810" y="719023"/>
            <a:chExt cx="927128" cy="1325148"/>
          </a:xfrm>
        </p:grpSpPr>
        <p:sp>
          <p:nvSpPr>
            <p:cNvPr id="223" name="Google Shape;223;p8"/>
            <p:cNvSpPr/>
            <p:nvPr/>
          </p:nvSpPr>
          <p:spPr>
            <a:xfrm rot="-1365357">
              <a:off x="9017079" y="765566"/>
              <a:ext cx="488591" cy="1232060"/>
            </a:xfrm>
            <a:custGeom>
              <a:avLst/>
              <a:gdLst/>
              <a:ahLst/>
              <a:cxnLst/>
              <a:rect l="l" t="t" r="r" b="b"/>
              <a:pathLst>
                <a:path w="12142" h="30618" extrusionOk="0">
                  <a:moveTo>
                    <a:pt x="7450" y="531"/>
                  </a:moveTo>
                  <a:cubicBezTo>
                    <a:pt x="7571" y="531"/>
                    <a:pt x="7674" y="624"/>
                    <a:pt x="7683" y="745"/>
                  </a:cubicBezTo>
                  <a:cubicBezTo>
                    <a:pt x="7693" y="867"/>
                    <a:pt x="7610" y="976"/>
                    <a:pt x="7490" y="996"/>
                  </a:cubicBezTo>
                  <a:cubicBezTo>
                    <a:pt x="7363" y="1018"/>
                    <a:pt x="7268" y="1127"/>
                    <a:pt x="7268" y="1257"/>
                  </a:cubicBezTo>
                  <a:lnTo>
                    <a:pt x="7268" y="10305"/>
                  </a:lnTo>
                  <a:cubicBezTo>
                    <a:pt x="7268" y="10423"/>
                    <a:pt x="7347" y="10528"/>
                    <a:pt x="7464" y="10560"/>
                  </a:cubicBezTo>
                  <a:cubicBezTo>
                    <a:pt x="10256" y="11326"/>
                    <a:pt x="11611" y="14828"/>
                    <a:pt x="11611" y="21272"/>
                  </a:cubicBezTo>
                  <a:cubicBezTo>
                    <a:pt x="11611" y="24425"/>
                    <a:pt x="11282" y="27470"/>
                    <a:pt x="10665" y="30088"/>
                  </a:cubicBezTo>
                  <a:lnTo>
                    <a:pt x="1481" y="30088"/>
                  </a:lnTo>
                  <a:cubicBezTo>
                    <a:pt x="860" y="27470"/>
                    <a:pt x="533" y="24425"/>
                    <a:pt x="533" y="21272"/>
                  </a:cubicBezTo>
                  <a:cubicBezTo>
                    <a:pt x="533" y="14998"/>
                    <a:pt x="1813" y="11520"/>
                    <a:pt x="4445" y="10631"/>
                  </a:cubicBezTo>
                  <a:cubicBezTo>
                    <a:pt x="4554" y="10596"/>
                    <a:pt x="4625" y="10493"/>
                    <a:pt x="4625" y="10378"/>
                  </a:cubicBezTo>
                  <a:lnTo>
                    <a:pt x="4625" y="1267"/>
                  </a:lnTo>
                  <a:cubicBezTo>
                    <a:pt x="4627" y="1121"/>
                    <a:pt x="4506" y="1002"/>
                    <a:pt x="4360" y="1002"/>
                  </a:cubicBezTo>
                  <a:lnTo>
                    <a:pt x="4277" y="1002"/>
                  </a:lnTo>
                  <a:cubicBezTo>
                    <a:pt x="4146" y="1002"/>
                    <a:pt x="4041" y="895"/>
                    <a:pt x="4041" y="764"/>
                  </a:cubicBezTo>
                  <a:cubicBezTo>
                    <a:pt x="4041" y="636"/>
                    <a:pt x="4148" y="531"/>
                    <a:pt x="4277" y="531"/>
                  </a:cubicBezTo>
                  <a:close/>
                  <a:moveTo>
                    <a:pt x="4277" y="1"/>
                  </a:moveTo>
                  <a:cubicBezTo>
                    <a:pt x="3893" y="5"/>
                    <a:pt x="3572" y="294"/>
                    <a:pt x="3525" y="675"/>
                  </a:cubicBezTo>
                  <a:cubicBezTo>
                    <a:pt x="3479" y="1055"/>
                    <a:pt x="3723" y="1413"/>
                    <a:pt x="4095" y="1510"/>
                  </a:cubicBezTo>
                  <a:lnTo>
                    <a:pt x="4095" y="10192"/>
                  </a:lnTo>
                  <a:cubicBezTo>
                    <a:pt x="1340" y="11252"/>
                    <a:pt x="1" y="14881"/>
                    <a:pt x="1" y="21272"/>
                  </a:cubicBezTo>
                  <a:cubicBezTo>
                    <a:pt x="1" y="24548"/>
                    <a:pt x="351" y="27712"/>
                    <a:pt x="1014" y="30416"/>
                  </a:cubicBezTo>
                  <a:cubicBezTo>
                    <a:pt x="1041" y="30533"/>
                    <a:pt x="1146" y="30618"/>
                    <a:pt x="1267" y="30618"/>
                  </a:cubicBezTo>
                  <a:cubicBezTo>
                    <a:pt x="1268" y="30618"/>
                    <a:pt x="1270" y="30618"/>
                    <a:pt x="1271" y="30618"/>
                  </a:cubicBezTo>
                  <a:lnTo>
                    <a:pt x="10875" y="30618"/>
                  </a:lnTo>
                  <a:cubicBezTo>
                    <a:pt x="10876" y="30618"/>
                    <a:pt x="10878" y="30618"/>
                    <a:pt x="10879" y="30618"/>
                  </a:cubicBezTo>
                  <a:cubicBezTo>
                    <a:pt x="10998" y="30618"/>
                    <a:pt x="11103" y="30533"/>
                    <a:pt x="11132" y="30416"/>
                  </a:cubicBezTo>
                  <a:cubicBezTo>
                    <a:pt x="11795" y="27712"/>
                    <a:pt x="12141" y="24548"/>
                    <a:pt x="12141" y="21272"/>
                  </a:cubicBezTo>
                  <a:cubicBezTo>
                    <a:pt x="12141" y="14701"/>
                    <a:pt x="10722" y="11043"/>
                    <a:pt x="7798" y="10105"/>
                  </a:cubicBezTo>
                  <a:lnTo>
                    <a:pt x="7798" y="1449"/>
                  </a:lnTo>
                  <a:cubicBezTo>
                    <a:pt x="8113" y="1287"/>
                    <a:pt x="8277" y="933"/>
                    <a:pt x="8194" y="588"/>
                  </a:cubicBezTo>
                  <a:cubicBezTo>
                    <a:pt x="8111" y="244"/>
                    <a:pt x="7804" y="3"/>
                    <a:pt x="74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8"/>
            <p:cNvSpPr/>
            <p:nvPr/>
          </p:nvSpPr>
          <p:spPr>
            <a:xfrm rot="-1365357">
              <a:off x="9168296" y="1466584"/>
              <a:ext cx="375839" cy="281718"/>
            </a:xfrm>
            <a:custGeom>
              <a:avLst/>
              <a:gdLst/>
              <a:ahLst/>
              <a:cxnLst/>
              <a:rect l="l" t="t" r="r" b="b"/>
              <a:pathLst>
                <a:path w="9340" h="7001" extrusionOk="0">
                  <a:moveTo>
                    <a:pt x="8676" y="530"/>
                  </a:moveTo>
                  <a:cubicBezTo>
                    <a:pt x="8762" y="1393"/>
                    <a:pt x="8807" y="2355"/>
                    <a:pt x="8807" y="3393"/>
                  </a:cubicBezTo>
                  <a:cubicBezTo>
                    <a:pt x="8807" y="4414"/>
                    <a:pt x="8762" y="5449"/>
                    <a:pt x="8676" y="6468"/>
                  </a:cubicBezTo>
                  <a:lnTo>
                    <a:pt x="664" y="6468"/>
                  </a:lnTo>
                  <a:cubicBezTo>
                    <a:pt x="578" y="5449"/>
                    <a:pt x="533" y="4414"/>
                    <a:pt x="533" y="3393"/>
                  </a:cubicBezTo>
                  <a:cubicBezTo>
                    <a:pt x="533" y="2355"/>
                    <a:pt x="575" y="1395"/>
                    <a:pt x="660" y="530"/>
                  </a:cubicBezTo>
                  <a:close/>
                  <a:moveTo>
                    <a:pt x="416" y="0"/>
                  </a:moveTo>
                  <a:cubicBezTo>
                    <a:pt x="283" y="0"/>
                    <a:pt x="171" y="102"/>
                    <a:pt x="157" y="236"/>
                  </a:cubicBezTo>
                  <a:cubicBezTo>
                    <a:pt x="54" y="1177"/>
                    <a:pt x="1" y="2240"/>
                    <a:pt x="1" y="3393"/>
                  </a:cubicBezTo>
                  <a:cubicBezTo>
                    <a:pt x="1" y="4509"/>
                    <a:pt x="52" y="5643"/>
                    <a:pt x="153" y="6759"/>
                  </a:cubicBezTo>
                  <a:cubicBezTo>
                    <a:pt x="165" y="6895"/>
                    <a:pt x="280" y="7000"/>
                    <a:pt x="418" y="7000"/>
                  </a:cubicBezTo>
                  <a:lnTo>
                    <a:pt x="8922" y="7000"/>
                  </a:lnTo>
                  <a:cubicBezTo>
                    <a:pt x="9058" y="7000"/>
                    <a:pt x="9173" y="6895"/>
                    <a:pt x="9185" y="6759"/>
                  </a:cubicBezTo>
                  <a:cubicBezTo>
                    <a:pt x="9286" y="5643"/>
                    <a:pt x="9339" y="4509"/>
                    <a:pt x="9339" y="3393"/>
                  </a:cubicBezTo>
                  <a:cubicBezTo>
                    <a:pt x="9339" y="2238"/>
                    <a:pt x="9286" y="1177"/>
                    <a:pt x="9181" y="236"/>
                  </a:cubicBezTo>
                  <a:cubicBezTo>
                    <a:pt x="9165" y="102"/>
                    <a:pt x="9054" y="0"/>
                    <a:pt x="8920" y="0"/>
                  </a:cubicBezTo>
                  <a:cubicBezTo>
                    <a:pt x="8918" y="0"/>
                    <a:pt x="8917" y="0"/>
                    <a:pt x="8916" y="0"/>
                  </a:cubicBezTo>
                  <a:lnTo>
                    <a:pt x="420" y="0"/>
                  </a:lnTo>
                  <a:cubicBezTo>
                    <a:pt x="419" y="0"/>
                    <a:pt x="418" y="0"/>
                    <a:pt x="4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5" name="Google Shape;225;p8"/>
          <p:cNvGrpSpPr/>
          <p:nvPr/>
        </p:nvGrpSpPr>
        <p:grpSpPr>
          <a:xfrm rot="-439781">
            <a:off x="6542901" y="1619717"/>
            <a:ext cx="540684" cy="365632"/>
            <a:chOff x="-1149800" y="801700"/>
            <a:chExt cx="247950" cy="167700"/>
          </a:xfrm>
        </p:grpSpPr>
        <p:sp>
          <p:nvSpPr>
            <p:cNvPr id="226" name="Google Shape;226;p8"/>
            <p:cNvSpPr/>
            <p:nvPr/>
          </p:nvSpPr>
          <p:spPr>
            <a:xfrm>
              <a:off x="-1149800" y="840750"/>
              <a:ext cx="143525" cy="128650"/>
            </a:xfrm>
            <a:custGeom>
              <a:avLst/>
              <a:gdLst/>
              <a:ahLst/>
              <a:cxnLst/>
              <a:rect l="l" t="t" r="r" b="b"/>
              <a:pathLst>
                <a:path w="5741" h="5146" extrusionOk="0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8"/>
            <p:cNvSpPr/>
            <p:nvPr/>
          </p:nvSpPr>
          <p:spPr>
            <a:xfrm>
              <a:off x="-1040525" y="801700"/>
              <a:ext cx="138675" cy="126250"/>
            </a:xfrm>
            <a:custGeom>
              <a:avLst/>
              <a:gdLst/>
              <a:ahLst/>
              <a:cxnLst/>
              <a:rect l="l" t="t" r="r" b="b"/>
              <a:pathLst>
                <a:path w="5547" h="5050" extrusionOk="0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8" name="Google Shape;228;p8"/>
          <p:cNvGrpSpPr/>
          <p:nvPr/>
        </p:nvGrpSpPr>
        <p:grpSpPr>
          <a:xfrm rot="2553879">
            <a:off x="8271101" y="707050"/>
            <a:ext cx="569413" cy="623702"/>
            <a:chOff x="9612863" y="1370590"/>
            <a:chExt cx="427721" cy="468501"/>
          </a:xfrm>
        </p:grpSpPr>
        <p:sp>
          <p:nvSpPr>
            <p:cNvPr id="229" name="Google Shape;229;p8"/>
            <p:cNvSpPr/>
            <p:nvPr/>
          </p:nvSpPr>
          <p:spPr>
            <a:xfrm rot="-1365357">
              <a:off x="9674597" y="1414627"/>
              <a:ext cx="304253" cy="380426"/>
            </a:xfrm>
            <a:custGeom>
              <a:avLst/>
              <a:gdLst/>
              <a:ahLst/>
              <a:cxnLst/>
              <a:rect l="l" t="t" r="r" b="b"/>
              <a:pathLst>
                <a:path w="7561" h="9454" extrusionOk="0">
                  <a:moveTo>
                    <a:pt x="7020" y="532"/>
                  </a:moveTo>
                  <a:cubicBezTo>
                    <a:pt x="6933" y="4010"/>
                    <a:pt x="6324" y="7115"/>
                    <a:pt x="5376" y="8923"/>
                  </a:cubicBezTo>
                  <a:lnTo>
                    <a:pt x="2185" y="8923"/>
                  </a:lnTo>
                  <a:cubicBezTo>
                    <a:pt x="1237" y="7115"/>
                    <a:pt x="630" y="4010"/>
                    <a:pt x="541" y="532"/>
                  </a:cubicBezTo>
                  <a:close/>
                  <a:moveTo>
                    <a:pt x="268" y="0"/>
                  </a:moveTo>
                  <a:cubicBezTo>
                    <a:pt x="196" y="0"/>
                    <a:pt x="129" y="30"/>
                    <a:pt x="78" y="79"/>
                  </a:cubicBezTo>
                  <a:cubicBezTo>
                    <a:pt x="28" y="131"/>
                    <a:pt x="1" y="200"/>
                    <a:pt x="1" y="271"/>
                  </a:cubicBezTo>
                  <a:cubicBezTo>
                    <a:pt x="68" y="4032"/>
                    <a:pt x="739" y="7413"/>
                    <a:pt x="1793" y="9319"/>
                  </a:cubicBezTo>
                  <a:cubicBezTo>
                    <a:pt x="1840" y="9402"/>
                    <a:pt x="1926" y="9453"/>
                    <a:pt x="2021" y="9453"/>
                  </a:cubicBezTo>
                  <a:cubicBezTo>
                    <a:pt x="2023" y="9453"/>
                    <a:pt x="2025" y="9453"/>
                    <a:pt x="2027" y="9453"/>
                  </a:cubicBezTo>
                  <a:lnTo>
                    <a:pt x="5534" y="9453"/>
                  </a:lnTo>
                  <a:cubicBezTo>
                    <a:pt x="5631" y="9453"/>
                    <a:pt x="5720" y="9402"/>
                    <a:pt x="5770" y="9319"/>
                  </a:cubicBezTo>
                  <a:cubicBezTo>
                    <a:pt x="6824" y="7415"/>
                    <a:pt x="7493" y="4032"/>
                    <a:pt x="7558" y="271"/>
                  </a:cubicBezTo>
                  <a:cubicBezTo>
                    <a:pt x="7560" y="200"/>
                    <a:pt x="7533" y="131"/>
                    <a:pt x="7483" y="79"/>
                  </a:cubicBezTo>
                  <a:cubicBezTo>
                    <a:pt x="7432" y="28"/>
                    <a:pt x="7365" y="0"/>
                    <a:pt x="72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8"/>
            <p:cNvSpPr/>
            <p:nvPr/>
          </p:nvSpPr>
          <p:spPr>
            <a:xfrm rot="-1365357">
              <a:off x="9676900" y="1456324"/>
              <a:ext cx="215484" cy="96173"/>
            </a:xfrm>
            <a:custGeom>
              <a:avLst/>
              <a:gdLst/>
              <a:ahLst/>
              <a:cxnLst/>
              <a:rect l="l" t="t" r="r" b="b"/>
              <a:pathLst>
                <a:path w="5355" h="2390" extrusionOk="0">
                  <a:moveTo>
                    <a:pt x="4808" y="531"/>
                  </a:moveTo>
                  <a:cubicBezTo>
                    <a:pt x="4787" y="976"/>
                    <a:pt x="4753" y="1422"/>
                    <a:pt x="4711" y="1859"/>
                  </a:cubicBezTo>
                  <a:lnTo>
                    <a:pt x="644" y="1859"/>
                  </a:lnTo>
                  <a:cubicBezTo>
                    <a:pt x="602" y="1422"/>
                    <a:pt x="566" y="976"/>
                    <a:pt x="545" y="531"/>
                  </a:cubicBezTo>
                  <a:close/>
                  <a:moveTo>
                    <a:pt x="263" y="1"/>
                  </a:moveTo>
                  <a:cubicBezTo>
                    <a:pt x="192" y="1"/>
                    <a:pt x="126" y="30"/>
                    <a:pt x="78" y="82"/>
                  </a:cubicBezTo>
                  <a:cubicBezTo>
                    <a:pt x="26" y="134"/>
                    <a:pt x="1" y="205"/>
                    <a:pt x="3" y="276"/>
                  </a:cubicBezTo>
                  <a:cubicBezTo>
                    <a:pt x="26" y="907"/>
                    <a:pt x="72" y="1536"/>
                    <a:pt x="139" y="2154"/>
                  </a:cubicBezTo>
                  <a:cubicBezTo>
                    <a:pt x="155" y="2288"/>
                    <a:pt x="268" y="2389"/>
                    <a:pt x="404" y="2389"/>
                  </a:cubicBezTo>
                  <a:lnTo>
                    <a:pt x="4949" y="2389"/>
                  </a:lnTo>
                  <a:cubicBezTo>
                    <a:pt x="4950" y="2389"/>
                    <a:pt x="4951" y="2389"/>
                    <a:pt x="4953" y="2389"/>
                  </a:cubicBezTo>
                  <a:cubicBezTo>
                    <a:pt x="5087" y="2389"/>
                    <a:pt x="5198" y="2287"/>
                    <a:pt x="5212" y="2154"/>
                  </a:cubicBezTo>
                  <a:cubicBezTo>
                    <a:pt x="5281" y="1538"/>
                    <a:pt x="5327" y="907"/>
                    <a:pt x="5350" y="276"/>
                  </a:cubicBezTo>
                  <a:cubicBezTo>
                    <a:pt x="5354" y="205"/>
                    <a:pt x="5327" y="134"/>
                    <a:pt x="5277" y="82"/>
                  </a:cubicBezTo>
                  <a:cubicBezTo>
                    <a:pt x="5226" y="31"/>
                    <a:pt x="5157" y="1"/>
                    <a:pt x="5085" y="1"/>
                  </a:cubicBezTo>
                  <a:lnTo>
                    <a:pt x="270" y="1"/>
                  </a:lnTo>
                  <a:cubicBezTo>
                    <a:pt x="267" y="1"/>
                    <a:pt x="265" y="1"/>
                    <a:pt x="2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1" name="Google Shape;231;p8"/>
          <p:cNvGrpSpPr/>
          <p:nvPr/>
        </p:nvGrpSpPr>
        <p:grpSpPr>
          <a:xfrm>
            <a:off x="8135175" y="3702263"/>
            <a:ext cx="1282921" cy="1187087"/>
            <a:chOff x="-655375" y="2510075"/>
            <a:chExt cx="1282921" cy="1187087"/>
          </a:xfrm>
        </p:grpSpPr>
        <p:sp>
          <p:nvSpPr>
            <p:cNvPr id="232" name="Google Shape;232;p8"/>
            <p:cNvSpPr/>
            <p:nvPr/>
          </p:nvSpPr>
          <p:spPr>
            <a:xfrm>
              <a:off x="406637" y="3010089"/>
              <a:ext cx="220909" cy="213420"/>
            </a:xfrm>
            <a:custGeom>
              <a:avLst/>
              <a:gdLst/>
              <a:ahLst/>
              <a:cxnLst/>
              <a:rect l="l" t="t" r="r" b="b"/>
              <a:pathLst>
                <a:path w="4366" h="4218" extrusionOk="0">
                  <a:moveTo>
                    <a:pt x="1982" y="504"/>
                  </a:moveTo>
                  <a:cubicBezTo>
                    <a:pt x="2567" y="504"/>
                    <a:pt x="3130" y="830"/>
                    <a:pt x="3404" y="1392"/>
                  </a:cubicBezTo>
                  <a:cubicBezTo>
                    <a:pt x="3786" y="2177"/>
                    <a:pt x="3461" y="3123"/>
                    <a:pt x="2678" y="3509"/>
                  </a:cubicBezTo>
                  <a:lnTo>
                    <a:pt x="2345" y="3669"/>
                  </a:lnTo>
                  <a:cubicBezTo>
                    <a:pt x="2227" y="3699"/>
                    <a:pt x="2104" y="3713"/>
                    <a:pt x="1981" y="3713"/>
                  </a:cubicBezTo>
                  <a:cubicBezTo>
                    <a:pt x="1980" y="3713"/>
                    <a:pt x="1978" y="3713"/>
                    <a:pt x="1977" y="3713"/>
                  </a:cubicBezTo>
                  <a:cubicBezTo>
                    <a:pt x="1266" y="3713"/>
                    <a:pt x="640" y="3244"/>
                    <a:pt x="438" y="2563"/>
                  </a:cubicBezTo>
                  <a:cubicBezTo>
                    <a:pt x="234" y="1880"/>
                    <a:pt x="505" y="1144"/>
                    <a:pt x="1103" y="757"/>
                  </a:cubicBezTo>
                  <a:lnTo>
                    <a:pt x="1289" y="666"/>
                  </a:lnTo>
                  <a:cubicBezTo>
                    <a:pt x="1512" y="556"/>
                    <a:pt x="1749" y="504"/>
                    <a:pt x="1982" y="504"/>
                  </a:cubicBezTo>
                  <a:close/>
                  <a:moveTo>
                    <a:pt x="1981" y="1"/>
                  </a:moveTo>
                  <a:cubicBezTo>
                    <a:pt x="1674" y="1"/>
                    <a:pt x="1362" y="69"/>
                    <a:pt x="1067" y="213"/>
                  </a:cubicBezTo>
                  <a:lnTo>
                    <a:pt x="867" y="310"/>
                  </a:lnTo>
                  <a:lnTo>
                    <a:pt x="844" y="323"/>
                  </a:lnTo>
                  <a:cubicBezTo>
                    <a:pt x="676" y="432"/>
                    <a:pt x="523" y="563"/>
                    <a:pt x="391" y="713"/>
                  </a:cubicBezTo>
                  <a:cubicBezTo>
                    <a:pt x="403" y="719"/>
                    <a:pt x="410" y="729"/>
                    <a:pt x="418" y="739"/>
                  </a:cubicBezTo>
                  <a:cubicBezTo>
                    <a:pt x="496" y="826"/>
                    <a:pt x="501" y="953"/>
                    <a:pt x="436" y="1048"/>
                  </a:cubicBezTo>
                  <a:cubicBezTo>
                    <a:pt x="54" y="1603"/>
                    <a:pt x="1" y="2322"/>
                    <a:pt x="298" y="2927"/>
                  </a:cubicBezTo>
                  <a:cubicBezTo>
                    <a:pt x="438" y="3218"/>
                    <a:pt x="652" y="3467"/>
                    <a:pt x="919" y="3649"/>
                  </a:cubicBezTo>
                  <a:cubicBezTo>
                    <a:pt x="1186" y="3831"/>
                    <a:pt x="1497" y="3942"/>
                    <a:pt x="1821" y="3970"/>
                  </a:cubicBezTo>
                  <a:cubicBezTo>
                    <a:pt x="1934" y="3980"/>
                    <a:pt x="2027" y="4063"/>
                    <a:pt x="2049" y="4176"/>
                  </a:cubicBezTo>
                  <a:cubicBezTo>
                    <a:pt x="2051" y="4189"/>
                    <a:pt x="2053" y="4203"/>
                    <a:pt x="2055" y="4217"/>
                  </a:cubicBezTo>
                  <a:cubicBezTo>
                    <a:pt x="2203" y="4215"/>
                    <a:pt x="2349" y="4195"/>
                    <a:pt x="2494" y="4158"/>
                  </a:cubicBezTo>
                  <a:cubicBezTo>
                    <a:pt x="2512" y="4152"/>
                    <a:pt x="2527" y="4146"/>
                    <a:pt x="2543" y="4138"/>
                  </a:cubicBezTo>
                  <a:lnTo>
                    <a:pt x="2901" y="3964"/>
                  </a:lnTo>
                  <a:cubicBezTo>
                    <a:pt x="3936" y="3457"/>
                    <a:pt x="4365" y="2205"/>
                    <a:pt x="3859" y="1170"/>
                  </a:cubicBezTo>
                  <a:cubicBezTo>
                    <a:pt x="3495" y="430"/>
                    <a:pt x="2753" y="1"/>
                    <a:pt x="19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8"/>
            <p:cNvSpPr/>
            <p:nvPr/>
          </p:nvSpPr>
          <p:spPr>
            <a:xfrm>
              <a:off x="145751" y="3043029"/>
              <a:ext cx="364757" cy="306570"/>
            </a:xfrm>
            <a:custGeom>
              <a:avLst/>
              <a:gdLst/>
              <a:ahLst/>
              <a:cxnLst/>
              <a:rect l="l" t="t" r="r" b="b"/>
              <a:pathLst>
                <a:path w="7209" h="6059" extrusionOk="0">
                  <a:moveTo>
                    <a:pt x="4852" y="792"/>
                  </a:moveTo>
                  <a:cubicBezTo>
                    <a:pt x="4510" y="1954"/>
                    <a:pt x="5101" y="3184"/>
                    <a:pt x="6221" y="3643"/>
                  </a:cubicBezTo>
                  <a:lnTo>
                    <a:pt x="2646" y="5392"/>
                  </a:lnTo>
                  <a:cubicBezTo>
                    <a:pt x="2408" y="5520"/>
                    <a:pt x="2153" y="5580"/>
                    <a:pt x="1901" y="5580"/>
                  </a:cubicBezTo>
                  <a:cubicBezTo>
                    <a:pt x="1316" y="5580"/>
                    <a:pt x="753" y="5255"/>
                    <a:pt x="478" y="4692"/>
                  </a:cubicBezTo>
                  <a:cubicBezTo>
                    <a:pt x="84" y="3887"/>
                    <a:pt x="436" y="2915"/>
                    <a:pt x="1255" y="2551"/>
                  </a:cubicBezTo>
                  <a:lnTo>
                    <a:pt x="4852" y="792"/>
                  </a:lnTo>
                  <a:close/>
                  <a:moveTo>
                    <a:pt x="5380" y="0"/>
                  </a:moveTo>
                  <a:cubicBezTo>
                    <a:pt x="5344" y="0"/>
                    <a:pt x="5307" y="8"/>
                    <a:pt x="5274" y="25"/>
                  </a:cubicBezTo>
                  <a:lnTo>
                    <a:pt x="1034" y="2096"/>
                  </a:lnTo>
                  <a:cubicBezTo>
                    <a:pt x="790" y="2215"/>
                    <a:pt x="573" y="2381"/>
                    <a:pt x="393" y="2583"/>
                  </a:cubicBezTo>
                  <a:cubicBezTo>
                    <a:pt x="403" y="2591"/>
                    <a:pt x="410" y="2599"/>
                    <a:pt x="418" y="2608"/>
                  </a:cubicBezTo>
                  <a:cubicBezTo>
                    <a:pt x="492" y="2696"/>
                    <a:pt x="500" y="2822"/>
                    <a:pt x="434" y="2917"/>
                  </a:cubicBezTo>
                  <a:cubicBezTo>
                    <a:pt x="54" y="3473"/>
                    <a:pt x="1" y="4189"/>
                    <a:pt x="294" y="4797"/>
                  </a:cubicBezTo>
                  <a:cubicBezTo>
                    <a:pt x="583" y="5386"/>
                    <a:pt x="1162" y="5784"/>
                    <a:pt x="1817" y="5839"/>
                  </a:cubicBezTo>
                  <a:cubicBezTo>
                    <a:pt x="1932" y="5847"/>
                    <a:pt x="2025" y="5930"/>
                    <a:pt x="2047" y="6043"/>
                  </a:cubicBezTo>
                  <a:cubicBezTo>
                    <a:pt x="2047" y="6049"/>
                    <a:pt x="2049" y="6053"/>
                    <a:pt x="2049" y="6059"/>
                  </a:cubicBezTo>
                  <a:cubicBezTo>
                    <a:pt x="2334" y="6045"/>
                    <a:pt x="2613" y="5974"/>
                    <a:pt x="2868" y="5849"/>
                  </a:cubicBezTo>
                  <a:lnTo>
                    <a:pt x="7064" y="3796"/>
                  </a:lnTo>
                  <a:cubicBezTo>
                    <a:pt x="7153" y="3754"/>
                    <a:pt x="7209" y="3663"/>
                    <a:pt x="7209" y="3566"/>
                  </a:cubicBezTo>
                  <a:lnTo>
                    <a:pt x="7209" y="3566"/>
                  </a:lnTo>
                  <a:cubicBezTo>
                    <a:pt x="7185" y="3568"/>
                    <a:pt x="7161" y="3570"/>
                    <a:pt x="7137" y="3570"/>
                  </a:cubicBezTo>
                  <a:cubicBezTo>
                    <a:pt x="7136" y="3570"/>
                    <a:pt x="7134" y="3570"/>
                    <a:pt x="7132" y="3570"/>
                  </a:cubicBezTo>
                  <a:cubicBezTo>
                    <a:pt x="6303" y="3570"/>
                    <a:pt x="5552" y="3084"/>
                    <a:pt x="5208" y="2330"/>
                  </a:cubicBezTo>
                  <a:cubicBezTo>
                    <a:pt x="4866" y="1574"/>
                    <a:pt x="4997" y="687"/>
                    <a:pt x="5545" y="62"/>
                  </a:cubicBezTo>
                  <a:cubicBezTo>
                    <a:pt x="5498" y="22"/>
                    <a:pt x="5439" y="0"/>
                    <a:pt x="53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8"/>
            <p:cNvSpPr/>
            <p:nvPr/>
          </p:nvSpPr>
          <p:spPr>
            <a:xfrm>
              <a:off x="391963" y="3046065"/>
              <a:ext cx="118550" cy="177547"/>
            </a:xfrm>
            <a:custGeom>
              <a:avLst/>
              <a:gdLst/>
              <a:ahLst/>
              <a:cxnLst/>
              <a:rect l="l" t="t" r="r" b="b"/>
              <a:pathLst>
                <a:path w="2343" h="3509" extrusionOk="0">
                  <a:moveTo>
                    <a:pt x="681" y="0"/>
                  </a:moveTo>
                  <a:cubicBezTo>
                    <a:pt x="133" y="625"/>
                    <a:pt x="0" y="1512"/>
                    <a:pt x="344" y="2268"/>
                  </a:cubicBezTo>
                  <a:cubicBezTo>
                    <a:pt x="686" y="3022"/>
                    <a:pt x="1437" y="3508"/>
                    <a:pt x="2266" y="3508"/>
                  </a:cubicBezTo>
                  <a:cubicBezTo>
                    <a:pt x="2268" y="3508"/>
                    <a:pt x="2270" y="3508"/>
                    <a:pt x="2271" y="3508"/>
                  </a:cubicBezTo>
                  <a:cubicBezTo>
                    <a:pt x="2295" y="3508"/>
                    <a:pt x="2319" y="3508"/>
                    <a:pt x="2343" y="3506"/>
                  </a:cubicBezTo>
                  <a:cubicBezTo>
                    <a:pt x="2343" y="3490"/>
                    <a:pt x="2341" y="3476"/>
                    <a:pt x="2337" y="3463"/>
                  </a:cubicBezTo>
                  <a:cubicBezTo>
                    <a:pt x="2317" y="3350"/>
                    <a:pt x="2224" y="3265"/>
                    <a:pt x="2109" y="3257"/>
                  </a:cubicBezTo>
                  <a:cubicBezTo>
                    <a:pt x="1787" y="3229"/>
                    <a:pt x="1476" y="3118"/>
                    <a:pt x="1209" y="2934"/>
                  </a:cubicBezTo>
                  <a:cubicBezTo>
                    <a:pt x="942" y="2752"/>
                    <a:pt x="726" y="2505"/>
                    <a:pt x="586" y="2212"/>
                  </a:cubicBezTo>
                  <a:cubicBezTo>
                    <a:pt x="291" y="1607"/>
                    <a:pt x="344" y="889"/>
                    <a:pt x="726" y="333"/>
                  </a:cubicBezTo>
                  <a:cubicBezTo>
                    <a:pt x="791" y="240"/>
                    <a:pt x="784" y="111"/>
                    <a:pt x="708" y="24"/>
                  </a:cubicBezTo>
                  <a:cubicBezTo>
                    <a:pt x="700" y="14"/>
                    <a:pt x="691" y="6"/>
                    <a:pt x="6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8"/>
            <p:cNvSpPr/>
            <p:nvPr/>
          </p:nvSpPr>
          <p:spPr>
            <a:xfrm>
              <a:off x="-511220" y="3170436"/>
              <a:ext cx="761239" cy="498942"/>
            </a:xfrm>
            <a:custGeom>
              <a:avLst/>
              <a:gdLst/>
              <a:ahLst/>
              <a:cxnLst/>
              <a:rect l="l" t="t" r="r" b="b"/>
              <a:pathLst>
                <a:path w="15045" h="9861" extrusionOk="0">
                  <a:moveTo>
                    <a:pt x="12678" y="795"/>
                  </a:moveTo>
                  <a:lnTo>
                    <a:pt x="12678" y="795"/>
                  </a:lnTo>
                  <a:cubicBezTo>
                    <a:pt x="12342" y="1956"/>
                    <a:pt x="12932" y="3183"/>
                    <a:pt x="14047" y="3650"/>
                  </a:cubicBezTo>
                  <a:lnTo>
                    <a:pt x="2641" y="9225"/>
                  </a:lnTo>
                  <a:cubicBezTo>
                    <a:pt x="2463" y="9311"/>
                    <a:pt x="2266" y="9354"/>
                    <a:pt x="2095" y="9354"/>
                  </a:cubicBezTo>
                  <a:cubicBezTo>
                    <a:pt x="1916" y="9354"/>
                    <a:pt x="1765" y="9307"/>
                    <a:pt x="1694" y="9213"/>
                  </a:cubicBezTo>
                  <a:cubicBezTo>
                    <a:pt x="1632" y="9138"/>
                    <a:pt x="1595" y="9033"/>
                    <a:pt x="1551" y="8917"/>
                  </a:cubicBezTo>
                  <a:cubicBezTo>
                    <a:pt x="1458" y="8667"/>
                    <a:pt x="1345" y="8353"/>
                    <a:pt x="950" y="8149"/>
                  </a:cubicBezTo>
                  <a:cubicBezTo>
                    <a:pt x="653" y="7995"/>
                    <a:pt x="499" y="7753"/>
                    <a:pt x="501" y="7456"/>
                  </a:cubicBezTo>
                  <a:cubicBezTo>
                    <a:pt x="509" y="7035"/>
                    <a:pt x="815" y="6596"/>
                    <a:pt x="1252" y="6380"/>
                  </a:cubicBezTo>
                  <a:lnTo>
                    <a:pt x="12678" y="795"/>
                  </a:lnTo>
                  <a:close/>
                  <a:moveTo>
                    <a:pt x="13211" y="1"/>
                  </a:moveTo>
                  <a:cubicBezTo>
                    <a:pt x="13173" y="1"/>
                    <a:pt x="13134" y="9"/>
                    <a:pt x="13098" y="27"/>
                  </a:cubicBezTo>
                  <a:lnTo>
                    <a:pt x="1029" y="5927"/>
                  </a:lnTo>
                  <a:cubicBezTo>
                    <a:pt x="782" y="6050"/>
                    <a:pt x="564" y="6222"/>
                    <a:pt x="386" y="6436"/>
                  </a:cubicBezTo>
                  <a:cubicBezTo>
                    <a:pt x="406" y="6453"/>
                    <a:pt x="421" y="6475"/>
                    <a:pt x="435" y="6499"/>
                  </a:cubicBezTo>
                  <a:cubicBezTo>
                    <a:pt x="487" y="6612"/>
                    <a:pt x="459" y="6764"/>
                    <a:pt x="356" y="6835"/>
                  </a:cubicBezTo>
                  <a:cubicBezTo>
                    <a:pt x="154" y="6972"/>
                    <a:pt x="36" y="7152"/>
                    <a:pt x="6" y="7346"/>
                  </a:cubicBezTo>
                  <a:cubicBezTo>
                    <a:pt x="2" y="7387"/>
                    <a:pt x="0" y="7427"/>
                    <a:pt x="2" y="7468"/>
                  </a:cubicBezTo>
                  <a:cubicBezTo>
                    <a:pt x="20" y="7779"/>
                    <a:pt x="263" y="8084"/>
                    <a:pt x="657" y="8289"/>
                  </a:cubicBezTo>
                  <a:cubicBezTo>
                    <a:pt x="1053" y="8497"/>
                    <a:pt x="1165" y="8810"/>
                    <a:pt x="1260" y="9059"/>
                  </a:cubicBezTo>
                  <a:cubicBezTo>
                    <a:pt x="1302" y="9180"/>
                    <a:pt x="1341" y="9281"/>
                    <a:pt x="1401" y="9356"/>
                  </a:cubicBezTo>
                  <a:cubicBezTo>
                    <a:pt x="1434" y="9401"/>
                    <a:pt x="1468" y="9445"/>
                    <a:pt x="1496" y="9484"/>
                  </a:cubicBezTo>
                  <a:cubicBezTo>
                    <a:pt x="1592" y="9621"/>
                    <a:pt x="1621" y="9658"/>
                    <a:pt x="1669" y="9658"/>
                  </a:cubicBezTo>
                  <a:cubicBezTo>
                    <a:pt x="1688" y="9658"/>
                    <a:pt x="1710" y="9652"/>
                    <a:pt x="1741" y="9645"/>
                  </a:cubicBezTo>
                  <a:cubicBezTo>
                    <a:pt x="1764" y="9638"/>
                    <a:pt x="1787" y="9635"/>
                    <a:pt x="1810" y="9635"/>
                  </a:cubicBezTo>
                  <a:cubicBezTo>
                    <a:pt x="1903" y="9635"/>
                    <a:pt x="1991" y="9688"/>
                    <a:pt x="2034" y="9777"/>
                  </a:cubicBezTo>
                  <a:lnTo>
                    <a:pt x="2044" y="9797"/>
                  </a:lnTo>
                  <a:cubicBezTo>
                    <a:pt x="2056" y="9817"/>
                    <a:pt x="2062" y="9839"/>
                    <a:pt x="2066" y="9860"/>
                  </a:cubicBezTo>
                  <a:lnTo>
                    <a:pt x="2091" y="9860"/>
                  </a:lnTo>
                  <a:cubicBezTo>
                    <a:pt x="2358" y="9856"/>
                    <a:pt x="2624" y="9795"/>
                    <a:pt x="2863" y="9678"/>
                  </a:cubicBezTo>
                  <a:lnTo>
                    <a:pt x="14892" y="3798"/>
                  </a:lnTo>
                  <a:cubicBezTo>
                    <a:pt x="14989" y="3751"/>
                    <a:pt x="15045" y="3648"/>
                    <a:pt x="15033" y="3541"/>
                  </a:cubicBezTo>
                  <a:lnTo>
                    <a:pt x="15033" y="3541"/>
                  </a:lnTo>
                  <a:cubicBezTo>
                    <a:pt x="15001" y="3543"/>
                    <a:pt x="14969" y="3543"/>
                    <a:pt x="14936" y="3543"/>
                  </a:cubicBezTo>
                  <a:cubicBezTo>
                    <a:pt x="13501" y="3541"/>
                    <a:pt x="12494" y="2130"/>
                    <a:pt x="12959" y="773"/>
                  </a:cubicBezTo>
                  <a:cubicBezTo>
                    <a:pt x="13048" y="510"/>
                    <a:pt x="13191" y="269"/>
                    <a:pt x="13377" y="63"/>
                  </a:cubicBezTo>
                  <a:cubicBezTo>
                    <a:pt x="13330" y="22"/>
                    <a:pt x="13271" y="1"/>
                    <a:pt x="132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8"/>
            <p:cNvSpPr/>
            <p:nvPr/>
          </p:nvSpPr>
          <p:spPr>
            <a:xfrm>
              <a:off x="120857" y="3173573"/>
              <a:ext cx="128568" cy="176130"/>
            </a:xfrm>
            <a:custGeom>
              <a:avLst/>
              <a:gdLst/>
              <a:ahLst/>
              <a:cxnLst/>
              <a:rect l="l" t="t" r="r" b="b"/>
              <a:pathLst>
                <a:path w="2541" h="3481" extrusionOk="0">
                  <a:moveTo>
                    <a:pt x="885" y="1"/>
                  </a:moveTo>
                  <a:cubicBezTo>
                    <a:pt x="699" y="207"/>
                    <a:pt x="556" y="448"/>
                    <a:pt x="467" y="711"/>
                  </a:cubicBezTo>
                  <a:cubicBezTo>
                    <a:pt x="0" y="2068"/>
                    <a:pt x="1009" y="3481"/>
                    <a:pt x="2444" y="3481"/>
                  </a:cubicBezTo>
                  <a:cubicBezTo>
                    <a:pt x="2477" y="3481"/>
                    <a:pt x="2509" y="3481"/>
                    <a:pt x="2541" y="3479"/>
                  </a:cubicBezTo>
                  <a:cubicBezTo>
                    <a:pt x="2541" y="3473"/>
                    <a:pt x="2539" y="3469"/>
                    <a:pt x="2539" y="3463"/>
                  </a:cubicBezTo>
                  <a:cubicBezTo>
                    <a:pt x="2519" y="3350"/>
                    <a:pt x="2424" y="3265"/>
                    <a:pt x="2309" y="3257"/>
                  </a:cubicBezTo>
                  <a:cubicBezTo>
                    <a:pt x="1654" y="3202"/>
                    <a:pt x="1075" y="2804"/>
                    <a:pt x="786" y="2213"/>
                  </a:cubicBezTo>
                  <a:cubicBezTo>
                    <a:pt x="493" y="1607"/>
                    <a:pt x="546" y="891"/>
                    <a:pt x="924" y="333"/>
                  </a:cubicBezTo>
                  <a:cubicBezTo>
                    <a:pt x="990" y="240"/>
                    <a:pt x="984" y="114"/>
                    <a:pt x="910" y="27"/>
                  </a:cubicBezTo>
                  <a:cubicBezTo>
                    <a:pt x="902" y="17"/>
                    <a:pt x="895" y="9"/>
                    <a:pt x="8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8"/>
            <p:cNvSpPr/>
            <p:nvPr/>
          </p:nvSpPr>
          <p:spPr>
            <a:xfrm>
              <a:off x="-636957" y="2510075"/>
              <a:ext cx="364606" cy="769537"/>
            </a:xfrm>
            <a:custGeom>
              <a:avLst/>
              <a:gdLst/>
              <a:ahLst/>
              <a:cxnLst/>
              <a:rect l="l" t="t" r="r" b="b"/>
              <a:pathLst>
                <a:path w="7206" h="15209" extrusionOk="0">
                  <a:moveTo>
                    <a:pt x="2724" y="2359"/>
                  </a:moveTo>
                  <a:cubicBezTo>
                    <a:pt x="2643" y="3896"/>
                    <a:pt x="3366" y="5194"/>
                    <a:pt x="4070" y="6462"/>
                  </a:cubicBezTo>
                  <a:cubicBezTo>
                    <a:pt x="5194" y="8474"/>
                    <a:pt x="6256" y="10393"/>
                    <a:pt x="4533" y="13317"/>
                  </a:cubicBezTo>
                  <a:lnTo>
                    <a:pt x="4533" y="13317"/>
                  </a:lnTo>
                  <a:cubicBezTo>
                    <a:pt x="4720" y="11904"/>
                    <a:pt x="4032" y="10816"/>
                    <a:pt x="3314" y="9683"/>
                  </a:cubicBezTo>
                  <a:cubicBezTo>
                    <a:pt x="2224" y="7954"/>
                    <a:pt x="1005" y="6029"/>
                    <a:pt x="2724" y="2359"/>
                  </a:cubicBezTo>
                  <a:close/>
                  <a:moveTo>
                    <a:pt x="3615" y="0"/>
                  </a:moveTo>
                  <a:cubicBezTo>
                    <a:pt x="3533" y="0"/>
                    <a:pt x="3453" y="40"/>
                    <a:pt x="3405" y="113"/>
                  </a:cubicBezTo>
                  <a:cubicBezTo>
                    <a:pt x="0" y="5380"/>
                    <a:pt x="1533" y="7807"/>
                    <a:pt x="2885" y="9952"/>
                  </a:cubicBezTo>
                  <a:cubicBezTo>
                    <a:pt x="3832" y="11444"/>
                    <a:pt x="4648" y="12736"/>
                    <a:pt x="3462" y="14831"/>
                  </a:cubicBezTo>
                  <a:cubicBezTo>
                    <a:pt x="3399" y="14946"/>
                    <a:pt x="3433" y="15090"/>
                    <a:pt x="3542" y="15165"/>
                  </a:cubicBezTo>
                  <a:cubicBezTo>
                    <a:pt x="3583" y="15193"/>
                    <a:pt x="3633" y="15209"/>
                    <a:pt x="3682" y="15209"/>
                  </a:cubicBezTo>
                  <a:cubicBezTo>
                    <a:pt x="3759" y="15209"/>
                    <a:pt x="3832" y="15175"/>
                    <a:pt x="3880" y="15118"/>
                  </a:cubicBezTo>
                  <a:cubicBezTo>
                    <a:pt x="7206" y="11056"/>
                    <a:pt x="5777" y="8484"/>
                    <a:pt x="4513" y="6215"/>
                  </a:cubicBezTo>
                  <a:cubicBezTo>
                    <a:pt x="3514" y="4418"/>
                    <a:pt x="2568" y="2719"/>
                    <a:pt x="3840" y="372"/>
                  </a:cubicBezTo>
                  <a:cubicBezTo>
                    <a:pt x="3904" y="252"/>
                    <a:pt x="3862" y="105"/>
                    <a:pt x="3745" y="36"/>
                  </a:cubicBezTo>
                  <a:cubicBezTo>
                    <a:pt x="3704" y="12"/>
                    <a:pt x="3659" y="0"/>
                    <a:pt x="36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8"/>
            <p:cNvSpPr/>
            <p:nvPr/>
          </p:nvSpPr>
          <p:spPr>
            <a:xfrm>
              <a:off x="-587118" y="3492141"/>
              <a:ext cx="181645" cy="205021"/>
            </a:xfrm>
            <a:custGeom>
              <a:avLst/>
              <a:gdLst/>
              <a:ahLst/>
              <a:cxnLst/>
              <a:rect l="l" t="t" r="r" b="b"/>
              <a:pathLst>
                <a:path w="3590" h="4052" extrusionOk="0">
                  <a:moveTo>
                    <a:pt x="1003" y="1217"/>
                  </a:moveTo>
                  <a:cubicBezTo>
                    <a:pt x="1059" y="1682"/>
                    <a:pt x="1391" y="2105"/>
                    <a:pt x="1921" y="2380"/>
                  </a:cubicBezTo>
                  <a:cubicBezTo>
                    <a:pt x="2145" y="2497"/>
                    <a:pt x="2206" y="2667"/>
                    <a:pt x="2284" y="2879"/>
                  </a:cubicBezTo>
                  <a:cubicBezTo>
                    <a:pt x="2335" y="3016"/>
                    <a:pt x="2392" y="3170"/>
                    <a:pt x="2501" y="3310"/>
                  </a:cubicBezTo>
                  <a:cubicBezTo>
                    <a:pt x="2533" y="3348"/>
                    <a:pt x="2559" y="3386"/>
                    <a:pt x="2582" y="3423"/>
                  </a:cubicBezTo>
                  <a:cubicBezTo>
                    <a:pt x="2606" y="3453"/>
                    <a:pt x="2630" y="3484"/>
                    <a:pt x="2654" y="3516"/>
                  </a:cubicBezTo>
                  <a:cubicBezTo>
                    <a:pt x="2570" y="3530"/>
                    <a:pt x="2486" y="3536"/>
                    <a:pt x="2402" y="3536"/>
                  </a:cubicBezTo>
                  <a:cubicBezTo>
                    <a:pt x="1898" y="3536"/>
                    <a:pt x="1417" y="3295"/>
                    <a:pt x="1118" y="2877"/>
                  </a:cubicBezTo>
                  <a:cubicBezTo>
                    <a:pt x="768" y="2390"/>
                    <a:pt x="725" y="1747"/>
                    <a:pt x="1003" y="1217"/>
                  </a:cubicBezTo>
                  <a:close/>
                  <a:moveTo>
                    <a:pt x="1705" y="0"/>
                  </a:moveTo>
                  <a:cubicBezTo>
                    <a:pt x="1668" y="0"/>
                    <a:pt x="1630" y="8"/>
                    <a:pt x="1595" y="24"/>
                  </a:cubicBezTo>
                  <a:lnTo>
                    <a:pt x="1484" y="79"/>
                  </a:lnTo>
                  <a:cubicBezTo>
                    <a:pt x="438" y="582"/>
                    <a:pt x="0" y="1838"/>
                    <a:pt x="511" y="2881"/>
                  </a:cubicBezTo>
                  <a:cubicBezTo>
                    <a:pt x="872" y="3622"/>
                    <a:pt x="1615" y="4052"/>
                    <a:pt x="2386" y="4052"/>
                  </a:cubicBezTo>
                  <a:cubicBezTo>
                    <a:pt x="2700" y="4052"/>
                    <a:pt x="3019" y="3981"/>
                    <a:pt x="3318" y="3831"/>
                  </a:cubicBezTo>
                  <a:lnTo>
                    <a:pt x="3427" y="3777"/>
                  </a:lnTo>
                  <a:cubicBezTo>
                    <a:pt x="3532" y="3730"/>
                    <a:pt x="3589" y="3615"/>
                    <a:pt x="3566" y="3502"/>
                  </a:cubicBezTo>
                  <a:cubicBezTo>
                    <a:pt x="3257" y="3496"/>
                    <a:pt x="2970" y="3395"/>
                    <a:pt x="2794" y="3168"/>
                  </a:cubicBezTo>
                  <a:cubicBezTo>
                    <a:pt x="2685" y="3029"/>
                    <a:pt x="2628" y="2871"/>
                    <a:pt x="2578" y="2735"/>
                  </a:cubicBezTo>
                  <a:cubicBezTo>
                    <a:pt x="2499" y="2523"/>
                    <a:pt x="2436" y="2355"/>
                    <a:pt x="2214" y="2240"/>
                  </a:cubicBezTo>
                  <a:cubicBezTo>
                    <a:pt x="1749" y="1997"/>
                    <a:pt x="1490" y="1579"/>
                    <a:pt x="1494" y="1090"/>
                  </a:cubicBezTo>
                  <a:cubicBezTo>
                    <a:pt x="1494" y="1057"/>
                    <a:pt x="1498" y="1023"/>
                    <a:pt x="1502" y="990"/>
                  </a:cubicBezTo>
                  <a:cubicBezTo>
                    <a:pt x="1530" y="665"/>
                    <a:pt x="1670" y="347"/>
                    <a:pt x="1888" y="78"/>
                  </a:cubicBezTo>
                  <a:cubicBezTo>
                    <a:pt x="1860" y="48"/>
                    <a:pt x="1827" y="26"/>
                    <a:pt x="1789" y="14"/>
                  </a:cubicBezTo>
                  <a:cubicBezTo>
                    <a:pt x="1762" y="5"/>
                    <a:pt x="1733" y="0"/>
                    <a:pt x="17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8"/>
            <p:cNvSpPr/>
            <p:nvPr/>
          </p:nvSpPr>
          <p:spPr>
            <a:xfrm>
              <a:off x="-511119" y="3496037"/>
              <a:ext cx="24540" cy="46196"/>
            </a:xfrm>
            <a:custGeom>
              <a:avLst/>
              <a:gdLst/>
              <a:ahLst/>
              <a:cxnLst/>
              <a:rect l="l" t="t" r="r" b="b"/>
              <a:pathLst>
                <a:path w="485" h="913" extrusionOk="0">
                  <a:moveTo>
                    <a:pt x="384" y="1"/>
                  </a:moveTo>
                  <a:cubicBezTo>
                    <a:pt x="166" y="270"/>
                    <a:pt x="28" y="588"/>
                    <a:pt x="0" y="913"/>
                  </a:cubicBezTo>
                  <a:lnTo>
                    <a:pt x="4" y="913"/>
                  </a:lnTo>
                  <a:cubicBezTo>
                    <a:pt x="32" y="717"/>
                    <a:pt x="150" y="537"/>
                    <a:pt x="354" y="400"/>
                  </a:cubicBezTo>
                  <a:cubicBezTo>
                    <a:pt x="457" y="329"/>
                    <a:pt x="485" y="179"/>
                    <a:pt x="431" y="64"/>
                  </a:cubicBezTo>
                  <a:cubicBezTo>
                    <a:pt x="419" y="40"/>
                    <a:pt x="404" y="18"/>
                    <a:pt x="3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8"/>
            <p:cNvSpPr/>
            <p:nvPr/>
          </p:nvSpPr>
          <p:spPr>
            <a:xfrm>
              <a:off x="-655375" y="2985802"/>
              <a:ext cx="242109" cy="496564"/>
            </a:xfrm>
            <a:custGeom>
              <a:avLst/>
              <a:gdLst/>
              <a:ahLst/>
              <a:cxnLst/>
              <a:rect l="l" t="t" r="r" b="b"/>
              <a:pathLst>
                <a:path w="4785" h="9814" extrusionOk="0">
                  <a:moveTo>
                    <a:pt x="3037" y="2008"/>
                  </a:moveTo>
                  <a:cubicBezTo>
                    <a:pt x="3854" y="4026"/>
                    <a:pt x="3168" y="5115"/>
                    <a:pt x="2497" y="6171"/>
                  </a:cubicBezTo>
                  <a:cubicBezTo>
                    <a:pt x="2119" y="6773"/>
                    <a:pt x="1731" y="7384"/>
                    <a:pt x="1696" y="8128"/>
                  </a:cubicBezTo>
                  <a:cubicBezTo>
                    <a:pt x="908" y="6511"/>
                    <a:pt x="1529" y="5395"/>
                    <a:pt x="2180" y="4228"/>
                  </a:cubicBezTo>
                  <a:cubicBezTo>
                    <a:pt x="2568" y="3530"/>
                    <a:pt x="2962" y="2819"/>
                    <a:pt x="3037" y="2008"/>
                  </a:cubicBezTo>
                  <a:close/>
                  <a:moveTo>
                    <a:pt x="2384" y="0"/>
                  </a:moveTo>
                  <a:cubicBezTo>
                    <a:pt x="2340" y="0"/>
                    <a:pt x="2296" y="12"/>
                    <a:pt x="2256" y="36"/>
                  </a:cubicBezTo>
                  <a:cubicBezTo>
                    <a:pt x="2139" y="105"/>
                    <a:pt x="2097" y="253"/>
                    <a:pt x="2163" y="374"/>
                  </a:cubicBezTo>
                  <a:cubicBezTo>
                    <a:pt x="2942" y="1814"/>
                    <a:pt x="2384" y="2819"/>
                    <a:pt x="1737" y="3983"/>
                  </a:cubicBezTo>
                  <a:cubicBezTo>
                    <a:pt x="922" y="5445"/>
                    <a:pt x="0" y="7103"/>
                    <a:pt x="2147" y="9722"/>
                  </a:cubicBezTo>
                  <a:cubicBezTo>
                    <a:pt x="2193" y="9780"/>
                    <a:pt x="2261" y="9814"/>
                    <a:pt x="2334" y="9814"/>
                  </a:cubicBezTo>
                  <a:cubicBezTo>
                    <a:pt x="2336" y="9814"/>
                    <a:pt x="2339" y="9814"/>
                    <a:pt x="2341" y="9813"/>
                  </a:cubicBezTo>
                  <a:cubicBezTo>
                    <a:pt x="2343" y="9814"/>
                    <a:pt x="2346" y="9814"/>
                    <a:pt x="2349" y="9814"/>
                  </a:cubicBezTo>
                  <a:cubicBezTo>
                    <a:pt x="2398" y="9814"/>
                    <a:pt x="2444" y="9798"/>
                    <a:pt x="2483" y="9770"/>
                  </a:cubicBezTo>
                  <a:cubicBezTo>
                    <a:pt x="2592" y="9697"/>
                    <a:pt x="2627" y="9552"/>
                    <a:pt x="2562" y="9438"/>
                  </a:cubicBezTo>
                  <a:cubicBezTo>
                    <a:pt x="1840" y="8159"/>
                    <a:pt x="2319" y="7402"/>
                    <a:pt x="2924" y="6442"/>
                  </a:cubicBezTo>
                  <a:cubicBezTo>
                    <a:pt x="3753" y="5132"/>
                    <a:pt x="4784" y="3500"/>
                    <a:pt x="2598" y="115"/>
                  </a:cubicBezTo>
                  <a:cubicBezTo>
                    <a:pt x="2549" y="41"/>
                    <a:pt x="2467" y="0"/>
                    <a:pt x="23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Google Shape;242;p9"/>
          <p:cNvPicPr preferRelativeResize="0"/>
          <p:nvPr/>
        </p:nvPicPr>
        <p:blipFill>
          <a:blip r:embed="rId2">
            <a:alphaModFix amt="52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9"/>
          <p:cNvSpPr txBox="1">
            <a:spLocks noGrp="1"/>
          </p:cNvSpPr>
          <p:nvPr>
            <p:ph type="title"/>
          </p:nvPr>
        </p:nvSpPr>
        <p:spPr>
          <a:xfrm>
            <a:off x="4082775" y="634175"/>
            <a:ext cx="4340400" cy="8643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0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44" name="Google Shape;244;p9"/>
          <p:cNvSpPr txBox="1">
            <a:spLocks noGrp="1"/>
          </p:cNvSpPr>
          <p:nvPr>
            <p:ph type="subTitle" idx="1"/>
          </p:nvPr>
        </p:nvSpPr>
        <p:spPr>
          <a:xfrm>
            <a:off x="4082775" y="1637850"/>
            <a:ext cx="4340400" cy="18678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8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245" name="Google Shape;245;p9"/>
          <p:cNvGrpSpPr/>
          <p:nvPr/>
        </p:nvGrpSpPr>
        <p:grpSpPr>
          <a:xfrm rot="3232975" flipH="1">
            <a:off x="6666560" y="3922242"/>
            <a:ext cx="780930" cy="962469"/>
            <a:chOff x="-309719" y="2518924"/>
            <a:chExt cx="780847" cy="962367"/>
          </a:xfrm>
        </p:grpSpPr>
        <p:grpSp>
          <p:nvGrpSpPr>
            <p:cNvPr id="246" name="Google Shape;246;p9"/>
            <p:cNvGrpSpPr/>
            <p:nvPr/>
          </p:nvGrpSpPr>
          <p:grpSpPr>
            <a:xfrm>
              <a:off x="-309719" y="2518924"/>
              <a:ext cx="780847" cy="962367"/>
              <a:chOff x="-309719" y="2518924"/>
              <a:chExt cx="780847" cy="962367"/>
            </a:xfrm>
          </p:grpSpPr>
          <p:sp>
            <p:nvSpPr>
              <p:cNvPr id="247" name="Google Shape;247;p9"/>
              <p:cNvSpPr/>
              <p:nvPr/>
            </p:nvSpPr>
            <p:spPr>
              <a:xfrm rot="1942536">
                <a:off x="2314" y="2562045"/>
                <a:ext cx="334691" cy="598117"/>
              </a:xfrm>
              <a:custGeom>
                <a:avLst/>
                <a:gdLst/>
                <a:ahLst/>
                <a:cxnLst/>
                <a:rect l="l" t="t" r="r" b="b"/>
                <a:pathLst>
                  <a:path w="5091" h="9098" extrusionOk="0">
                    <a:moveTo>
                      <a:pt x="200" y="1"/>
                    </a:moveTo>
                    <a:cubicBezTo>
                      <a:pt x="93" y="1"/>
                      <a:pt x="1" y="99"/>
                      <a:pt x="1" y="207"/>
                    </a:cubicBezTo>
                    <a:cubicBezTo>
                      <a:pt x="1" y="5559"/>
                      <a:pt x="697" y="8549"/>
                      <a:pt x="2055" y="9097"/>
                    </a:cubicBezTo>
                    <a:lnTo>
                      <a:pt x="2055" y="8983"/>
                    </a:lnTo>
                    <a:cubicBezTo>
                      <a:pt x="2055" y="8857"/>
                      <a:pt x="2157" y="8766"/>
                      <a:pt x="2272" y="8766"/>
                    </a:cubicBezTo>
                    <a:lnTo>
                      <a:pt x="2545" y="8766"/>
                    </a:lnTo>
                    <a:cubicBezTo>
                      <a:pt x="1758" y="8766"/>
                      <a:pt x="446" y="7682"/>
                      <a:pt x="423" y="413"/>
                    </a:cubicBezTo>
                    <a:lnTo>
                      <a:pt x="4668" y="413"/>
                    </a:lnTo>
                    <a:cubicBezTo>
                      <a:pt x="4645" y="7317"/>
                      <a:pt x="3504" y="8766"/>
                      <a:pt x="2545" y="8766"/>
                    </a:cubicBezTo>
                    <a:lnTo>
                      <a:pt x="2819" y="8766"/>
                    </a:lnTo>
                    <a:cubicBezTo>
                      <a:pt x="2933" y="8766"/>
                      <a:pt x="3025" y="8857"/>
                      <a:pt x="3025" y="8983"/>
                    </a:cubicBezTo>
                    <a:lnTo>
                      <a:pt x="3025" y="9097"/>
                    </a:lnTo>
                    <a:cubicBezTo>
                      <a:pt x="4417" y="8572"/>
                      <a:pt x="5090" y="5651"/>
                      <a:pt x="5090" y="207"/>
                    </a:cubicBezTo>
                    <a:cubicBezTo>
                      <a:pt x="5090" y="93"/>
                      <a:pt x="4988" y="2"/>
                      <a:pt x="4874" y="2"/>
                    </a:cubicBezTo>
                    <a:lnTo>
                      <a:pt x="217" y="2"/>
                    </a:lnTo>
                    <a:cubicBezTo>
                      <a:pt x="212" y="1"/>
                      <a:pt x="206" y="1"/>
                      <a:pt x="20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9"/>
              <p:cNvSpPr/>
              <p:nvPr/>
            </p:nvSpPr>
            <p:spPr>
              <a:xfrm rot="1942536">
                <a:off x="-248981" y="3088445"/>
                <a:ext cx="342908" cy="326407"/>
              </a:xfrm>
              <a:custGeom>
                <a:avLst/>
                <a:gdLst/>
                <a:ahLst/>
                <a:cxnLst/>
                <a:rect l="l" t="t" r="r" b="b"/>
                <a:pathLst>
                  <a:path w="5216" h="4965" extrusionOk="0">
                    <a:moveTo>
                      <a:pt x="2112" y="0"/>
                    </a:moveTo>
                    <a:lnTo>
                      <a:pt x="2112" y="3914"/>
                    </a:lnTo>
                    <a:cubicBezTo>
                      <a:pt x="1998" y="4051"/>
                      <a:pt x="1222" y="4223"/>
                      <a:pt x="457" y="4280"/>
                    </a:cubicBezTo>
                    <a:cubicBezTo>
                      <a:pt x="0" y="4280"/>
                      <a:pt x="0" y="4964"/>
                      <a:pt x="457" y="4964"/>
                    </a:cubicBezTo>
                    <a:lnTo>
                      <a:pt x="4748" y="4964"/>
                    </a:lnTo>
                    <a:cubicBezTo>
                      <a:pt x="5204" y="4964"/>
                      <a:pt x="5216" y="4280"/>
                      <a:pt x="4759" y="4280"/>
                    </a:cubicBezTo>
                    <a:cubicBezTo>
                      <a:pt x="3983" y="4223"/>
                      <a:pt x="3207" y="4051"/>
                      <a:pt x="3093" y="3914"/>
                    </a:cubicBezTo>
                    <a:lnTo>
                      <a:pt x="3093" y="0"/>
                    </a:lnTo>
                    <a:cubicBezTo>
                      <a:pt x="2933" y="57"/>
                      <a:pt x="2774" y="91"/>
                      <a:pt x="2602" y="91"/>
                    </a:cubicBezTo>
                    <a:lnTo>
                      <a:pt x="2671" y="91"/>
                    </a:lnTo>
                    <a:lnTo>
                      <a:pt x="2671" y="3937"/>
                    </a:lnTo>
                    <a:cubicBezTo>
                      <a:pt x="2671" y="4234"/>
                      <a:pt x="3059" y="4428"/>
                      <a:pt x="3584" y="4542"/>
                    </a:cubicBezTo>
                    <a:lnTo>
                      <a:pt x="1632" y="4542"/>
                    </a:lnTo>
                    <a:cubicBezTo>
                      <a:pt x="2146" y="4428"/>
                      <a:pt x="2534" y="4234"/>
                      <a:pt x="2534" y="3937"/>
                    </a:cubicBezTo>
                    <a:lnTo>
                      <a:pt x="2534" y="91"/>
                    </a:lnTo>
                    <a:lnTo>
                      <a:pt x="2602" y="91"/>
                    </a:lnTo>
                    <a:cubicBezTo>
                      <a:pt x="2431" y="91"/>
                      <a:pt x="2272" y="57"/>
                      <a:pt x="21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9"/>
              <p:cNvSpPr/>
              <p:nvPr/>
            </p:nvSpPr>
            <p:spPr>
              <a:xfrm rot="1942536">
                <a:off x="28096" y="2652301"/>
                <a:ext cx="258167" cy="456970"/>
              </a:xfrm>
              <a:custGeom>
                <a:avLst/>
                <a:gdLst/>
                <a:ahLst/>
                <a:cxnLst/>
                <a:rect l="l" t="t" r="r" b="b"/>
                <a:pathLst>
                  <a:path w="3927" h="6951" extrusionOk="0">
                    <a:moveTo>
                      <a:pt x="3721" y="217"/>
                    </a:moveTo>
                    <a:cubicBezTo>
                      <a:pt x="3607" y="4542"/>
                      <a:pt x="3013" y="6733"/>
                      <a:pt x="1963" y="6733"/>
                    </a:cubicBezTo>
                    <a:cubicBezTo>
                      <a:pt x="925" y="6733"/>
                      <a:pt x="332" y="4542"/>
                      <a:pt x="206" y="217"/>
                    </a:cubicBezTo>
                    <a:close/>
                    <a:moveTo>
                      <a:pt x="103" y="0"/>
                    </a:moveTo>
                    <a:cubicBezTo>
                      <a:pt x="69" y="0"/>
                      <a:pt x="46" y="12"/>
                      <a:pt x="23" y="34"/>
                    </a:cubicBezTo>
                    <a:cubicBezTo>
                      <a:pt x="12" y="57"/>
                      <a:pt x="1" y="80"/>
                      <a:pt x="1" y="114"/>
                    </a:cubicBezTo>
                    <a:cubicBezTo>
                      <a:pt x="172" y="6950"/>
                      <a:pt x="1518" y="6950"/>
                      <a:pt x="1975" y="6950"/>
                    </a:cubicBezTo>
                    <a:lnTo>
                      <a:pt x="1998" y="6950"/>
                    </a:lnTo>
                    <a:cubicBezTo>
                      <a:pt x="2500" y="6950"/>
                      <a:pt x="3767" y="6847"/>
                      <a:pt x="3926" y="114"/>
                    </a:cubicBezTo>
                    <a:cubicBezTo>
                      <a:pt x="3926" y="80"/>
                      <a:pt x="3915" y="57"/>
                      <a:pt x="3904" y="34"/>
                    </a:cubicBezTo>
                    <a:cubicBezTo>
                      <a:pt x="3881" y="12"/>
                      <a:pt x="3846" y="0"/>
                      <a:pt x="38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9"/>
              <p:cNvSpPr/>
              <p:nvPr/>
            </p:nvSpPr>
            <p:spPr>
              <a:xfrm rot="1942536">
                <a:off x="254913" y="2858783"/>
                <a:ext cx="17290" cy="18079"/>
              </a:xfrm>
              <a:custGeom>
                <a:avLst/>
                <a:gdLst/>
                <a:ahLst/>
                <a:cxnLst/>
                <a:rect l="l" t="t" r="r" b="b"/>
                <a:pathLst>
                  <a:path w="263" h="275" extrusionOk="0">
                    <a:moveTo>
                      <a:pt x="126" y="0"/>
                    </a:moveTo>
                    <a:cubicBezTo>
                      <a:pt x="57" y="0"/>
                      <a:pt x="0" y="69"/>
                      <a:pt x="0" y="137"/>
                    </a:cubicBezTo>
                    <a:cubicBezTo>
                      <a:pt x="0" y="206"/>
                      <a:pt x="57" y="274"/>
                      <a:pt x="126" y="274"/>
                    </a:cubicBezTo>
                    <a:cubicBezTo>
                      <a:pt x="206" y="274"/>
                      <a:pt x="263" y="206"/>
                      <a:pt x="263" y="137"/>
                    </a:cubicBezTo>
                    <a:cubicBezTo>
                      <a:pt x="263" y="69"/>
                      <a:pt x="206" y="0"/>
                      <a:pt x="12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9"/>
              <p:cNvSpPr/>
              <p:nvPr/>
            </p:nvSpPr>
            <p:spPr>
              <a:xfrm rot="1942536">
                <a:off x="183742" y="2954918"/>
                <a:ext cx="20314" cy="17553"/>
              </a:xfrm>
              <a:custGeom>
                <a:avLst/>
                <a:gdLst/>
                <a:ahLst/>
                <a:cxnLst/>
                <a:rect l="l" t="t" r="r" b="b"/>
                <a:pathLst>
                  <a:path w="309" h="267" extrusionOk="0">
                    <a:moveTo>
                      <a:pt x="137" y="1"/>
                    </a:moveTo>
                    <a:cubicBezTo>
                      <a:pt x="57" y="1"/>
                      <a:pt x="0" y="58"/>
                      <a:pt x="0" y="138"/>
                    </a:cubicBezTo>
                    <a:cubicBezTo>
                      <a:pt x="0" y="215"/>
                      <a:pt x="69" y="266"/>
                      <a:pt x="137" y="266"/>
                    </a:cubicBezTo>
                    <a:cubicBezTo>
                      <a:pt x="170" y="266"/>
                      <a:pt x="203" y="255"/>
                      <a:pt x="229" y="229"/>
                    </a:cubicBezTo>
                    <a:cubicBezTo>
                      <a:pt x="308" y="138"/>
                      <a:pt x="251" y="1"/>
                      <a:pt x="13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9"/>
              <p:cNvSpPr/>
              <p:nvPr/>
            </p:nvSpPr>
            <p:spPr>
              <a:xfrm rot="1942536">
                <a:off x="178642" y="2891782"/>
                <a:ext cx="30833" cy="25705"/>
              </a:xfrm>
              <a:custGeom>
                <a:avLst/>
                <a:gdLst/>
                <a:ahLst/>
                <a:cxnLst/>
                <a:rect l="l" t="t" r="r" b="b"/>
                <a:pathLst>
                  <a:path w="469" h="391" extrusionOk="0">
                    <a:moveTo>
                      <a:pt x="206" y="1"/>
                    </a:moveTo>
                    <a:cubicBezTo>
                      <a:pt x="91" y="1"/>
                      <a:pt x="0" y="81"/>
                      <a:pt x="0" y="195"/>
                    </a:cubicBezTo>
                    <a:cubicBezTo>
                      <a:pt x="0" y="311"/>
                      <a:pt x="100" y="390"/>
                      <a:pt x="203" y="390"/>
                    </a:cubicBezTo>
                    <a:cubicBezTo>
                      <a:pt x="252" y="390"/>
                      <a:pt x="302" y="372"/>
                      <a:pt x="343" y="332"/>
                    </a:cubicBezTo>
                    <a:cubicBezTo>
                      <a:pt x="468" y="206"/>
                      <a:pt x="377" y="1"/>
                      <a:pt x="20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9"/>
              <p:cNvSpPr/>
              <p:nvPr/>
            </p:nvSpPr>
            <p:spPr>
              <a:xfrm rot="1942536">
                <a:off x="251110" y="2787063"/>
                <a:ext cx="20314" cy="17487"/>
              </a:xfrm>
              <a:custGeom>
                <a:avLst/>
                <a:gdLst/>
                <a:ahLst/>
                <a:cxnLst/>
                <a:rect l="l" t="t" r="r" b="b"/>
                <a:pathLst>
                  <a:path w="309" h="266" extrusionOk="0">
                    <a:moveTo>
                      <a:pt x="149" y="1"/>
                    </a:moveTo>
                    <a:cubicBezTo>
                      <a:pt x="69" y="1"/>
                      <a:pt x="12" y="58"/>
                      <a:pt x="0" y="126"/>
                    </a:cubicBezTo>
                    <a:cubicBezTo>
                      <a:pt x="0" y="212"/>
                      <a:pt x="64" y="266"/>
                      <a:pt x="134" y="266"/>
                    </a:cubicBezTo>
                    <a:cubicBezTo>
                      <a:pt x="166" y="266"/>
                      <a:pt x="200" y="254"/>
                      <a:pt x="228" y="229"/>
                    </a:cubicBezTo>
                    <a:cubicBezTo>
                      <a:pt x="308" y="149"/>
                      <a:pt x="263" y="1"/>
                      <a:pt x="14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9"/>
              <p:cNvSpPr/>
              <p:nvPr/>
            </p:nvSpPr>
            <p:spPr>
              <a:xfrm rot="1942536">
                <a:off x="120556" y="2975056"/>
                <a:ext cx="22878" cy="17487"/>
              </a:xfrm>
              <a:custGeom>
                <a:avLst/>
                <a:gdLst/>
                <a:ahLst/>
                <a:cxnLst/>
                <a:rect l="l" t="t" r="r" b="b"/>
                <a:pathLst>
                  <a:path w="348" h="266" extrusionOk="0">
                    <a:moveTo>
                      <a:pt x="181" y="1"/>
                    </a:moveTo>
                    <a:cubicBezTo>
                      <a:pt x="174" y="1"/>
                      <a:pt x="168" y="1"/>
                      <a:pt x="161" y="2"/>
                    </a:cubicBezTo>
                    <a:cubicBezTo>
                      <a:pt x="1" y="14"/>
                      <a:pt x="1" y="253"/>
                      <a:pt x="161" y="265"/>
                    </a:cubicBezTo>
                    <a:cubicBezTo>
                      <a:pt x="168" y="265"/>
                      <a:pt x="174" y="266"/>
                      <a:pt x="181" y="266"/>
                    </a:cubicBezTo>
                    <a:cubicBezTo>
                      <a:pt x="348" y="266"/>
                      <a:pt x="348" y="1"/>
                      <a:pt x="18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255;p9"/>
              <p:cNvSpPr/>
              <p:nvPr/>
            </p:nvSpPr>
            <p:spPr>
              <a:xfrm rot="1942536">
                <a:off x="47826" y="3007383"/>
                <a:ext cx="26362" cy="26362"/>
              </a:xfrm>
              <a:custGeom>
                <a:avLst/>
                <a:gdLst/>
                <a:ahLst/>
                <a:cxnLst/>
                <a:rect l="l" t="t" r="r" b="b"/>
                <a:pathLst>
                  <a:path w="401" h="401" extrusionOk="0">
                    <a:moveTo>
                      <a:pt x="195" y="1"/>
                    </a:moveTo>
                    <a:cubicBezTo>
                      <a:pt x="92" y="1"/>
                      <a:pt x="1" y="92"/>
                      <a:pt x="1" y="206"/>
                    </a:cubicBezTo>
                    <a:cubicBezTo>
                      <a:pt x="1" y="309"/>
                      <a:pt x="92" y="400"/>
                      <a:pt x="195" y="400"/>
                    </a:cubicBezTo>
                    <a:cubicBezTo>
                      <a:pt x="309" y="400"/>
                      <a:pt x="400" y="309"/>
                      <a:pt x="400" y="206"/>
                    </a:cubicBezTo>
                    <a:cubicBezTo>
                      <a:pt x="400" y="92"/>
                      <a:pt x="309" y="1"/>
                      <a:pt x="19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9"/>
              <p:cNvSpPr/>
              <p:nvPr/>
            </p:nvSpPr>
            <p:spPr>
              <a:xfrm rot="1942536">
                <a:off x="160464" y="2798921"/>
                <a:ext cx="17356" cy="18079"/>
              </a:xfrm>
              <a:custGeom>
                <a:avLst/>
                <a:gdLst/>
                <a:ahLst/>
                <a:cxnLst/>
                <a:rect l="l" t="t" r="r" b="b"/>
                <a:pathLst>
                  <a:path w="264" h="275" extrusionOk="0">
                    <a:moveTo>
                      <a:pt x="126" y="0"/>
                    </a:moveTo>
                    <a:cubicBezTo>
                      <a:pt x="58" y="0"/>
                      <a:pt x="1" y="69"/>
                      <a:pt x="1" y="137"/>
                    </a:cubicBezTo>
                    <a:cubicBezTo>
                      <a:pt x="1" y="206"/>
                      <a:pt x="58" y="274"/>
                      <a:pt x="126" y="274"/>
                    </a:cubicBezTo>
                    <a:cubicBezTo>
                      <a:pt x="206" y="274"/>
                      <a:pt x="263" y="206"/>
                      <a:pt x="263" y="137"/>
                    </a:cubicBezTo>
                    <a:cubicBezTo>
                      <a:pt x="263" y="69"/>
                      <a:pt x="206" y="0"/>
                      <a:pt x="12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9"/>
              <p:cNvSpPr/>
              <p:nvPr/>
            </p:nvSpPr>
            <p:spPr>
              <a:xfrm rot="1942536">
                <a:off x="189022" y="2720229"/>
                <a:ext cx="26362" cy="26362"/>
              </a:xfrm>
              <a:custGeom>
                <a:avLst/>
                <a:gdLst/>
                <a:ahLst/>
                <a:cxnLst/>
                <a:rect l="l" t="t" r="r" b="b"/>
                <a:pathLst>
                  <a:path w="401" h="401" extrusionOk="0">
                    <a:moveTo>
                      <a:pt x="195" y="1"/>
                    </a:moveTo>
                    <a:cubicBezTo>
                      <a:pt x="92" y="1"/>
                      <a:pt x="1" y="92"/>
                      <a:pt x="1" y="206"/>
                    </a:cubicBezTo>
                    <a:cubicBezTo>
                      <a:pt x="1" y="309"/>
                      <a:pt x="92" y="400"/>
                      <a:pt x="195" y="400"/>
                    </a:cubicBezTo>
                    <a:cubicBezTo>
                      <a:pt x="309" y="400"/>
                      <a:pt x="400" y="309"/>
                      <a:pt x="400" y="206"/>
                    </a:cubicBezTo>
                    <a:cubicBezTo>
                      <a:pt x="400" y="92"/>
                      <a:pt x="309" y="1"/>
                      <a:pt x="19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9"/>
              <p:cNvSpPr/>
              <p:nvPr/>
            </p:nvSpPr>
            <p:spPr>
              <a:xfrm rot="1942536">
                <a:off x="80669" y="2886975"/>
                <a:ext cx="26297" cy="26297"/>
              </a:xfrm>
              <a:custGeom>
                <a:avLst/>
                <a:gdLst/>
                <a:ahLst/>
                <a:cxnLst/>
                <a:rect l="l" t="t" r="r" b="b"/>
                <a:pathLst>
                  <a:path w="400" h="400" extrusionOk="0">
                    <a:moveTo>
                      <a:pt x="195" y="0"/>
                    </a:moveTo>
                    <a:cubicBezTo>
                      <a:pt x="92" y="0"/>
                      <a:pt x="1" y="91"/>
                      <a:pt x="1" y="206"/>
                    </a:cubicBezTo>
                    <a:cubicBezTo>
                      <a:pt x="1" y="308"/>
                      <a:pt x="92" y="400"/>
                      <a:pt x="195" y="400"/>
                    </a:cubicBezTo>
                    <a:cubicBezTo>
                      <a:pt x="309" y="400"/>
                      <a:pt x="400" y="308"/>
                      <a:pt x="400" y="206"/>
                    </a:cubicBezTo>
                    <a:cubicBezTo>
                      <a:pt x="400" y="91"/>
                      <a:pt x="309" y="0"/>
                      <a:pt x="1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9"/>
              <p:cNvSpPr/>
              <p:nvPr/>
            </p:nvSpPr>
            <p:spPr>
              <a:xfrm rot="1942536">
                <a:off x="44165" y="2936235"/>
                <a:ext cx="18802" cy="18408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80" extrusionOk="0">
                    <a:moveTo>
                      <a:pt x="149" y="0"/>
                    </a:moveTo>
                    <a:cubicBezTo>
                      <a:pt x="69" y="0"/>
                      <a:pt x="12" y="57"/>
                      <a:pt x="12" y="126"/>
                    </a:cubicBezTo>
                    <a:cubicBezTo>
                      <a:pt x="0" y="228"/>
                      <a:pt x="72" y="280"/>
                      <a:pt x="143" y="280"/>
                    </a:cubicBezTo>
                    <a:cubicBezTo>
                      <a:pt x="214" y="280"/>
                      <a:pt x="286" y="228"/>
                      <a:pt x="274" y="126"/>
                    </a:cubicBezTo>
                    <a:cubicBezTo>
                      <a:pt x="286" y="57"/>
                      <a:pt x="217" y="0"/>
                      <a:pt x="1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9"/>
              <p:cNvSpPr/>
              <p:nvPr/>
            </p:nvSpPr>
            <p:spPr>
              <a:xfrm rot="1942536">
                <a:off x="107020" y="2773926"/>
                <a:ext cx="26297" cy="26362"/>
              </a:xfrm>
              <a:custGeom>
                <a:avLst/>
                <a:gdLst/>
                <a:ahLst/>
                <a:cxnLst/>
                <a:rect l="l" t="t" r="r" b="b"/>
                <a:pathLst>
                  <a:path w="400" h="401" extrusionOk="0">
                    <a:moveTo>
                      <a:pt x="195" y="1"/>
                    </a:moveTo>
                    <a:cubicBezTo>
                      <a:pt x="92" y="1"/>
                      <a:pt x="1" y="92"/>
                      <a:pt x="1" y="206"/>
                    </a:cubicBezTo>
                    <a:cubicBezTo>
                      <a:pt x="1" y="309"/>
                      <a:pt x="92" y="400"/>
                      <a:pt x="195" y="400"/>
                    </a:cubicBezTo>
                    <a:cubicBezTo>
                      <a:pt x="309" y="400"/>
                      <a:pt x="400" y="309"/>
                      <a:pt x="400" y="206"/>
                    </a:cubicBezTo>
                    <a:cubicBezTo>
                      <a:pt x="400" y="92"/>
                      <a:pt x="309" y="1"/>
                      <a:pt x="19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61" name="Google Shape;261;p9"/>
            <p:cNvSpPr/>
            <p:nvPr/>
          </p:nvSpPr>
          <p:spPr>
            <a:xfrm rot="1942536">
              <a:off x="-18441" y="3093112"/>
              <a:ext cx="64624" cy="27414"/>
            </a:xfrm>
            <a:custGeom>
              <a:avLst/>
              <a:gdLst/>
              <a:ahLst/>
              <a:cxnLst/>
              <a:rect l="l" t="t" r="r" b="b"/>
              <a:pathLst>
                <a:path w="983" h="417" extrusionOk="0">
                  <a:moveTo>
                    <a:pt x="218" y="0"/>
                  </a:moveTo>
                  <a:cubicBezTo>
                    <a:pt x="103" y="0"/>
                    <a:pt x="1" y="91"/>
                    <a:pt x="1" y="206"/>
                  </a:cubicBezTo>
                  <a:lnTo>
                    <a:pt x="1" y="331"/>
                  </a:lnTo>
                  <a:cubicBezTo>
                    <a:pt x="161" y="388"/>
                    <a:pt x="326" y="417"/>
                    <a:pt x="491" y="417"/>
                  </a:cubicBezTo>
                  <a:cubicBezTo>
                    <a:pt x="657" y="417"/>
                    <a:pt x="822" y="388"/>
                    <a:pt x="982" y="331"/>
                  </a:cubicBezTo>
                  <a:lnTo>
                    <a:pt x="982" y="206"/>
                  </a:lnTo>
                  <a:cubicBezTo>
                    <a:pt x="971" y="91"/>
                    <a:pt x="879" y="0"/>
                    <a:pt x="7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2" name="Google Shape;262;p9"/>
          <p:cNvGrpSpPr/>
          <p:nvPr/>
        </p:nvGrpSpPr>
        <p:grpSpPr>
          <a:xfrm>
            <a:off x="-1196787" y="-975775"/>
            <a:ext cx="2338634" cy="2320420"/>
            <a:chOff x="-3310450" y="-519775"/>
            <a:chExt cx="634550" cy="629625"/>
          </a:xfrm>
        </p:grpSpPr>
        <p:sp>
          <p:nvSpPr>
            <p:cNvPr id="263" name="Google Shape;263;p9"/>
            <p:cNvSpPr/>
            <p:nvPr/>
          </p:nvSpPr>
          <p:spPr>
            <a:xfrm>
              <a:off x="-3310450" y="-519775"/>
              <a:ext cx="634550" cy="629625"/>
            </a:xfrm>
            <a:custGeom>
              <a:avLst/>
              <a:gdLst/>
              <a:ahLst/>
              <a:cxnLst/>
              <a:rect l="l" t="t" r="r" b="b"/>
              <a:pathLst>
                <a:path w="25382" h="25185" extrusionOk="0">
                  <a:moveTo>
                    <a:pt x="10249" y="232"/>
                  </a:moveTo>
                  <a:cubicBezTo>
                    <a:pt x="10440" y="232"/>
                    <a:pt x="10631" y="306"/>
                    <a:pt x="10774" y="455"/>
                  </a:cubicBezTo>
                  <a:lnTo>
                    <a:pt x="24834" y="14514"/>
                  </a:lnTo>
                  <a:cubicBezTo>
                    <a:pt x="25130" y="14800"/>
                    <a:pt x="25130" y="15279"/>
                    <a:pt x="24834" y="15564"/>
                  </a:cubicBezTo>
                  <a:lnTo>
                    <a:pt x="15681" y="24728"/>
                  </a:lnTo>
                  <a:cubicBezTo>
                    <a:pt x="15533" y="24871"/>
                    <a:pt x="15342" y="24942"/>
                    <a:pt x="15150" y="24942"/>
                  </a:cubicBezTo>
                  <a:cubicBezTo>
                    <a:pt x="14959" y="24942"/>
                    <a:pt x="14768" y="24871"/>
                    <a:pt x="14620" y="24728"/>
                  </a:cubicBezTo>
                  <a:lnTo>
                    <a:pt x="560" y="10668"/>
                  </a:lnTo>
                  <a:cubicBezTo>
                    <a:pt x="263" y="10383"/>
                    <a:pt x="263" y="9904"/>
                    <a:pt x="560" y="9618"/>
                  </a:cubicBezTo>
                  <a:lnTo>
                    <a:pt x="9724" y="455"/>
                  </a:lnTo>
                  <a:cubicBezTo>
                    <a:pt x="9867" y="306"/>
                    <a:pt x="10058" y="232"/>
                    <a:pt x="10249" y="232"/>
                  </a:cubicBezTo>
                  <a:close/>
                  <a:moveTo>
                    <a:pt x="10243" y="1"/>
                  </a:moveTo>
                  <a:cubicBezTo>
                    <a:pt x="9992" y="1"/>
                    <a:pt x="9741" y="95"/>
                    <a:pt x="9553" y="283"/>
                  </a:cubicBezTo>
                  <a:lnTo>
                    <a:pt x="389" y="9447"/>
                  </a:lnTo>
                  <a:cubicBezTo>
                    <a:pt x="1" y="9835"/>
                    <a:pt x="1" y="10452"/>
                    <a:pt x="389" y="10840"/>
                  </a:cubicBezTo>
                  <a:lnTo>
                    <a:pt x="14449" y="24899"/>
                  </a:lnTo>
                  <a:cubicBezTo>
                    <a:pt x="14631" y="25082"/>
                    <a:pt x="14882" y="25185"/>
                    <a:pt x="15145" y="25185"/>
                  </a:cubicBezTo>
                  <a:cubicBezTo>
                    <a:pt x="15396" y="25185"/>
                    <a:pt x="15647" y="25070"/>
                    <a:pt x="15829" y="24888"/>
                  </a:cubicBezTo>
                  <a:lnTo>
                    <a:pt x="24993" y="15735"/>
                  </a:lnTo>
                  <a:cubicBezTo>
                    <a:pt x="25381" y="15347"/>
                    <a:pt x="25381" y="14731"/>
                    <a:pt x="24993" y="14343"/>
                  </a:cubicBezTo>
                  <a:lnTo>
                    <a:pt x="10934" y="283"/>
                  </a:lnTo>
                  <a:cubicBezTo>
                    <a:pt x="10745" y="95"/>
                    <a:pt x="10494" y="1"/>
                    <a:pt x="102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9"/>
            <p:cNvSpPr/>
            <p:nvPr/>
          </p:nvSpPr>
          <p:spPr>
            <a:xfrm>
              <a:off x="-3242825" y="-324600"/>
              <a:ext cx="135825" cy="125175"/>
            </a:xfrm>
            <a:custGeom>
              <a:avLst/>
              <a:gdLst/>
              <a:ahLst/>
              <a:cxnLst/>
              <a:rect l="l" t="t" r="r" b="b"/>
              <a:pathLst>
                <a:path w="5433" h="5007" extrusionOk="0">
                  <a:moveTo>
                    <a:pt x="2682" y="225"/>
                  </a:moveTo>
                  <a:cubicBezTo>
                    <a:pt x="3287" y="225"/>
                    <a:pt x="3869" y="465"/>
                    <a:pt x="4291" y="898"/>
                  </a:cubicBezTo>
                  <a:cubicBezTo>
                    <a:pt x="5056" y="1663"/>
                    <a:pt x="5182" y="2861"/>
                    <a:pt x="4577" y="3763"/>
                  </a:cubicBezTo>
                  <a:cubicBezTo>
                    <a:pt x="4144" y="4409"/>
                    <a:pt x="3430" y="4773"/>
                    <a:pt x="2690" y="4773"/>
                  </a:cubicBezTo>
                  <a:cubicBezTo>
                    <a:pt x="2397" y="4773"/>
                    <a:pt x="2100" y="4716"/>
                    <a:pt x="1815" y="4596"/>
                  </a:cubicBezTo>
                  <a:cubicBezTo>
                    <a:pt x="822" y="4185"/>
                    <a:pt x="251" y="3124"/>
                    <a:pt x="457" y="2063"/>
                  </a:cubicBezTo>
                  <a:cubicBezTo>
                    <a:pt x="674" y="1001"/>
                    <a:pt x="1598" y="225"/>
                    <a:pt x="2682" y="225"/>
                  </a:cubicBezTo>
                  <a:close/>
                  <a:moveTo>
                    <a:pt x="2686" y="1"/>
                  </a:moveTo>
                  <a:cubicBezTo>
                    <a:pt x="2366" y="1"/>
                    <a:pt x="2043" y="62"/>
                    <a:pt x="1735" y="191"/>
                  </a:cubicBezTo>
                  <a:cubicBezTo>
                    <a:pt x="628" y="647"/>
                    <a:pt x="0" y="1823"/>
                    <a:pt x="240" y="2987"/>
                  </a:cubicBezTo>
                  <a:cubicBezTo>
                    <a:pt x="468" y="4162"/>
                    <a:pt x="1495" y="5007"/>
                    <a:pt x="2682" y="5007"/>
                  </a:cubicBezTo>
                  <a:cubicBezTo>
                    <a:pt x="3344" y="5007"/>
                    <a:pt x="3983" y="4744"/>
                    <a:pt x="4451" y="4276"/>
                  </a:cubicBezTo>
                  <a:cubicBezTo>
                    <a:pt x="5296" y="3432"/>
                    <a:pt x="5433" y="2108"/>
                    <a:pt x="4771" y="1115"/>
                  </a:cubicBezTo>
                  <a:cubicBezTo>
                    <a:pt x="4295" y="402"/>
                    <a:pt x="3501" y="1"/>
                    <a:pt x="26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9"/>
            <p:cNvSpPr/>
            <p:nvPr/>
          </p:nvSpPr>
          <p:spPr>
            <a:xfrm>
              <a:off x="-3216575" y="-311700"/>
              <a:ext cx="56500" cy="30675"/>
            </a:xfrm>
            <a:custGeom>
              <a:avLst/>
              <a:gdLst/>
              <a:ahLst/>
              <a:cxnLst/>
              <a:rect l="l" t="t" r="r" b="b"/>
              <a:pathLst>
                <a:path w="2260" h="1227" extrusionOk="0">
                  <a:moveTo>
                    <a:pt x="1645" y="0"/>
                  </a:moveTo>
                  <a:cubicBezTo>
                    <a:pt x="1119" y="0"/>
                    <a:pt x="612" y="206"/>
                    <a:pt x="240" y="588"/>
                  </a:cubicBezTo>
                  <a:cubicBezTo>
                    <a:pt x="0" y="816"/>
                    <a:pt x="160" y="1227"/>
                    <a:pt x="502" y="1227"/>
                  </a:cubicBezTo>
                  <a:cubicBezTo>
                    <a:pt x="594" y="1227"/>
                    <a:pt x="685" y="1193"/>
                    <a:pt x="754" y="1124"/>
                  </a:cubicBezTo>
                  <a:cubicBezTo>
                    <a:pt x="986" y="892"/>
                    <a:pt x="1301" y="758"/>
                    <a:pt x="1622" y="758"/>
                  </a:cubicBezTo>
                  <a:cubicBezTo>
                    <a:pt x="1679" y="758"/>
                    <a:pt x="1735" y="762"/>
                    <a:pt x="1792" y="770"/>
                  </a:cubicBezTo>
                  <a:cubicBezTo>
                    <a:pt x="1813" y="774"/>
                    <a:pt x="1834" y="775"/>
                    <a:pt x="1854" y="775"/>
                  </a:cubicBezTo>
                  <a:cubicBezTo>
                    <a:pt x="2043" y="775"/>
                    <a:pt x="2195" y="636"/>
                    <a:pt x="2226" y="451"/>
                  </a:cubicBezTo>
                  <a:cubicBezTo>
                    <a:pt x="2260" y="246"/>
                    <a:pt x="2112" y="52"/>
                    <a:pt x="1906" y="17"/>
                  </a:cubicBezTo>
                  <a:cubicBezTo>
                    <a:pt x="1819" y="6"/>
                    <a:pt x="1732" y="0"/>
                    <a:pt x="16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9"/>
            <p:cNvSpPr/>
            <p:nvPr/>
          </p:nvSpPr>
          <p:spPr>
            <a:xfrm>
              <a:off x="-3216975" y="-299950"/>
              <a:ext cx="107700" cy="87400"/>
            </a:xfrm>
            <a:custGeom>
              <a:avLst/>
              <a:gdLst/>
              <a:ahLst/>
              <a:cxnLst/>
              <a:rect l="l" t="t" r="r" b="b"/>
              <a:pathLst>
                <a:path w="4308" h="3496" extrusionOk="0">
                  <a:moveTo>
                    <a:pt x="2789" y="0"/>
                  </a:moveTo>
                  <a:cubicBezTo>
                    <a:pt x="2501" y="0"/>
                    <a:pt x="2256" y="372"/>
                    <a:pt x="2527" y="643"/>
                  </a:cubicBezTo>
                  <a:cubicBezTo>
                    <a:pt x="3029" y="1122"/>
                    <a:pt x="3029" y="1921"/>
                    <a:pt x="2538" y="2412"/>
                  </a:cubicBezTo>
                  <a:cubicBezTo>
                    <a:pt x="2303" y="2653"/>
                    <a:pt x="1990" y="2773"/>
                    <a:pt x="1676" y="2773"/>
                  </a:cubicBezTo>
                  <a:cubicBezTo>
                    <a:pt x="1351" y="2773"/>
                    <a:pt x="1025" y="2644"/>
                    <a:pt x="781" y="2389"/>
                  </a:cubicBezTo>
                  <a:cubicBezTo>
                    <a:pt x="700" y="2316"/>
                    <a:pt x="612" y="2285"/>
                    <a:pt x="528" y="2285"/>
                  </a:cubicBezTo>
                  <a:cubicBezTo>
                    <a:pt x="242" y="2285"/>
                    <a:pt x="0" y="2641"/>
                    <a:pt x="256" y="2914"/>
                  </a:cubicBezTo>
                  <a:cubicBezTo>
                    <a:pt x="621" y="3290"/>
                    <a:pt x="1123" y="3496"/>
                    <a:pt x="1648" y="3496"/>
                  </a:cubicBezTo>
                  <a:cubicBezTo>
                    <a:pt x="3417" y="3496"/>
                    <a:pt x="4307" y="1362"/>
                    <a:pt x="3052" y="118"/>
                  </a:cubicBezTo>
                  <a:cubicBezTo>
                    <a:pt x="2969" y="35"/>
                    <a:pt x="2877" y="0"/>
                    <a:pt x="27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9"/>
            <p:cNvSpPr/>
            <p:nvPr/>
          </p:nvSpPr>
          <p:spPr>
            <a:xfrm>
              <a:off x="-3123000" y="-204825"/>
              <a:ext cx="135825" cy="125225"/>
            </a:xfrm>
            <a:custGeom>
              <a:avLst/>
              <a:gdLst/>
              <a:ahLst/>
              <a:cxnLst/>
              <a:rect l="l" t="t" r="r" b="b"/>
              <a:pathLst>
                <a:path w="5433" h="5009" extrusionOk="0">
                  <a:moveTo>
                    <a:pt x="2682" y="227"/>
                  </a:moveTo>
                  <a:cubicBezTo>
                    <a:pt x="3287" y="227"/>
                    <a:pt x="3869" y="467"/>
                    <a:pt x="4292" y="901"/>
                  </a:cubicBezTo>
                  <a:cubicBezTo>
                    <a:pt x="5056" y="1665"/>
                    <a:pt x="5182" y="2863"/>
                    <a:pt x="4577" y="3765"/>
                  </a:cubicBezTo>
                  <a:cubicBezTo>
                    <a:pt x="4144" y="4411"/>
                    <a:pt x="3430" y="4775"/>
                    <a:pt x="2690" y="4775"/>
                  </a:cubicBezTo>
                  <a:cubicBezTo>
                    <a:pt x="2397" y="4775"/>
                    <a:pt x="2100" y="4718"/>
                    <a:pt x="1815" y="4598"/>
                  </a:cubicBezTo>
                  <a:cubicBezTo>
                    <a:pt x="811" y="4187"/>
                    <a:pt x="240" y="3126"/>
                    <a:pt x="457" y="2065"/>
                  </a:cubicBezTo>
                  <a:cubicBezTo>
                    <a:pt x="662" y="992"/>
                    <a:pt x="1598" y="227"/>
                    <a:pt x="2682" y="227"/>
                  </a:cubicBezTo>
                  <a:close/>
                  <a:moveTo>
                    <a:pt x="2690" y="1"/>
                  </a:moveTo>
                  <a:cubicBezTo>
                    <a:pt x="2367" y="1"/>
                    <a:pt x="2039" y="63"/>
                    <a:pt x="1724" y="193"/>
                  </a:cubicBezTo>
                  <a:cubicBezTo>
                    <a:pt x="628" y="650"/>
                    <a:pt x="1" y="1814"/>
                    <a:pt x="229" y="2989"/>
                  </a:cubicBezTo>
                  <a:cubicBezTo>
                    <a:pt x="457" y="4164"/>
                    <a:pt x="1484" y="5009"/>
                    <a:pt x="2682" y="5009"/>
                  </a:cubicBezTo>
                  <a:cubicBezTo>
                    <a:pt x="3344" y="5009"/>
                    <a:pt x="3983" y="4746"/>
                    <a:pt x="4451" y="4267"/>
                  </a:cubicBezTo>
                  <a:cubicBezTo>
                    <a:pt x="5296" y="3423"/>
                    <a:pt x="5433" y="2099"/>
                    <a:pt x="4771" y="1106"/>
                  </a:cubicBezTo>
                  <a:cubicBezTo>
                    <a:pt x="4289" y="396"/>
                    <a:pt x="3504" y="1"/>
                    <a:pt x="26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9"/>
            <p:cNvSpPr/>
            <p:nvPr/>
          </p:nvSpPr>
          <p:spPr>
            <a:xfrm>
              <a:off x="-3096750" y="-191975"/>
              <a:ext cx="56225" cy="30500"/>
            </a:xfrm>
            <a:custGeom>
              <a:avLst/>
              <a:gdLst/>
              <a:ahLst/>
              <a:cxnLst/>
              <a:rect l="l" t="t" r="r" b="b"/>
              <a:pathLst>
                <a:path w="2249" h="1220" extrusionOk="0">
                  <a:moveTo>
                    <a:pt x="1618" y="0"/>
                  </a:moveTo>
                  <a:cubicBezTo>
                    <a:pt x="1102" y="0"/>
                    <a:pt x="604" y="205"/>
                    <a:pt x="229" y="581"/>
                  </a:cubicBezTo>
                  <a:cubicBezTo>
                    <a:pt x="0" y="820"/>
                    <a:pt x="160" y="1220"/>
                    <a:pt x="503" y="1220"/>
                  </a:cubicBezTo>
                  <a:cubicBezTo>
                    <a:pt x="594" y="1220"/>
                    <a:pt x="685" y="1174"/>
                    <a:pt x="754" y="1106"/>
                  </a:cubicBezTo>
                  <a:cubicBezTo>
                    <a:pt x="984" y="875"/>
                    <a:pt x="1295" y="750"/>
                    <a:pt x="1613" y="750"/>
                  </a:cubicBezTo>
                  <a:cubicBezTo>
                    <a:pt x="1672" y="750"/>
                    <a:pt x="1732" y="754"/>
                    <a:pt x="1792" y="763"/>
                  </a:cubicBezTo>
                  <a:cubicBezTo>
                    <a:pt x="1807" y="765"/>
                    <a:pt x="1822" y="766"/>
                    <a:pt x="1837" y="766"/>
                  </a:cubicBezTo>
                  <a:cubicBezTo>
                    <a:pt x="2025" y="766"/>
                    <a:pt x="2194" y="634"/>
                    <a:pt x="2226" y="444"/>
                  </a:cubicBezTo>
                  <a:cubicBezTo>
                    <a:pt x="2249" y="238"/>
                    <a:pt x="2112" y="44"/>
                    <a:pt x="1906" y="21"/>
                  </a:cubicBezTo>
                  <a:cubicBezTo>
                    <a:pt x="1810" y="7"/>
                    <a:pt x="1714" y="0"/>
                    <a:pt x="16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9"/>
            <p:cNvSpPr/>
            <p:nvPr/>
          </p:nvSpPr>
          <p:spPr>
            <a:xfrm>
              <a:off x="-3097225" y="-180250"/>
              <a:ext cx="107500" cy="87525"/>
            </a:xfrm>
            <a:custGeom>
              <a:avLst/>
              <a:gdLst/>
              <a:ahLst/>
              <a:cxnLst/>
              <a:rect l="l" t="t" r="r" b="b"/>
              <a:pathLst>
                <a:path w="4300" h="3501" extrusionOk="0">
                  <a:moveTo>
                    <a:pt x="2798" y="0"/>
                  </a:moveTo>
                  <a:cubicBezTo>
                    <a:pt x="2507" y="0"/>
                    <a:pt x="2257" y="375"/>
                    <a:pt x="2530" y="648"/>
                  </a:cubicBezTo>
                  <a:cubicBezTo>
                    <a:pt x="3009" y="1127"/>
                    <a:pt x="3009" y="1903"/>
                    <a:pt x="2530" y="2394"/>
                  </a:cubicBezTo>
                  <a:cubicBezTo>
                    <a:pt x="2285" y="2622"/>
                    <a:pt x="1971" y="2736"/>
                    <a:pt x="1657" y="2736"/>
                  </a:cubicBezTo>
                  <a:cubicBezTo>
                    <a:pt x="1343" y="2736"/>
                    <a:pt x="1029" y="2622"/>
                    <a:pt x="784" y="2394"/>
                  </a:cubicBezTo>
                  <a:cubicBezTo>
                    <a:pt x="704" y="2321"/>
                    <a:pt x="615" y="2291"/>
                    <a:pt x="531" y="2291"/>
                  </a:cubicBezTo>
                  <a:cubicBezTo>
                    <a:pt x="244" y="2291"/>
                    <a:pt x="1" y="2646"/>
                    <a:pt x="248" y="2919"/>
                  </a:cubicBezTo>
                  <a:cubicBezTo>
                    <a:pt x="624" y="3296"/>
                    <a:pt x="1126" y="3501"/>
                    <a:pt x="1651" y="3501"/>
                  </a:cubicBezTo>
                  <a:cubicBezTo>
                    <a:pt x="3420" y="3501"/>
                    <a:pt x="4299" y="1367"/>
                    <a:pt x="3055" y="112"/>
                  </a:cubicBezTo>
                  <a:cubicBezTo>
                    <a:pt x="2974" y="33"/>
                    <a:pt x="2884" y="0"/>
                    <a:pt x="27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9"/>
            <p:cNvSpPr/>
            <p:nvPr/>
          </p:nvSpPr>
          <p:spPr>
            <a:xfrm>
              <a:off x="-3010875" y="-85150"/>
              <a:ext cx="158650" cy="125400"/>
            </a:xfrm>
            <a:custGeom>
              <a:avLst/>
              <a:gdLst/>
              <a:ahLst/>
              <a:cxnLst/>
              <a:rect l="l" t="t" r="r" b="b"/>
              <a:pathLst>
                <a:path w="6346" h="5016" extrusionOk="0">
                  <a:moveTo>
                    <a:pt x="2991" y="233"/>
                  </a:moveTo>
                  <a:cubicBezTo>
                    <a:pt x="3595" y="233"/>
                    <a:pt x="4177" y="473"/>
                    <a:pt x="4600" y="895"/>
                  </a:cubicBezTo>
                  <a:cubicBezTo>
                    <a:pt x="5364" y="1671"/>
                    <a:pt x="5478" y="2870"/>
                    <a:pt x="4874" y="3771"/>
                  </a:cubicBezTo>
                  <a:cubicBezTo>
                    <a:pt x="4449" y="4417"/>
                    <a:pt x="3731" y="4781"/>
                    <a:pt x="2993" y="4781"/>
                  </a:cubicBezTo>
                  <a:cubicBezTo>
                    <a:pt x="2701" y="4781"/>
                    <a:pt x="2405" y="4724"/>
                    <a:pt x="2123" y="4604"/>
                  </a:cubicBezTo>
                  <a:cubicBezTo>
                    <a:pt x="1119" y="4193"/>
                    <a:pt x="548" y="3121"/>
                    <a:pt x="754" y="2059"/>
                  </a:cubicBezTo>
                  <a:cubicBezTo>
                    <a:pt x="971" y="998"/>
                    <a:pt x="1906" y="233"/>
                    <a:pt x="2991" y="233"/>
                  </a:cubicBezTo>
                  <a:close/>
                  <a:moveTo>
                    <a:pt x="2996" y="0"/>
                  </a:moveTo>
                  <a:cubicBezTo>
                    <a:pt x="2035" y="0"/>
                    <a:pt x="1093" y="552"/>
                    <a:pt x="685" y="1546"/>
                  </a:cubicBezTo>
                  <a:cubicBezTo>
                    <a:pt x="1" y="3189"/>
                    <a:pt x="1210" y="5004"/>
                    <a:pt x="2991" y="5015"/>
                  </a:cubicBezTo>
                  <a:cubicBezTo>
                    <a:pt x="5227" y="5015"/>
                    <a:pt x="6346" y="2310"/>
                    <a:pt x="4759" y="735"/>
                  </a:cubicBezTo>
                  <a:cubicBezTo>
                    <a:pt x="4259" y="235"/>
                    <a:pt x="3623" y="0"/>
                    <a:pt x="29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9"/>
            <p:cNvSpPr/>
            <p:nvPr/>
          </p:nvSpPr>
          <p:spPr>
            <a:xfrm>
              <a:off x="-2976925" y="-72050"/>
              <a:ext cx="59800" cy="30400"/>
            </a:xfrm>
            <a:custGeom>
              <a:avLst/>
              <a:gdLst/>
              <a:ahLst/>
              <a:cxnLst/>
              <a:rect l="l" t="t" r="r" b="b"/>
              <a:pathLst>
                <a:path w="2392" h="1216" extrusionOk="0">
                  <a:moveTo>
                    <a:pt x="1637" y="1"/>
                  </a:moveTo>
                  <a:cubicBezTo>
                    <a:pt x="1116" y="1"/>
                    <a:pt x="601" y="205"/>
                    <a:pt x="229" y="577"/>
                  </a:cubicBezTo>
                  <a:cubicBezTo>
                    <a:pt x="1" y="816"/>
                    <a:pt x="160" y="1216"/>
                    <a:pt x="491" y="1216"/>
                  </a:cubicBezTo>
                  <a:cubicBezTo>
                    <a:pt x="594" y="1216"/>
                    <a:pt x="685" y="1182"/>
                    <a:pt x="765" y="1113"/>
                  </a:cubicBezTo>
                  <a:cubicBezTo>
                    <a:pt x="988" y="880"/>
                    <a:pt x="1302" y="746"/>
                    <a:pt x="1629" y="746"/>
                  </a:cubicBezTo>
                  <a:cubicBezTo>
                    <a:pt x="1687" y="746"/>
                    <a:pt x="1745" y="751"/>
                    <a:pt x="1804" y="759"/>
                  </a:cubicBezTo>
                  <a:cubicBezTo>
                    <a:pt x="1831" y="764"/>
                    <a:pt x="1857" y="767"/>
                    <a:pt x="1883" y="767"/>
                  </a:cubicBezTo>
                  <a:cubicBezTo>
                    <a:pt x="2316" y="767"/>
                    <a:pt x="2391" y="61"/>
                    <a:pt x="1895" y="17"/>
                  </a:cubicBezTo>
                  <a:cubicBezTo>
                    <a:pt x="1809" y="6"/>
                    <a:pt x="1723" y="1"/>
                    <a:pt x="16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9"/>
            <p:cNvSpPr/>
            <p:nvPr/>
          </p:nvSpPr>
          <p:spPr>
            <a:xfrm>
              <a:off x="-2978000" y="-60550"/>
              <a:ext cx="108375" cy="87675"/>
            </a:xfrm>
            <a:custGeom>
              <a:avLst/>
              <a:gdLst/>
              <a:ahLst/>
              <a:cxnLst/>
              <a:rect l="l" t="t" r="r" b="b"/>
              <a:pathLst>
                <a:path w="4335" h="3507" extrusionOk="0">
                  <a:moveTo>
                    <a:pt x="2820" y="1"/>
                  </a:moveTo>
                  <a:cubicBezTo>
                    <a:pt x="2530" y="1"/>
                    <a:pt x="2282" y="381"/>
                    <a:pt x="2554" y="653"/>
                  </a:cubicBezTo>
                  <a:cubicBezTo>
                    <a:pt x="3034" y="1132"/>
                    <a:pt x="3034" y="1920"/>
                    <a:pt x="2554" y="2399"/>
                  </a:cubicBezTo>
                  <a:cubicBezTo>
                    <a:pt x="2309" y="2639"/>
                    <a:pt x="1992" y="2759"/>
                    <a:pt x="1677" y="2759"/>
                  </a:cubicBezTo>
                  <a:cubicBezTo>
                    <a:pt x="1362" y="2759"/>
                    <a:pt x="1048" y="2639"/>
                    <a:pt x="808" y="2399"/>
                  </a:cubicBezTo>
                  <a:cubicBezTo>
                    <a:pt x="725" y="2316"/>
                    <a:pt x="633" y="2282"/>
                    <a:pt x="544" y="2282"/>
                  </a:cubicBezTo>
                  <a:cubicBezTo>
                    <a:pt x="252" y="2282"/>
                    <a:pt x="1" y="2653"/>
                    <a:pt x="272" y="2924"/>
                  </a:cubicBezTo>
                  <a:cubicBezTo>
                    <a:pt x="648" y="3301"/>
                    <a:pt x="1151" y="3506"/>
                    <a:pt x="1676" y="3506"/>
                  </a:cubicBezTo>
                  <a:lnTo>
                    <a:pt x="1687" y="3506"/>
                  </a:lnTo>
                  <a:cubicBezTo>
                    <a:pt x="3444" y="3506"/>
                    <a:pt x="4335" y="1372"/>
                    <a:pt x="3079" y="117"/>
                  </a:cubicBezTo>
                  <a:cubicBezTo>
                    <a:pt x="2998" y="35"/>
                    <a:pt x="2907" y="1"/>
                    <a:pt x="28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9"/>
            <p:cNvSpPr/>
            <p:nvPr/>
          </p:nvSpPr>
          <p:spPr>
            <a:xfrm>
              <a:off x="-3187475" y="-514125"/>
              <a:ext cx="507000" cy="503000"/>
            </a:xfrm>
            <a:custGeom>
              <a:avLst/>
              <a:gdLst/>
              <a:ahLst/>
              <a:cxnLst/>
              <a:rect l="l" t="t" r="r" b="b"/>
              <a:pathLst>
                <a:path w="20280" h="20120" extrusionOk="0">
                  <a:moveTo>
                    <a:pt x="5324" y="229"/>
                  </a:moveTo>
                  <a:cubicBezTo>
                    <a:pt x="5652" y="229"/>
                    <a:pt x="5980" y="354"/>
                    <a:pt x="6231" y="605"/>
                  </a:cubicBezTo>
                  <a:lnTo>
                    <a:pt x="19538" y="13912"/>
                  </a:lnTo>
                  <a:cubicBezTo>
                    <a:pt x="20040" y="14414"/>
                    <a:pt x="20040" y="15224"/>
                    <a:pt x="19538" y="15726"/>
                  </a:cubicBezTo>
                  <a:lnTo>
                    <a:pt x="15418" y="19846"/>
                  </a:lnTo>
                  <a:lnTo>
                    <a:pt x="297" y="4725"/>
                  </a:lnTo>
                  <a:lnTo>
                    <a:pt x="4417" y="605"/>
                  </a:lnTo>
                  <a:cubicBezTo>
                    <a:pt x="4668" y="354"/>
                    <a:pt x="4996" y="229"/>
                    <a:pt x="5324" y="229"/>
                  </a:cubicBezTo>
                  <a:close/>
                  <a:moveTo>
                    <a:pt x="5320" y="0"/>
                  </a:moveTo>
                  <a:cubicBezTo>
                    <a:pt x="4933" y="0"/>
                    <a:pt x="4548" y="149"/>
                    <a:pt x="4257" y="445"/>
                  </a:cubicBezTo>
                  <a:lnTo>
                    <a:pt x="46" y="4645"/>
                  </a:lnTo>
                  <a:cubicBezTo>
                    <a:pt x="0" y="4691"/>
                    <a:pt x="0" y="4759"/>
                    <a:pt x="46" y="4805"/>
                  </a:cubicBezTo>
                  <a:lnTo>
                    <a:pt x="15327" y="20086"/>
                  </a:lnTo>
                  <a:cubicBezTo>
                    <a:pt x="15350" y="20108"/>
                    <a:pt x="15384" y="20120"/>
                    <a:pt x="15418" y="20120"/>
                  </a:cubicBezTo>
                  <a:cubicBezTo>
                    <a:pt x="15441" y="20120"/>
                    <a:pt x="15475" y="20108"/>
                    <a:pt x="15498" y="20086"/>
                  </a:cubicBezTo>
                  <a:lnTo>
                    <a:pt x="19698" y="15886"/>
                  </a:lnTo>
                  <a:cubicBezTo>
                    <a:pt x="20280" y="15293"/>
                    <a:pt x="20280" y="14334"/>
                    <a:pt x="19698" y="13740"/>
                  </a:cubicBezTo>
                  <a:lnTo>
                    <a:pt x="6391" y="445"/>
                  </a:lnTo>
                  <a:cubicBezTo>
                    <a:pt x="6094" y="149"/>
                    <a:pt x="5706" y="0"/>
                    <a:pt x="53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9"/>
            <p:cNvSpPr/>
            <p:nvPr/>
          </p:nvSpPr>
          <p:spPr>
            <a:xfrm>
              <a:off x="-3125000" y="-450125"/>
              <a:ext cx="158650" cy="125175"/>
            </a:xfrm>
            <a:custGeom>
              <a:avLst/>
              <a:gdLst/>
              <a:ahLst/>
              <a:cxnLst/>
              <a:rect l="l" t="t" r="r" b="b"/>
              <a:pathLst>
                <a:path w="6346" h="5007" extrusionOk="0">
                  <a:moveTo>
                    <a:pt x="2991" y="236"/>
                  </a:moveTo>
                  <a:cubicBezTo>
                    <a:pt x="3595" y="236"/>
                    <a:pt x="4178" y="464"/>
                    <a:pt x="4600" y="898"/>
                  </a:cubicBezTo>
                  <a:cubicBezTo>
                    <a:pt x="5364" y="1663"/>
                    <a:pt x="5478" y="2861"/>
                    <a:pt x="4885" y="3763"/>
                  </a:cubicBezTo>
                  <a:cubicBezTo>
                    <a:pt x="4451" y="4409"/>
                    <a:pt x="3736" y="4768"/>
                    <a:pt x="2996" y="4768"/>
                  </a:cubicBezTo>
                  <a:cubicBezTo>
                    <a:pt x="2704" y="4768"/>
                    <a:pt x="2408" y="4712"/>
                    <a:pt x="2123" y="4596"/>
                  </a:cubicBezTo>
                  <a:cubicBezTo>
                    <a:pt x="1130" y="4185"/>
                    <a:pt x="560" y="3124"/>
                    <a:pt x="765" y="2062"/>
                  </a:cubicBezTo>
                  <a:cubicBezTo>
                    <a:pt x="982" y="1001"/>
                    <a:pt x="1906" y="236"/>
                    <a:pt x="2991" y="236"/>
                  </a:cubicBezTo>
                  <a:close/>
                  <a:moveTo>
                    <a:pt x="3003" y="0"/>
                  </a:moveTo>
                  <a:cubicBezTo>
                    <a:pt x="2039" y="0"/>
                    <a:pt x="1094" y="552"/>
                    <a:pt x="685" y="1549"/>
                  </a:cubicBezTo>
                  <a:cubicBezTo>
                    <a:pt x="1" y="3192"/>
                    <a:pt x="1210" y="5007"/>
                    <a:pt x="2991" y="5007"/>
                  </a:cubicBezTo>
                  <a:cubicBezTo>
                    <a:pt x="5227" y="5007"/>
                    <a:pt x="6346" y="2302"/>
                    <a:pt x="4760" y="727"/>
                  </a:cubicBezTo>
                  <a:cubicBezTo>
                    <a:pt x="4261" y="233"/>
                    <a:pt x="3628" y="0"/>
                    <a:pt x="30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9"/>
            <p:cNvSpPr/>
            <p:nvPr/>
          </p:nvSpPr>
          <p:spPr>
            <a:xfrm>
              <a:off x="-3089050" y="-437225"/>
              <a:ext cx="57200" cy="30675"/>
            </a:xfrm>
            <a:custGeom>
              <a:avLst/>
              <a:gdLst/>
              <a:ahLst/>
              <a:cxnLst/>
              <a:rect l="l" t="t" r="r" b="b"/>
              <a:pathLst>
                <a:path w="2288" h="1227" extrusionOk="0">
                  <a:moveTo>
                    <a:pt x="1565" y="0"/>
                  </a:moveTo>
                  <a:cubicBezTo>
                    <a:pt x="1036" y="0"/>
                    <a:pt x="521" y="206"/>
                    <a:pt x="149" y="588"/>
                  </a:cubicBezTo>
                  <a:cubicBezTo>
                    <a:pt x="1" y="736"/>
                    <a:pt x="1" y="964"/>
                    <a:pt x="149" y="1113"/>
                  </a:cubicBezTo>
                  <a:cubicBezTo>
                    <a:pt x="217" y="1181"/>
                    <a:pt x="320" y="1227"/>
                    <a:pt x="423" y="1227"/>
                  </a:cubicBezTo>
                  <a:cubicBezTo>
                    <a:pt x="514" y="1227"/>
                    <a:pt x="617" y="1181"/>
                    <a:pt x="685" y="1113"/>
                  </a:cubicBezTo>
                  <a:cubicBezTo>
                    <a:pt x="918" y="880"/>
                    <a:pt x="1225" y="746"/>
                    <a:pt x="1550" y="746"/>
                  </a:cubicBezTo>
                  <a:cubicBezTo>
                    <a:pt x="1607" y="746"/>
                    <a:pt x="1665" y="750"/>
                    <a:pt x="1724" y="759"/>
                  </a:cubicBezTo>
                  <a:cubicBezTo>
                    <a:pt x="1742" y="761"/>
                    <a:pt x="1760" y="762"/>
                    <a:pt x="1777" y="762"/>
                  </a:cubicBezTo>
                  <a:cubicBezTo>
                    <a:pt x="2210" y="762"/>
                    <a:pt x="2288" y="94"/>
                    <a:pt x="1827" y="17"/>
                  </a:cubicBezTo>
                  <a:cubicBezTo>
                    <a:pt x="1739" y="6"/>
                    <a:pt x="1652" y="0"/>
                    <a:pt x="15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9"/>
            <p:cNvSpPr/>
            <p:nvPr/>
          </p:nvSpPr>
          <p:spPr>
            <a:xfrm>
              <a:off x="-3092150" y="-425850"/>
              <a:ext cx="108400" cy="87775"/>
            </a:xfrm>
            <a:custGeom>
              <a:avLst/>
              <a:gdLst/>
              <a:ahLst/>
              <a:cxnLst/>
              <a:rect l="l" t="t" r="r" b="b"/>
              <a:pathLst>
                <a:path w="4336" h="3511" extrusionOk="0">
                  <a:moveTo>
                    <a:pt x="2816" y="1"/>
                  </a:moveTo>
                  <a:cubicBezTo>
                    <a:pt x="2519" y="1"/>
                    <a:pt x="2260" y="389"/>
                    <a:pt x="2555" y="658"/>
                  </a:cubicBezTo>
                  <a:cubicBezTo>
                    <a:pt x="3035" y="1148"/>
                    <a:pt x="3035" y="1924"/>
                    <a:pt x="2555" y="2404"/>
                  </a:cubicBezTo>
                  <a:cubicBezTo>
                    <a:pt x="2310" y="2643"/>
                    <a:pt x="1993" y="2763"/>
                    <a:pt x="1678" y="2763"/>
                  </a:cubicBezTo>
                  <a:cubicBezTo>
                    <a:pt x="1363" y="2763"/>
                    <a:pt x="1049" y="2643"/>
                    <a:pt x="809" y="2404"/>
                  </a:cubicBezTo>
                  <a:cubicBezTo>
                    <a:pt x="728" y="2322"/>
                    <a:pt x="636" y="2288"/>
                    <a:pt x="548" y="2288"/>
                  </a:cubicBezTo>
                  <a:cubicBezTo>
                    <a:pt x="255" y="2288"/>
                    <a:pt x="1" y="2668"/>
                    <a:pt x="273" y="2940"/>
                  </a:cubicBezTo>
                  <a:cubicBezTo>
                    <a:pt x="650" y="3305"/>
                    <a:pt x="1152" y="3511"/>
                    <a:pt x="1677" y="3511"/>
                  </a:cubicBezTo>
                  <a:lnTo>
                    <a:pt x="1688" y="3511"/>
                  </a:lnTo>
                  <a:cubicBezTo>
                    <a:pt x="3446" y="3511"/>
                    <a:pt x="4336" y="1376"/>
                    <a:pt x="3092" y="133"/>
                  </a:cubicBezTo>
                  <a:cubicBezTo>
                    <a:pt x="3007" y="40"/>
                    <a:pt x="2910" y="1"/>
                    <a:pt x="28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9"/>
            <p:cNvSpPr/>
            <p:nvPr/>
          </p:nvSpPr>
          <p:spPr>
            <a:xfrm>
              <a:off x="-2997475" y="-330300"/>
              <a:ext cx="135550" cy="125175"/>
            </a:xfrm>
            <a:custGeom>
              <a:avLst/>
              <a:gdLst/>
              <a:ahLst/>
              <a:cxnLst/>
              <a:rect l="l" t="t" r="r" b="b"/>
              <a:pathLst>
                <a:path w="5422" h="5007" extrusionOk="0">
                  <a:moveTo>
                    <a:pt x="2724" y="236"/>
                  </a:moveTo>
                  <a:cubicBezTo>
                    <a:pt x="3314" y="236"/>
                    <a:pt x="3868" y="474"/>
                    <a:pt x="4292" y="898"/>
                  </a:cubicBezTo>
                  <a:cubicBezTo>
                    <a:pt x="5056" y="1663"/>
                    <a:pt x="5171" y="2861"/>
                    <a:pt x="4577" y="3763"/>
                  </a:cubicBezTo>
                  <a:cubicBezTo>
                    <a:pt x="4144" y="4409"/>
                    <a:pt x="3428" y="4768"/>
                    <a:pt x="2688" y="4768"/>
                  </a:cubicBezTo>
                  <a:cubicBezTo>
                    <a:pt x="2396" y="4768"/>
                    <a:pt x="2100" y="4712"/>
                    <a:pt x="1815" y="4596"/>
                  </a:cubicBezTo>
                  <a:cubicBezTo>
                    <a:pt x="811" y="4185"/>
                    <a:pt x="252" y="3124"/>
                    <a:pt x="457" y="2062"/>
                  </a:cubicBezTo>
                  <a:cubicBezTo>
                    <a:pt x="663" y="1001"/>
                    <a:pt x="1599" y="236"/>
                    <a:pt x="2683" y="236"/>
                  </a:cubicBezTo>
                  <a:cubicBezTo>
                    <a:pt x="2697" y="236"/>
                    <a:pt x="2710" y="236"/>
                    <a:pt x="2724" y="236"/>
                  </a:cubicBezTo>
                  <a:close/>
                  <a:moveTo>
                    <a:pt x="2680" y="1"/>
                  </a:moveTo>
                  <a:cubicBezTo>
                    <a:pt x="2360" y="1"/>
                    <a:pt x="2036" y="62"/>
                    <a:pt x="1724" y="191"/>
                  </a:cubicBezTo>
                  <a:cubicBezTo>
                    <a:pt x="629" y="647"/>
                    <a:pt x="1" y="1823"/>
                    <a:pt x="229" y="2987"/>
                  </a:cubicBezTo>
                  <a:cubicBezTo>
                    <a:pt x="457" y="4162"/>
                    <a:pt x="1484" y="5007"/>
                    <a:pt x="2683" y="5007"/>
                  </a:cubicBezTo>
                  <a:cubicBezTo>
                    <a:pt x="3345" y="5007"/>
                    <a:pt x="3984" y="4744"/>
                    <a:pt x="4452" y="4276"/>
                  </a:cubicBezTo>
                  <a:cubicBezTo>
                    <a:pt x="5296" y="3432"/>
                    <a:pt x="5422" y="2108"/>
                    <a:pt x="4760" y="1115"/>
                  </a:cubicBezTo>
                  <a:cubicBezTo>
                    <a:pt x="4284" y="402"/>
                    <a:pt x="3496" y="1"/>
                    <a:pt x="26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9"/>
            <p:cNvSpPr/>
            <p:nvPr/>
          </p:nvSpPr>
          <p:spPr>
            <a:xfrm>
              <a:off x="-2969225" y="-317400"/>
              <a:ext cx="57275" cy="30675"/>
            </a:xfrm>
            <a:custGeom>
              <a:avLst/>
              <a:gdLst/>
              <a:ahLst/>
              <a:cxnLst/>
              <a:rect l="l" t="t" r="r" b="b"/>
              <a:pathLst>
                <a:path w="2291" h="1227" extrusionOk="0">
                  <a:moveTo>
                    <a:pt x="1558" y="0"/>
                  </a:moveTo>
                  <a:cubicBezTo>
                    <a:pt x="1037" y="0"/>
                    <a:pt x="521" y="206"/>
                    <a:pt x="149" y="588"/>
                  </a:cubicBezTo>
                  <a:cubicBezTo>
                    <a:pt x="1" y="736"/>
                    <a:pt x="1" y="964"/>
                    <a:pt x="149" y="1113"/>
                  </a:cubicBezTo>
                  <a:cubicBezTo>
                    <a:pt x="218" y="1181"/>
                    <a:pt x="320" y="1227"/>
                    <a:pt x="412" y="1227"/>
                  </a:cubicBezTo>
                  <a:cubicBezTo>
                    <a:pt x="514" y="1227"/>
                    <a:pt x="606" y="1181"/>
                    <a:pt x="685" y="1113"/>
                  </a:cubicBezTo>
                  <a:cubicBezTo>
                    <a:pt x="906" y="882"/>
                    <a:pt x="1216" y="757"/>
                    <a:pt x="1540" y="757"/>
                  </a:cubicBezTo>
                  <a:cubicBezTo>
                    <a:pt x="1601" y="757"/>
                    <a:pt x="1662" y="761"/>
                    <a:pt x="1724" y="770"/>
                  </a:cubicBezTo>
                  <a:cubicBezTo>
                    <a:pt x="1739" y="772"/>
                    <a:pt x="1753" y="772"/>
                    <a:pt x="1767" y="772"/>
                  </a:cubicBezTo>
                  <a:cubicBezTo>
                    <a:pt x="2209" y="772"/>
                    <a:pt x="2291" y="94"/>
                    <a:pt x="1815" y="17"/>
                  </a:cubicBezTo>
                  <a:cubicBezTo>
                    <a:pt x="1730" y="6"/>
                    <a:pt x="1643" y="0"/>
                    <a:pt x="15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9"/>
            <p:cNvSpPr/>
            <p:nvPr/>
          </p:nvSpPr>
          <p:spPr>
            <a:xfrm>
              <a:off x="-2972900" y="-305300"/>
              <a:ext cx="108700" cy="87050"/>
            </a:xfrm>
            <a:custGeom>
              <a:avLst/>
              <a:gdLst/>
              <a:ahLst/>
              <a:cxnLst/>
              <a:rect l="l" t="t" r="r" b="b"/>
              <a:pathLst>
                <a:path w="4348" h="3482" extrusionOk="0">
                  <a:moveTo>
                    <a:pt x="2850" y="0"/>
                  </a:moveTo>
                  <a:cubicBezTo>
                    <a:pt x="2564" y="0"/>
                    <a:pt x="2320" y="355"/>
                    <a:pt x="2567" y="629"/>
                  </a:cubicBezTo>
                  <a:cubicBezTo>
                    <a:pt x="3046" y="1108"/>
                    <a:pt x="3046" y="1895"/>
                    <a:pt x="2567" y="2375"/>
                  </a:cubicBezTo>
                  <a:cubicBezTo>
                    <a:pt x="2327" y="2614"/>
                    <a:pt x="2014" y="2734"/>
                    <a:pt x="1700" y="2734"/>
                  </a:cubicBezTo>
                  <a:cubicBezTo>
                    <a:pt x="1386" y="2734"/>
                    <a:pt x="1072" y="2614"/>
                    <a:pt x="832" y="2375"/>
                  </a:cubicBezTo>
                  <a:cubicBezTo>
                    <a:pt x="749" y="2283"/>
                    <a:pt x="652" y="2245"/>
                    <a:pt x="560" y="2245"/>
                  </a:cubicBezTo>
                  <a:cubicBezTo>
                    <a:pt x="262" y="2245"/>
                    <a:pt x="0" y="2638"/>
                    <a:pt x="296" y="2900"/>
                  </a:cubicBezTo>
                  <a:cubicBezTo>
                    <a:pt x="673" y="3276"/>
                    <a:pt x="1175" y="3482"/>
                    <a:pt x="1700" y="3482"/>
                  </a:cubicBezTo>
                  <a:cubicBezTo>
                    <a:pt x="3469" y="3482"/>
                    <a:pt x="4347" y="1348"/>
                    <a:pt x="3103" y="104"/>
                  </a:cubicBezTo>
                  <a:cubicBezTo>
                    <a:pt x="3023" y="31"/>
                    <a:pt x="2935" y="0"/>
                    <a:pt x="28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9"/>
            <p:cNvSpPr/>
            <p:nvPr/>
          </p:nvSpPr>
          <p:spPr>
            <a:xfrm>
              <a:off x="-2877925" y="-210475"/>
              <a:ext cx="135825" cy="125175"/>
            </a:xfrm>
            <a:custGeom>
              <a:avLst/>
              <a:gdLst/>
              <a:ahLst/>
              <a:cxnLst/>
              <a:rect l="l" t="t" r="r" b="b"/>
              <a:pathLst>
                <a:path w="5433" h="5007" extrusionOk="0">
                  <a:moveTo>
                    <a:pt x="2694" y="225"/>
                  </a:moveTo>
                  <a:cubicBezTo>
                    <a:pt x="3287" y="225"/>
                    <a:pt x="3869" y="465"/>
                    <a:pt x="4292" y="898"/>
                  </a:cubicBezTo>
                  <a:cubicBezTo>
                    <a:pt x="5056" y="1663"/>
                    <a:pt x="5182" y="2861"/>
                    <a:pt x="4577" y="3763"/>
                  </a:cubicBezTo>
                  <a:cubicBezTo>
                    <a:pt x="4151" y="4409"/>
                    <a:pt x="3439" y="4768"/>
                    <a:pt x="2699" y="4768"/>
                  </a:cubicBezTo>
                  <a:cubicBezTo>
                    <a:pt x="2407" y="4768"/>
                    <a:pt x="2111" y="4712"/>
                    <a:pt x="1827" y="4596"/>
                  </a:cubicBezTo>
                  <a:cubicBezTo>
                    <a:pt x="822" y="4185"/>
                    <a:pt x="252" y="3124"/>
                    <a:pt x="457" y="2062"/>
                  </a:cubicBezTo>
                  <a:cubicBezTo>
                    <a:pt x="674" y="1001"/>
                    <a:pt x="1610" y="225"/>
                    <a:pt x="2694" y="225"/>
                  </a:cubicBezTo>
                  <a:close/>
                  <a:moveTo>
                    <a:pt x="2691" y="1"/>
                  </a:moveTo>
                  <a:cubicBezTo>
                    <a:pt x="2371" y="1"/>
                    <a:pt x="2047" y="62"/>
                    <a:pt x="1735" y="191"/>
                  </a:cubicBezTo>
                  <a:cubicBezTo>
                    <a:pt x="628" y="647"/>
                    <a:pt x="1" y="1811"/>
                    <a:pt x="240" y="2987"/>
                  </a:cubicBezTo>
                  <a:cubicBezTo>
                    <a:pt x="469" y="4162"/>
                    <a:pt x="1496" y="5007"/>
                    <a:pt x="2694" y="5007"/>
                  </a:cubicBezTo>
                  <a:cubicBezTo>
                    <a:pt x="3356" y="5007"/>
                    <a:pt x="3995" y="4744"/>
                    <a:pt x="4463" y="4276"/>
                  </a:cubicBezTo>
                  <a:cubicBezTo>
                    <a:pt x="5307" y="3432"/>
                    <a:pt x="5433" y="2108"/>
                    <a:pt x="4771" y="1115"/>
                  </a:cubicBezTo>
                  <a:cubicBezTo>
                    <a:pt x="4295" y="402"/>
                    <a:pt x="3508" y="1"/>
                    <a:pt x="26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9"/>
            <p:cNvSpPr/>
            <p:nvPr/>
          </p:nvSpPr>
          <p:spPr>
            <a:xfrm>
              <a:off x="-2851675" y="-197575"/>
              <a:ext cx="59200" cy="30675"/>
            </a:xfrm>
            <a:custGeom>
              <a:avLst/>
              <a:gdLst/>
              <a:ahLst/>
              <a:cxnLst/>
              <a:rect l="l" t="t" r="r" b="b"/>
              <a:pathLst>
                <a:path w="2368" h="1227" extrusionOk="0">
                  <a:moveTo>
                    <a:pt x="1645" y="0"/>
                  </a:moveTo>
                  <a:cubicBezTo>
                    <a:pt x="1119" y="0"/>
                    <a:pt x="612" y="206"/>
                    <a:pt x="240" y="588"/>
                  </a:cubicBezTo>
                  <a:cubicBezTo>
                    <a:pt x="1" y="816"/>
                    <a:pt x="172" y="1227"/>
                    <a:pt x="503" y="1227"/>
                  </a:cubicBezTo>
                  <a:cubicBezTo>
                    <a:pt x="605" y="1227"/>
                    <a:pt x="697" y="1181"/>
                    <a:pt x="765" y="1113"/>
                  </a:cubicBezTo>
                  <a:cubicBezTo>
                    <a:pt x="1002" y="876"/>
                    <a:pt x="1325" y="750"/>
                    <a:pt x="1651" y="750"/>
                  </a:cubicBezTo>
                  <a:cubicBezTo>
                    <a:pt x="1702" y="750"/>
                    <a:pt x="1753" y="753"/>
                    <a:pt x="1804" y="759"/>
                  </a:cubicBezTo>
                  <a:cubicBezTo>
                    <a:pt x="1822" y="761"/>
                    <a:pt x="1840" y="762"/>
                    <a:pt x="1858" y="762"/>
                  </a:cubicBezTo>
                  <a:cubicBezTo>
                    <a:pt x="2301" y="762"/>
                    <a:pt x="2367" y="94"/>
                    <a:pt x="1906" y="17"/>
                  </a:cubicBezTo>
                  <a:cubicBezTo>
                    <a:pt x="1819" y="6"/>
                    <a:pt x="1732" y="0"/>
                    <a:pt x="16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9"/>
            <p:cNvSpPr/>
            <p:nvPr/>
          </p:nvSpPr>
          <p:spPr>
            <a:xfrm>
              <a:off x="-2852450" y="-185825"/>
              <a:ext cx="108075" cy="87400"/>
            </a:xfrm>
            <a:custGeom>
              <a:avLst/>
              <a:gdLst/>
              <a:ahLst/>
              <a:cxnLst/>
              <a:rect l="l" t="t" r="r" b="b"/>
              <a:pathLst>
                <a:path w="4323" h="3496" extrusionOk="0">
                  <a:moveTo>
                    <a:pt x="2804" y="0"/>
                  </a:moveTo>
                  <a:cubicBezTo>
                    <a:pt x="2516" y="0"/>
                    <a:pt x="2271" y="372"/>
                    <a:pt x="2542" y="643"/>
                  </a:cubicBezTo>
                  <a:cubicBezTo>
                    <a:pt x="3022" y="1122"/>
                    <a:pt x="3022" y="1909"/>
                    <a:pt x="2542" y="2389"/>
                  </a:cubicBezTo>
                  <a:cubicBezTo>
                    <a:pt x="2297" y="2617"/>
                    <a:pt x="1983" y="2731"/>
                    <a:pt x="1669" y="2731"/>
                  </a:cubicBezTo>
                  <a:cubicBezTo>
                    <a:pt x="1355" y="2731"/>
                    <a:pt x="1042" y="2617"/>
                    <a:pt x="796" y="2389"/>
                  </a:cubicBezTo>
                  <a:cubicBezTo>
                    <a:pt x="713" y="2306"/>
                    <a:pt x="621" y="2271"/>
                    <a:pt x="533" y="2271"/>
                  </a:cubicBezTo>
                  <a:cubicBezTo>
                    <a:pt x="245" y="2271"/>
                    <a:pt x="0" y="2643"/>
                    <a:pt x="271" y="2914"/>
                  </a:cubicBezTo>
                  <a:cubicBezTo>
                    <a:pt x="636" y="3290"/>
                    <a:pt x="1139" y="3496"/>
                    <a:pt x="1675" y="3496"/>
                  </a:cubicBezTo>
                  <a:cubicBezTo>
                    <a:pt x="3432" y="3496"/>
                    <a:pt x="4323" y="1362"/>
                    <a:pt x="3067" y="118"/>
                  </a:cubicBezTo>
                  <a:cubicBezTo>
                    <a:pt x="2984" y="35"/>
                    <a:pt x="2892" y="0"/>
                    <a:pt x="28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3" name="Google Shape;283;p9"/>
          <p:cNvGrpSpPr/>
          <p:nvPr/>
        </p:nvGrpSpPr>
        <p:grpSpPr>
          <a:xfrm flipH="1">
            <a:off x="7764164" y="3918271"/>
            <a:ext cx="1139276" cy="1533155"/>
            <a:chOff x="-762965" y="1729521"/>
            <a:chExt cx="1139276" cy="1533155"/>
          </a:xfrm>
        </p:grpSpPr>
        <p:sp>
          <p:nvSpPr>
            <p:cNvPr id="284" name="Google Shape;284;p9"/>
            <p:cNvSpPr/>
            <p:nvPr/>
          </p:nvSpPr>
          <p:spPr>
            <a:xfrm rot="1942536">
              <a:off x="214133" y="1775958"/>
              <a:ext cx="143383" cy="34186"/>
            </a:xfrm>
            <a:custGeom>
              <a:avLst/>
              <a:gdLst/>
              <a:ahLst/>
              <a:cxnLst/>
              <a:rect l="l" t="t" r="r" b="b"/>
              <a:pathLst>
                <a:path w="2181" h="520" extrusionOk="0">
                  <a:moveTo>
                    <a:pt x="492" y="1"/>
                  </a:moveTo>
                  <a:cubicBezTo>
                    <a:pt x="484" y="1"/>
                    <a:pt x="476" y="2"/>
                    <a:pt x="469" y="6"/>
                  </a:cubicBezTo>
                  <a:cubicBezTo>
                    <a:pt x="446" y="17"/>
                    <a:pt x="434" y="17"/>
                    <a:pt x="412" y="17"/>
                  </a:cubicBezTo>
                  <a:lnTo>
                    <a:pt x="366" y="17"/>
                  </a:lnTo>
                  <a:lnTo>
                    <a:pt x="309" y="40"/>
                  </a:lnTo>
                  <a:lnTo>
                    <a:pt x="252" y="63"/>
                  </a:lnTo>
                  <a:cubicBezTo>
                    <a:pt x="229" y="75"/>
                    <a:pt x="206" y="86"/>
                    <a:pt x="183" y="97"/>
                  </a:cubicBezTo>
                  <a:cubicBezTo>
                    <a:pt x="161" y="109"/>
                    <a:pt x="138" y="120"/>
                    <a:pt x="115" y="132"/>
                  </a:cubicBezTo>
                  <a:cubicBezTo>
                    <a:pt x="104" y="143"/>
                    <a:pt x="104" y="143"/>
                    <a:pt x="92" y="154"/>
                  </a:cubicBezTo>
                  <a:cubicBezTo>
                    <a:pt x="24" y="211"/>
                    <a:pt x="1" y="291"/>
                    <a:pt x="24" y="383"/>
                  </a:cubicBezTo>
                  <a:cubicBezTo>
                    <a:pt x="46" y="463"/>
                    <a:pt x="138" y="520"/>
                    <a:pt x="229" y="520"/>
                  </a:cubicBezTo>
                  <a:lnTo>
                    <a:pt x="298" y="520"/>
                  </a:lnTo>
                  <a:cubicBezTo>
                    <a:pt x="366" y="451"/>
                    <a:pt x="457" y="417"/>
                    <a:pt x="549" y="417"/>
                  </a:cubicBezTo>
                  <a:lnTo>
                    <a:pt x="1633" y="417"/>
                  </a:lnTo>
                  <a:cubicBezTo>
                    <a:pt x="1724" y="417"/>
                    <a:pt x="1815" y="451"/>
                    <a:pt x="1884" y="520"/>
                  </a:cubicBezTo>
                  <a:lnTo>
                    <a:pt x="1952" y="520"/>
                  </a:lnTo>
                  <a:cubicBezTo>
                    <a:pt x="2044" y="520"/>
                    <a:pt x="2123" y="463"/>
                    <a:pt x="2158" y="383"/>
                  </a:cubicBezTo>
                  <a:cubicBezTo>
                    <a:pt x="2181" y="291"/>
                    <a:pt x="2158" y="211"/>
                    <a:pt x="2089" y="154"/>
                  </a:cubicBezTo>
                  <a:cubicBezTo>
                    <a:pt x="2078" y="143"/>
                    <a:pt x="2066" y="143"/>
                    <a:pt x="2055" y="132"/>
                  </a:cubicBezTo>
                  <a:cubicBezTo>
                    <a:pt x="2044" y="120"/>
                    <a:pt x="2021" y="109"/>
                    <a:pt x="1998" y="97"/>
                  </a:cubicBezTo>
                  <a:lnTo>
                    <a:pt x="1929" y="63"/>
                  </a:lnTo>
                  <a:lnTo>
                    <a:pt x="1861" y="40"/>
                  </a:lnTo>
                  <a:lnTo>
                    <a:pt x="1804" y="17"/>
                  </a:lnTo>
                  <a:lnTo>
                    <a:pt x="1770" y="17"/>
                  </a:lnTo>
                  <a:lnTo>
                    <a:pt x="1713" y="6"/>
                  </a:lnTo>
                  <a:lnTo>
                    <a:pt x="549" y="6"/>
                  </a:lnTo>
                  <a:cubicBezTo>
                    <a:pt x="526" y="6"/>
                    <a:pt x="508" y="1"/>
                    <a:pt x="4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9"/>
            <p:cNvSpPr/>
            <p:nvPr/>
          </p:nvSpPr>
          <p:spPr>
            <a:xfrm rot="1942536">
              <a:off x="343315" y="1820335"/>
              <a:ext cx="2301" cy="1578"/>
            </a:xfrm>
            <a:custGeom>
              <a:avLst/>
              <a:gdLst/>
              <a:ahLst/>
              <a:cxnLst/>
              <a:rect l="l" t="t" r="r" b="b"/>
              <a:pathLst>
                <a:path w="35" h="24" extrusionOk="0">
                  <a:moveTo>
                    <a:pt x="0" y="1"/>
                  </a:moveTo>
                  <a:cubicBezTo>
                    <a:pt x="11" y="12"/>
                    <a:pt x="23" y="12"/>
                    <a:pt x="34" y="23"/>
                  </a:cubicBezTo>
                  <a:lnTo>
                    <a:pt x="23" y="12"/>
                  </a:lnTo>
                  <a:cubicBezTo>
                    <a:pt x="11" y="1"/>
                    <a:pt x="11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9"/>
            <p:cNvSpPr/>
            <p:nvPr/>
          </p:nvSpPr>
          <p:spPr>
            <a:xfrm rot="1942536">
              <a:off x="340981" y="1816754"/>
              <a:ext cx="3813" cy="2301"/>
            </a:xfrm>
            <a:custGeom>
              <a:avLst/>
              <a:gdLst/>
              <a:ahLst/>
              <a:cxnLst/>
              <a:rect l="l" t="t" r="r" b="b"/>
              <a:pathLst>
                <a:path w="58" h="35" extrusionOk="0">
                  <a:moveTo>
                    <a:pt x="58" y="35"/>
                  </a:moveTo>
                  <a:cubicBezTo>
                    <a:pt x="47" y="23"/>
                    <a:pt x="24" y="12"/>
                    <a:pt x="1" y="0"/>
                  </a:cubicBezTo>
                  <a:cubicBezTo>
                    <a:pt x="24" y="12"/>
                    <a:pt x="47" y="23"/>
                    <a:pt x="58" y="3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9"/>
            <p:cNvSpPr/>
            <p:nvPr/>
          </p:nvSpPr>
          <p:spPr>
            <a:xfrm rot="1942536">
              <a:off x="338346" y="1812666"/>
              <a:ext cx="4536" cy="2301"/>
            </a:xfrm>
            <a:custGeom>
              <a:avLst/>
              <a:gdLst/>
              <a:ahLst/>
              <a:cxnLst/>
              <a:rect l="l" t="t" r="r" b="b"/>
              <a:pathLst>
                <a:path w="69" h="35" extrusionOk="0">
                  <a:moveTo>
                    <a:pt x="69" y="34"/>
                  </a:moveTo>
                  <a:lnTo>
                    <a:pt x="0" y="0"/>
                  </a:lnTo>
                  <a:cubicBezTo>
                    <a:pt x="23" y="12"/>
                    <a:pt x="46" y="23"/>
                    <a:pt x="69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9"/>
            <p:cNvSpPr/>
            <p:nvPr/>
          </p:nvSpPr>
          <p:spPr>
            <a:xfrm rot="1942536">
              <a:off x="225931" y="1801852"/>
              <a:ext cx="104332" cy="6771"/>
            </a:xfrm>
            <a:custGeom>
              <a:avLst/>
              <a:gdLst/>
              <a:ahLst/>
              <a:cxnLst/>
              <a:rect l="l" t="t" r="r" b="b"/>
              <a:pathLst>
                <a:path w="1587" h="103" extrusionOk="0">
                  <a:moveTo>
                    <a:pt x="252" y="0"/>
                  </a:moveTo>
                  <a:cubicBezTo>
                    <a:pt x="160" y="0"/>
                    <a:pt x="69" y="35"/>
                    <a:pt x="1" y="103"/>
                  </a:cubicBezTo>
                  <a:lnTo>
                    <a:pt x="1587" y="103"/>
                  </a:lnTo>
                  <a:cubicBezTo>
                    <a:pt x="1518" y="35"/>
                    <a:pt x="1427" y="0"/>
                    <a:pt x="13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9"/>
            <p:cNvSpPr/>
            <p:nvPr/>
          </p:nvSpPr>
          <p:spPr>
            <a:xfrm rot="1942536">
              <a:off x="241403" y="1751202"/>
              <a:ext cx="4536" cy="2301"/>
            </a:xfrm>
            <a:custGeom>
              <a:avLst/>
              <a:gdLst/>
              <a:ahLst/>
              <a:cxnLst/>
              <a:rect l="l" t="t" r="r" b="b"/>
              <a:pathLst>
                <a:path w="69" h="35" extrusionOk="0">
                  <a:moveTo>
                    <a:pt x="69" y="0"/>
                  </a:moveTo>
                  <a:lnTo>
                    <a:pt x="69" y="0"/>
                  </a:lnTo>
                  <a:cubicBezTo>
                    <a:pt x="35" y="12"/>
                    <a:pt x="23" y="23"/>
                    <a:pt x="0" y="34"/>
                  </a:cubicBezTo>
                  <a:cubicBezTo>
                    <a:pt x="23" y="23"/>
                    <a:pt x="46" y="12"/>
                    <a:pt x="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9"/>
            <p:cNvSpPr/>
            <p:nvPr/>
          </p:nvSpPr>
          <p:spPr>
            <a:xfrm rot="1942536">
              <a:off x="236370" y="1750679"/>
              <a:ext cx="4602" cy="2301"/>
            </a:xfrm>
            <a:custGeom>
              <a:avLst/>
              <a:gdLst/>
              <a:ahLst/>
              <a:cxnLst/>
              <a:rect l="l" t="t" r="r" b="b"/>
              <a:pathLst>
                <a:path w="70" h="35" extrusionOk="0">
                  <a:moveTo>
                    <a:pt x="69" y="0"/>
                  </a:moveTo>
                  <a:cubicBezTo>
                    <a:pt x="47" y="12"/>
                    <a:pt x="24" y="23"/>
                    <a:pt x="1" y="35"/>
                  </a:cubicBezTo>
                  <a:cubicBezTo>
                    <a:pt x="24" y="23"/>
                    <a:pt x="47" y="12"/>
                    <a:pt x="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9"/>
            <p:cNvSpPr/>
            <p:nvPr/>
          </p:nvSpPr>
          <p:spPr>
            <a:xfrm rot="1942536">
              <a:off x="234248" y="1751494"/>
              <a:ext cx="789" cy="855"/>
            </a:xfrm>
            <a:custGeom>
              <a:avLst/>
              <a:gdLst/>
              <a:ahLst/>
              <a:cxnLst/>
              <a:rect l="l" t="t" r="r" b="b"/>
              <a:pathLst>
                <a:path w="12" h="13" extrusionOk="0">
                  <a:moveTo>
                    <a:pt x="12" y="1"/>
                  </a:moveTo>
                  <a:cubicBezTo>
                    <a:pt x="0" y="1"/>
                    <a:pt x="0" y="1"/>
                    <a:pt x="0" y="12"/>
                  </a:cubicBezTo>
                  <a:cubicBezTo>
                    <a:pt x="6" y="7"/>
                    <a:pt x="9" y="4"/>
                    <a:pt x="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9"/>
            <p:cNvSpPr/>
            <p:nvPr/>
          </p:nvSpPr>
          <p:spPr>
            <a:xfrm rot="1942536">
              <a:off x="-768966" y="3039855"/>
              <a:ext cx="454735" cy="109591"/>
            </a:xfrm>
            <a:custGeom>
              <a:avLst/>
              <a:gdLst/>
              <a:ahLst/>
              <a:cxnLst/>
              <a:rect l="l" t="t" r="r" b="b"/>
              <a:pathLst>
                <a:path w="6917" h="1667" extrusionOk="0">
                  <a:moveTo>
                    <a:pt x="0" y="0"/>
                  </a:moveTo>
                  <a:lnTo>
                    <a:pt x="0" y="35"/>
                  </a:lnTo>
                  <a:cubicBezTo>
                    <a:pt x="0" y="936"/>
                    <a:pt x="731" y="1667"/>
                    <a:pt x="1632" y="1667"/>
                  </a:cubicBezTo>
                  <a:lnTo>
                    <a:pt x="5284" y="1667"/>
                  </a:lnTo>
                  <a:cubicBezTo>
                    <a:pt x="6186" y="1667"/>
                    <a:pt x="6916" y="936"/>
                    <a:pt x="6916" y="35"/>
                  </a:cubicBezTo>
                  <a:lnTo>
                    <a:pt x="6916" y="0"/>
                  </a:lnTo>
                  <a:cubicBezTo>
                    <a:pt x="6916" y="114"/>
                    <a:pt x="6825" y="217"/>
                    <a:pt x="6711" y="217"/>
                  </a:cubicBezTo>
                  <a:lnTo>
                    <a:pt x="6482" y="217"/>
                  </a:lnTo>
                  <a:cubicBezTo>
                    <a:pt x="6391" y="811"/>
                    <a:pt x="5878" y="1244"/>
                    <a:pt x="5284" y="1244"/>
                  </a:cubicBezTo>
                  <a:lnTo>
                    <a:pt x="1632" y="1244"/>
                  </a:lnTo>
                  <a:cubicBezTo>
                    <a:pt x="1027" y="1244"/>
                    <a:pt x="525" y="811"/>
                    <a:pt x="434" y="217"/>
                  </a:cubicBezTo>
                  <a:lnTo>
                    <a:pt x="206" y="217"/>
                  </a:lnTo>
                  <a:cubicBezTo>
                    <a:pt x="92" y="206"/>
                    <a:pt x="0" y="11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9"/>
            <p:cNvSpPr/>
            <p:nvPr/>
          </p:nvSpPr>
          <p:spPr>
            <a:xfrm rot="1942536">
              <a:off x="-222290" y="2719888"/>
              <a:ext cx="28598" cy="492997"/>
            </a:xfrm>
            <a:custGeom>
              <a:avLst/>
              <a:gdLst/>
              <a:ahLst/>
              <a:cxnLst/>
              <a:rect l="l" t="t" r="r" b="b"/>
              <a:pathLst>
                <a:path w="435" h="7499" extrusionOk="0">
                  <a:moveTo>
                    <a:pt x="12" y="0"/>
                  </a:moveTo>
                  <a:lnTo>
                    <a:pt x="12" y="7316"/>
                  </a:lnTo>
                  <a:cubicBezTo>
                    <a:pt x="12" y="7373"/>
                    <a:pt x="12" y="7430"/>
                    <a:pt x="0" y="7498"/>
                  </a:cubicBezTo>
                  <a:lnTo>
                    <a:pt x="229" y="7498"/>
                  </a:lnTo>
                  <a:cubicBezTo>
                    <a:pt x="343" y="7487"/>
                    <a:pt x="434" y="7395"/>
                    <a:pt x="434" y="7281"/>
                  </a:cubicBezTo>
                  <a:lnTo>
                    <a:pt x="434" y="206"/>
                  </a:lnTo>
                  <a:cubicBezTo>
                    <a:pt x="434" y="92"/>
                    <a:pt x="343" y="0"/>
                    <a:pt x="2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9"/>
            <p:cNvSpPr/>
            <p:nvPr/>
          </p:nvSpPr>
          <p:spPr>
            <a:xfrm rot="1942536">
              <a:off x="-68711" y="2383367"/>
              <a:ext cx="111892" cy="394647"/>
            </a:xfrm>
            <a:custGeom>
              <a:avLst/>
              <a:gdLst/>
              <a:ahLst/>
              <a:cxnLst/>
              <a:rect l="l" t="t" r="r" b="b"/>
              <a:pathLst>
                <a:path w="1702" h="6003" extrusionOk="0">
                  <a:moveTo>
                    <a:pt x="354" y="0"/>
                  </a:moveTo>
                  <a:cubicBezTo>
                    <a:pt x="366" y="69"/>
                    <a:pt x="354" y="137"/>
                    <a:pt x="320" y="194"/>
                  </a:cubicBezTo>
                  <a:cubicBezTo>
                    <a:pt x="275" y="240"/>
                    <a:pt x="217" y="274"/>
                    <a:pt x="149" y="274"/>
                  </a:cubicBezTo>
                  <a:lnTo>
                    <a:pt x="1" y="274"/>
                  </a:lnTo>
                  <a:cubicBezTo>
                    <a:pt x="35" y="388"/>
                    <a:pt x="69" y="502"/>
                    <a:pt x="115" y="605"/>
                  </a:cubicBezTo>
                  <a:cubicBezTo>
                    <a:pt x="389" y="1312"/>
                    <a:pt x="1279" y="3732"/>
                    <a:pt x="1279" y="5615"/>
                  </a:cubicBezTo>
                  <a:lnTo>
                    <a:pt x="1279" y="5797"/>
                  </a:lnTo>
                  <a:lnTo>
                    <a:pt x="1496" y="5797"/>
                  </a:lnTo>
                  <a:cubicBezTo>
                    <a:pt x="1610" y="5797"/>
                    <a:pt x="1701" y="5889"/>
                    <a:pt x="1701" y="6003"/>
                  </a:cubicBezTo>
                  <a:lnTo>
                    <a:pt x="1701" y="5615"/>
                  </a:lnTo>
                  <a:cubicBezTo>
                    <a:pt x="1701" y="3663"/>
                    <a:pt x="788" y="1176"/>
                    <a:pt x="514" y="457"/>
                  </a:cubicBezTo>
                  <a:cubicBezTo>
                    <a:pt x="457" y="308"/>
                    <a:pt x="400" y="160"/>
                    <a:pt x="3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9"/>
            <p:cNvSpPr/>
            <p:nvPr/>
          </p:nvSpPr>
          <p:spPr>
            <a:xfrm rot="1942536">
              <a:off x="-712088" y="3034751"/>
              <a:ext cx="399183" cy="27874"/>
            </a:xfrm>
            <a:custGeom>
              <a:avLst/>
              <a:gdLst/>
              <a:ahLst/>
              <a:cxnLst/>
              <a:rect l="l" t="t" r="r" b="b"/>
              <a:pathLst>
                <a:path w="6072" h="424" extrusionOk="0">
                  <a:moveTo>
                    <a:pt x="0" y="1"/>
                  </a:moveTo>
                  <a:lnTo>
                    <a:pt x="0" y="241"/>
                  </a:lnTo>
                  <a:cubicBezTo>
                    <a:pt x="0" y="298"/>
                    <a:pt x="0" y="355"/>
                    <a:pt x="12" y="423"/>
                  </a:cubicBezTo>
                  <a:lnTo>
                    <a:pt x="6060" y="423"/>
                  </a:lnTo>
                  <a:cubicBezTo>
                    <a:pt x="6072" y="355"/>
                    <a:pt x="6072" y="298"/>
                    <a:pt x="6072" y="241"/>
                  </a:cubicBezTo>
                  <a:lnTo>
                    <a:pt x="60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9"/>
            <p:cNvSpPr/>
            <p:nvPr/>
          </p:nvSpPr>
          <p:spPr>
            <a:xfrm rot="1942536">
              <a:off x="-541803" y="2681579"/>
              <a:ext cx="307671" cy="341396"/>
            </a:xfrm>
            <a:custGeom>
              <a:avLst/>
              <a:gdLst/>
              <a:ahLst/>
              <a:cxnLst/>
              <a:rect l="l" t="t" r="r" b="b"/>
              <a:pathLst>
                <a:path w="4680" h="5193" extrusionOk="0">
                  <a:moveTo>
                    <a:pt x="4257" y="422"/>
                  </a:moveTo>
                  <a:lnTo>
                    <a:pt x="4257" y="4770"/>
                  </a:lnTo>
                  <a:lnTo>
                    <a:pt x="411" y="4770"/>
                  </a:lnTo>
                  <a:lnTo>
                    <a:pt x="411" y="422"/>
                  </a:lnTo>
                  <a:close/>
                  <a:moveTo>
                    <a:pt x="206" y="0"/>
                  </a:moveTo>
                  <a:cubicBezTo>
                    <a:pt x="92" y="0"/>
                    <a:pt x="1" y="91"/>
                    <a:pt x="1" y="205"/>
                  </a:cubicBezTo>
                  <a:lnTo>
                    <a:pt x="1" y="4976"/>
                  </a:lnTo>
                  <a:cubicBezTo>
                    <a:pt x="1" y="5090"/>
                    <a:pt x="92" y="5193"/>
                    <a:pt x="206" y="5193"/>
                  </a:cubicBezTo>
                  <a:lnTo>
                    <a:pt x="4474" y="5193"/>
                  </a:lnTo>
                  <a:cubicBezTo>
                    <a:pt x="4588" y="5193"/>
                    <a:pt x="4680" y="5090"/>
                    <a:pt x="4680" y="4976"/>
                  </a:cubicBezTo>
                  <a:lnTo>
                    <a:pt x="4680" y="205"/>
                  </a:lnTo>
                  <a:cubicBezTo>
                    <a:pt x="4680" y="91"/>
                    <a:pt x="4588" y="0"/>
                    <a:pt x="44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9"/>
            <p:cNvSpPr/>
            <p:nvPr/>
          </p:nvSpPr>
          <p:spPr>
            <a:xfrm rot="1942536">
              <a:off x="43651" y="2235930"/>
              <a:ext cx="63835" cy="172572"/>
            </a:xfrm>
            <a:custGeom>
              <a:avLst/>
              <a:gdLst/>
              <a:ahLst/>
              <a:cxnLst/>
              <a:rect l="l" t="t" r="r" b="b"/>
              <a:pathLst>
                <a:path w="971" h="2625" extrusionOk="0">
                  <a:moveTo>
                    <a:pt x="1" y="0"/>
                  </a:moveTo>
                  <a:lnTo>
                    <a:pt x="1" y="34"/>
                  </a:lnTo>
                  <a:cubicBezTo>
                    <a:pt x="12" y="126"/>
                    <a:pt x="24" y="217"/>
                    <a:pt x="35" y="320"/>
                  </a:cubicBezTo>
                  <a:lnTo>
                    <a:pt x="58" y="411"/>
                  </a:lnTo>
                  <a:cubicBezTo>
                    <a:pt x="58" y="457"/>
                    <a:pt x="69" y="514"/>
                    <a:pt x="81" y="559"/>
                  </a:cubicBezTo>
                  <a:cubicBezTo>
                    <a:pt x="115" y="776"/>
                    <a:pt x="161" y="982"/>
                    <a:pt x="195" y="1176"/>
                  </a:cubicBezTo>
                  <a:cubicBezTo>
                    <a:pt x="206" y="1233"/>
                    <a:pt x="218" y="1301"/>
                    <a:pt x="240" y="1358"/>
                  </a:cubicBezTo>
                  <a:cubicBezTo>
                    <a:pt x="275" y="1518"/>
                    <a:pt x="309" y="1655"/>
                    <a:pt x="343" y="1803"/>
                  </a:cubicBezTo>
                  <a:cubicBezTo>
                    <a:pt x="366" y="1860"/>
                    <a:pt x="377" y="1940"/>
                    <a:pt x="400" y="2009"/>
                  </a:cubicBezTo>
                  <a:cubicBezTo>
                    <a:pt x="423" y="2077"/>
                    <a:pt x="434" y="2134"/>
                    <a:pt x="457" y="2203"/>
                  </a:cubicBezTo>
                  <a:cubicBezTo>
                    <a:pt x="503" y="2351"/>
                    <a:pt x="549" y="2488"/>
                    <a:pt x="606" y="2625"/>
                  </a:cubicBezTo>
                  <a:lnTo>
                    <a:pt x="754" y="2625"/>
                  </a:lnTo>
                  <a:cubicBezTo>
                    <a:pt x="822" y="2625"/>
                    <a:pt x="880" y="2591"/>
                    <a:pt x="925" y="2545"/>
                  </a:cubicBezTo>
                  <a:cubicBezTo>
                    <a:pt x="959" y="2488"/>
                    <a:pt x="971" y="2420"/>
                    <a:pt x="959" y="2351"/>
                  </a:cubicBezTo>
                  <a:cubicBezTo>
                    <a:pt x="948" y="2351"/>
                    <a:pt x="948" y="2362"/>
                    <a:pt x="948" y="2362"/>
                  </a:cubicBezTo>
                  <a:cubicBezTo>
                    <a:pt x="948" y="2351"/>
                    <a:pt x="937" y="2340"/>
                    <a:pt x="937" y="2340"/>
                  </a:cubicBezTo>
                  <a:cubicBezTo>
                    <a:pt x="834" y="2032"/>
                    <a:pt x="743" y="1712"/>
                    <a:pt x="674" y="1358"/>
                  </a:cubicBezTo>
                  <a:cubicBezTo>
                    <a:pt x="628" y="1164"/>
                    <a:pt x="583" y="959"/>
                    <a:pt x="537" y="753"/>
                  </a:cubicBezTo>
                  <a:cubicBezTo>
                    <a:pt x="537" y="719"/>
                    <a:pt x="526" y="685"/>
                    <a:pt x="526" y="662"/>
                  </a:cubicBezTo>
                  <a:lnTo>
                    <a:pt x="503" y="559"/>
                  </a:lnTo>
                  <a:cubicBezTo>
                    <a:pt x="503" y="537"/>
                    <a:pt x="503" y="537"/>
                    <a:pt x="491" y="491"/>
                  </a:cubicBezTo>
                  <a:cubicBezTo>
                    <a:pt x="480" y="434"/>
                    <a:pt x="480" y="388"/>
                    <a:pt x="469" y="343"/>
                  </a:cubicBezTo>
                  <a:lnTo>
                    <a:pt x="457" y="251"/>
                  </a:lnTo>
                  <a:cubicBezTo>
                    <a:pt x="446" y="228"/>
                    <a:pt x="446" y="206"/>
                    <a:pt x="446" y="183"/>
                  </a:cubicBezTo>
                  <a:lnTo>
                    <a:pt x="446" y="171"/>
                  </a:lnTo>
                  <a:cubicBezTo>
                    <a:pt x="423" y="69"/>
                    <a:pt x="343" y="0"/>
                    <a:pt x="2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9"/>
            <p:cNvSpPr/>
            <p:nvPr/>
          </p:nvSpPr>
          <p:spPr>
            <a:xfrm rot="1942536">
              <a:off x="66118" y="2330633"/>
              <a:ext cx="18013" cy="64493"/>
            </a:xfrm>
            <a:custGeom>
              <a:avLst/>
              <a:gdLst/>
              <a:ahLst/>
              <a:cxnLst/>
              <a:rect l="l" t="t" r="r" b="b"/>
              <a:pathLst>
                <a:path w="274" h="981" extrusionOk="0">
                  <a:moveTo>
                    <a:pt x="0" y="0"/>
                  </a:moveTo>
                  <a:cubicBezTo>
                    <a:pt x="80" y="354"/>
                    <a:pt x="171" y="684"/>
                    <a:pt x="274" y="980"/>
                  </a:cubicBezTo>
                  <a:cubicBezTo>
                    <a:pt x="171" y="673"/>
                    <a:pt x="80" y="35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9"/>
            <p:cNvSpPr/>
            <p:nvPr/>
          </p:nvSpPr>
          <p:spPr>
            <a:xfrm rot="1942536">
              <a:off x="-169376" y="2312675"/>
              <a:ext cx="230359" cy="27809"/>
            </a:xfrm>
            <a:custGeom>
              <a:avLst/>
              <a:gdLst/>
              <a:ahLst/>
              <a:cxnLst/>
              <a:rect l="l" t="t" r="r" b="b"/>
              <a:pathLst>
                <a:path w="3504" h="423" extrusionOk="0">
                  <a:moveTo>
                    <a:pt x="126" y="0"/>
                  </a:moveTo>
                  <a:cubicBezTo>
                    <a:pt x="80" y="137"/>
                    <a:pt x="46" y="285"/>
                    <a:pt x="0" y="422"/>
                  </a:cubicBezTo>
                  <a:lnTo>
                    <a:pt x="3504" y="422"/>
                  </a:lnTo>
                  <a:cubicBezTo>
                    <a:pt x="3447" y="274"/>
                    <a:pt x="3412" y="137"/>
                    <a:pt x="33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9"/>
            <p:cNvSpPr/>
            <p:nvPr/>
          </p:nvSpPr>
          <p:spPr>
            <a:xfrm rot="1942536">
              <a:off x="100957" y="2276002"/>
              <a:ext cx="3090" cy="17290"/>
            </a:xfrm>
            <a:custGeom>
              <a:avLst/>
              <a:gdLst/>
              <a:ahLst/>
              <a:cxnLst/>
              <a:rect l="l" t="t" r="r" b="b"/>
              <a:pathLst>
                <a:path w="47" h="263" extrusionOk="0">
                  <a:moveTo>
                    <a:pt x="1" y="0"/>
                  </a:moveTo>
                  <a:cubicBezTo>
                    <a:pt x="1" y="23"/>
                    <a:pt x="12" y="46"/>
                    <a:pt x="12" y="80"/>
                  </a:cubicBezTo>
                  <a:lnTo>
                    <a:pt x="24" y="172"/>
                  </a:lnTo>
                  <a:cubicBezTo>
                    <a:pt x="35" y="194"/>
                    <a:pt x="35" y="229"/>
                    <a:pt x="47" y="263"/>
                  </a:cubicBezTo>
                  <a:cubicBezTo>
                    <a:pt x="35" y="172"/>
                    <a:pt x="24" y="9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9"/>
            <p:cNvSpPr/>
            <p:nvPr/>
          </p:nvSpPr>
          <p:spPr>
            <a:xfrm rot="1942536">
              <a:off x="111020" y="2257377"/>
              <a:ext cx="1578" cy="11308"/>
            </a:xfrm>
            <a:custGeom>
              <a:avLst/>
              <a:gdLst/>
              <a:ahLst/>
              <a:cxnLst/>
              <a:rect l="l" t="t" r="r" b="b"/>
              <a:pathLst>
                <a:path w="24" h="172" extrusionOk="0">
                  <a:moveTo>
                    <a:pt x="0" y="0"/>
                  </a:moveTo>
                  <a:cubicBezTo>
                    <a:pt x="0" y="34"/>
                    <a:pt x="0" y="56"/>
                    <a:pt x="11" y="78"/>
                  </a:cubicBezTo>
                  <a:lnTo>
                    <a:pt x="11" y="78"/>
                  </a:lnTo>
                  <a:lnTo>
                    <a:pt x="0" y="0"/>
                  </a:lnTo>
                  <a:close/>
                  <a:moveTo>
                    <a:pt x="11" y="78"/>
                  </a:moveTo>
                  <a:lnTo>
                    <a:pt x="23" y="172"/>
                  </a:lnTo>
                  <a:lnTo>
                    <a:pt x="12" y="80"/>
                  </a:lnTo>
                  <a:cubicBezTo>
                    <a:pt x="11" y="80"/>
                    <a:pt x="11" y="79"/>
                    <a:pt x="11" y="7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9"/>
            <p:cNvSpPr/>
            <p:nvPr/>
          </p:nvSpPr>
          <p:spPr>
            <a:xfrm rot="1942536">
              <a:off x="43220" y="2358234"/>
              <a:ext cx="3813" cy="12820"/>
            </a:xfrm>
            <a:custGeom>
              <a:avLst/>
              <a:gdLst/>
              <a:ahLst/>
              <a:cxnLst/>
              <a:rect l="l" t="t" r="r" b="b"/>
              <a:pathLst>
                <a:path w="58" h="195" extrusionOk="0">
                  <a:moveTo>
                    <a:pt x="1" y="1"/>
                  </a:moveTo>
                  <a:cubicBezTo>
                    <a:pt x="12" y="69"/>
                    <a:pt x="35" y="126"/>
                    <a:pt x="58" y="195"/>
                  </a:cubicBezTo>
                  <a:lnTo>
                    <a:pt x="58" y="195"/>
                  </a:lnTo>
                  <a:cubicBezTo>
                    <a:pt x="35" y="126"/>
                    <a:pt x="12" y="69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9"/>
            <p:cNvSpPr/>
            <p:nvPr/>
          </p:nvSpPr>
          <p:spPr>
            <a:xfrm rot="1942536">
              <a:off x="196412" y="1790803"/>
              <a:ext cx="52593" cy="490761"/>
            </a:xfrm>
            <a:custGeom>
              <a:avLst/>
              <a:gdLst/>
              <a:ahLst/>
              <a:cxnLst/>
              <a:rect l="l" t="t" r="r" b="b"/>
              <a:pathLst>
                <a:path w="800" h="7465" extrusionOk="0">
                  <a:moveTo>
                    <a:pt x="206" y="1"/>
                  </a:moveTo>
                  <a:lnTo>
                    <a:pt x="206" y="1"/>
                  </a:lnTo>
                  <a:cubicBezTo>
                    <a:pt x="275" y="58"/>
                    <a:pt x="309" y="138"/>
                    <a:pt x="275" y="229"/>
                  </a:cubicBezTo>
                  <a:cubicBezTo>
                    <a:pt x="252" y="309"/>
                    <a:pt x="172" y="366"/>
                    <a:pt x="81" y="366"/>
                  </a:cubicBezTo>
                  <a:lnTo>
                    <a:pt x="1" y="366"/>
                  </a:lnTo>
                  <a:cubicBezTo>
                    <a:pt x="69" y="434"/>
                    <a:pt x="104" y="514"/>
                    <a:pt x="104" y="606"/>
                  </a:cubicBezTo>
                  <a:lnTo>
                    <a:pt x="104" y="1656"/>
                  </a:lnTo>
                  <a:cubicBezTo>
                    <a:pt x="104" y="1678"/>
                    <a:pt x="92" y="1713"/>
                    <a:pt x="92" y="1735"/>
                  </a:cubicBezTo>
                  <a:cubicBezTo>
                    <a:pt x="92" y="1735"/>
                    <a:pt x="92" y="1747"/>
                    <a:pt x="92" y="1758"/>
                  </a:cubicBezTo>
                  <a:cubicBezTo>
                    <a:pt x="92" y="1770"/>
                    <a:pt x="81" y="1793"/>
                    <a:pt x="69" y="1804"/>
                  </a:cubicBezTo>
                  <a:cubicBezTo>
                    <a:pt x="69" y="1815"/>
                    <a:pt x="69" y="1815"/>
                    <a:pt x="58" y="1827"/>
                  </a:cubicBezTo>
                  <a:cubicBezTo>
                    <a:pt x="35" y="1884"/>
                    <a:pt x="35" y="1941"/>
                    <a:pt x="58" y="1998"/>
                  </a:cubicBezTo>
                  <a:cubicBezTo>
                    <a:pt x="92" y="2055"/>
                    <a:pt x="138" y="2101"/>
                    <a:pt x="206" y="2112"/>
                  </a:cubicBezTo>
                  <a:lnTo>
                    <a:pt x="218" y="2112"/>
                  </a:lnTo>
                  <a:cubicBezTo>
                    <a:pt x="172" y="2158"/>
                    <a:pt x="138" y="2215"/>
                    <a:pt x="127" y="2283"/>
                  </a:cubicBezTo>
                  <a:lnTo>
                    <a:pt x="127" y="2489"/>
                  </a:lnTo>
                  <a:lnTo>
                    <a:pt x="127" y="2523"/>
                  </a:lnTo>
                  <a:lnTo>
                    <a:pt x="127" y="2637"/>
                  </a:lnTo>
                  <a:lnTo>
                    <a:pt x="127" y="2683"/>
                  </a:lnTo>
                  <a:lnTo>
                    <a:pt x="127" y="2785"/>
                  </a:lnTo>
                  <a:lnTo>
                    <a:pt x="127" y="2808"/>
                  </a:lnTo>
                  <a:lnTo>
                    <a:pt x="127" y="3596"/>
                  </a:lnTo>
                  <a:lnTo>
                    <a:pt x="138" y="4406"/>
                  </a:lnTo>
                  <a:lnTo>
                    <a:pt x="138" y="4429"/>
                  </a:lnTo>
                  <a:lnTo>
                    <a:pt x="161" y="5034"/>
                  </a:lnTo>
                  <a:cubicBezTo>
                    <a:pt x="161" y="5125"/>
                    <a:pt x="172" y="5205"/>
                    <a:pt x="172" y="5296"/>
                  </a:cubicBezTo>
                  <a:lnTo>
                    <a:pt x="195" y="5673"/>
                  </a:lnTo>
                  <a:cubicBezTo>
                    <a:pt x="206" y="5764"/>
                    <a:pt x="206" y="5855"/>
                    <a:pt x="218" y="5969"/>
                  </a:cubicBezTo>
                  <a:lnTo>
                    <a:pt x="252" y="6335"/>
                  </a:lnTo>
                  <a:lnTo>
                    <a:pt x="275" y="6586"/>
                  </a:lnTo>
                  <a:lnTo>
                    <a:pt x="275" y="6631"/>
                  </a:lnTo>
                  <a:cubicBezTo>
                    <a:pt x="286" y="6734"/>
                    <a:pt x="298" y="6825"/>
                    <a:pt x="309" y="6917"/>
                  </a:cubicBezTo>
                  <a:lnTo>
                    <a:pt x="321" y="7019"/>
                  </a:lnTo>
                  <a:cubicBezTo>
                    <a:pt x="332" y="7099"/>
                    <a:pt x="343" y="7168"/>
                    <a:pt x="355" y="7236"/>
                  </a:cubicBezTo>
                  <a:lnTo>
                    <a:pt x="355" y="7293"/>
                  </a:lnTo>
                  <a:lnTo>
                    <a:pt x="594" y="7293"/>
                  </a:lnTo>
                  <a:cubicBezTo>
                    <a:pt x="697" y="7293"/>
                    <a:pt x="788" y="7362"/>
                    <a:pt x="800" y="7464"/>
                  </a:cubicBezTo>
                  <a:cubicBezTo>
                    <a:pt x="800" y="7396"/>
                    <a:pt x="777" y="7327"/>
                    <a:pt x="777" y="7259"/>
                  </a:cubicBezTo>
                  <a:lnTo>
                    <a:pt x="754" y="7190"/>
                  </a:lnTo>
                  <a:cubicBezTo>
                    <a:pt x="743" y="7111"/>
                    <a:pt x="731" y="7042"/>
                    <a:pt x="731" y="6962"/>
                  </a:cubicBezTo>
                  <a:lnTo>
                    <a:pt x="720" y="6871"/>
                  </a:lnTo>
                  <a:cubicBezTo>
                    <a:pt x="709" y="6768"/>
                    <a:pt x="697" y="6677"/>
                    <a:pt x="686" y="6586"/>
                  </a:cubicBezTo>
                  <a:lnTo>
                    <a:pt x="686" y="6540"/>
                  </a:lnTo>
                  <a:lnTo>
                    <a:pt x="663" y="6289"/>
                  </a:lnTo>
                  <a:lnTo>
                    <a:pt x="629" y="5912"/>
                  </a:lnTo>
                  <a:cubicBezTo>
                    <a:pt x="617" y="5821"/>
                    <a:pt x="606" y="5730"/>
                    <a:pt x="606" y="5638"/>
                  </a:cubicBezTo>
                  <a:lnTo>
                    <a:pt x="583" y="5273"/>
                  </a:lnTo>
                  <a:cubicBezTo>
                    <a:pt x="572" y="5182"/>
                    <a:pt x="560" y="5091"/>
                    <a:pt x="560" y="5011"/>
                  </a:cubicBezTo>
                  <a:lnTo>
                    <a:pt x="537" y="4417"/>
                  </a:lnTo>
                  <a:lnTo>
                    <a:pt x="537" y="4394"/>
                  </a:lnTo>
                  <a:lnTo>
                    <a:pt x="526" y="3596"/>
                  </a:lnTo>
                  <a:lnTo>
                    <a:pt x="537" y="2820"/>
                  </a:lnTo>
                  <a:lnTo>
                    <a:pt x="537" y="2797"/>
                  </a:lnTo>
                  <a:lnTo>
                    <a:pt x="537" y="2671"/>
                  </a:lnTo>
                  <a:lnTo>
                    <a:pt x="537" y="2648"/>
                  </a:lnTo>
                  <a:lnTo>
                    <a:pt x="537" y="2534"/>
                  </a:lnTo>
                  <a:lnTo>
                    <a:pt x="537" y="2500"/>
                  </a:lnTo>
                  <a:lnTo>
                    <a:pt x="537" y="2409"/>
                  </a:lnTo>
                  <a:lnTo>
                    <a:pt x="537" y="2386"/>
                  </a:lnTo>
                  <a:cubicBezTo>
                    <a:pt x="549" y="2375"/>
                    <a:pt x="560" y="2363"/>
                    <a:pt x="572" y="2352"/>
                  </a:cubicBezTo>
                  <a:cubicBezTo>
                    <a:pt x="572" y="2352"/>
                    <a:pt x="572" y="2340"/>
                    <a:pt x="583" y="2340"/>
                  </a:cubicBezTo>
                  <a:cubicBezTo>
                    <a:pt x="617" y="2283"/>
                    <a:pt x="640" y="2226"/>
                    <a:pt x="640" y="2158"/>
                  </a:cubicBezTo>
                  <a:lnTo>
                    <a:pt x="640" y="2044"/>
                  </a:lnTo>
                  <a:cubicBezTo>
                    <a:pt x="640" y="1987"/>
                    <a:pt x="617" y="1929"/>
                    <a:pt x="583" y="1872"/>
                  </a:cubicBezTo>
                  <a:cubicBezTo>
                    <a:pt x="572" y="1861"/>
                    <a:pt x="560" y="1850"/>
                    <a:pt x="549" y="1838"/>
                  </a:cubicBezTo>
                  <a:cubicBezTo>
                    <a:pt x="537" y="1815"/>
                    <a:pt x="526" y="1804"/>
                    <a:pt x="503" y="1793"/>
                  </a:cubicBezTo>
                  <a:cubicBezTo>
                    <a:pt x="515" y="1747"/>
                    <a:pt x="526" y="1701"/>
                    <a:pt x="526" y="1656"/>
                  </a:cubicBezTo>
                  <a:lnTo>
                    <a:pt x="526" y="617"/>
                  </a:lnTo>
                  <a:cubicBezTo>
                    <a:pt x="526" y="366"/>
                    <a:pt x="412" y="138"/>
                    <a:pt x="2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9"/>
            <p:cNvSpPr/>
            <p:nvPr/>
          </p:nvSpPr>
          <p:spPr>
            <a:xfrm rot="1942536">
              <a:off x="47272" y="2344845"/>
              <a:ext cx="3813" cy="12820"/>
            </a:xfrm>
            <a:custGeom>
              <a:avLst/>
              <a:gdLst/>
              <a:ahLst/>
              <a:cxnLst/>
              <a:rect l="l" t="t" r="r" b="b"/>
              <a:pathLst>
                <a:path w="58" h="195" extrusionOk="0">
                  <a:moveTo>
                    <a:pt x="1" y="0"/>
                  </a:moveTo>
                  <a:lnTo>
                    <a:pt x="1" y="0"/>
                  </a:lnTo>
                  <a:cubicBezTo>
                    <a:pt x="12" y="69"/>
                    <a:pt x="35" y="137"/>
                    <a:pt x="58" y="194"/>
                  </a:cubicBezTo>
                  <a:cubicBezTo>
                    <a:pt x="35" y="137"/>
                    <a:pt x="23" y="69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9"/>
            <p:cNvSpPr/>
            <p:nvPr/>
          </p:nvSpPr>
          <p:spPr>
            <a:xfrm rot="1942536">
              <a:off x="61417" y="2304612"/>
              <a:ext cx="3024" cy="12096"/>
            </a:xfrm>
            <a:custGeom>
              <a:avLst/>
              <a:gdLst/>
              <a:ahLst/>
              <a:cxnLst/>
              <a:rect l="l" t="t" r="r" b="b"/>
              <a:pathLst>
                <a:path w="46" h="184" extrusionOk="0">
                  <a:moveTo>
                    <a:pt x="0" y="1"/>
                  </a:moveTo>
                  <a:lnTo>
                    <a:pt x="0" y="1"/>
                  </a:lnTo>
                  <a:cubicBezTo>
                    <a:pt x="12" y="58"/>
                    <a:pt x="23" y="126"/>
                    <a:pt x="46" y="183"/>
                  </a:cubicBezTo>
                  <a:cubicBezTo>
                    <a:pt x="34" y="126"/>
                    <a:pt x="12" y="58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9"/>
            <p:cNvSpPr/>
            <p:nvPr/>
          </p:nvSpPr>
          <p:spPr>
            <a:xfrm rot="1942536">
              <a:off x="-59912" y="2188321"/>
              <a:ext cx="162908" cy="37604"/>
            </a:xfrm>
            <a:custGeom>
              <a:avLst/>
              <a:gdLst/>
              <a:ahLst/>
              <a:cxnLst/>
              <a:rect l="l" t="t" r="r" b="b"/>
              <a:pathLst>
                <a:path w="2478" h="572" extrusionOk="0">
                  <a:moveTo>
                    <a:pt x="92" y="1"/>
                  </a:moveTo>
                  <a:lnTo>
                    <a:pt x="92" y="35"/>
                  </a:lnTo>
                  <a:cubicBezTo>
                    <a:pt x="69" y="138"/>
                    <a:pt x="58" y="229"/>
                    <a:pt x="46" y="320"/>
                  </a:cubicBezTo>
                  <a:lnTo>
                    <a:pt x="27" y="423"/>
                  </a:lnTo>
                  <a:lnTo>
                    <a:pt x="2454" y="423"/>
                  </a:lnTo>
                  <a:cubicBezTo>
                    <a:pt x="2454" y="423"/>
                    <a:pt x="2454" y="424"/>
                    <a:pt x="2454" y="424"/>
                  </a:cubicBezTo>
                  <a:lnTo>
                    <a:pt x="2454" y="424"/>
                  </a:lnTo>
                  <a:cubicBezTo>
                    <a:pt x="2454" y="420"/>
                    <a:pt x="2454" y="416"/>
                    <a:pt x="2454" y="412"/>
                  </a:cubicBezTo>
                  <a:lnTo>
                    <a:pt x="2431" y="320"/>
                  </a:lnTo>
                  <a:cubicBezTo>
                    <a:pt x="2420" y="229"/>
                    <a:pt x="2409" y="126"/>
                    <a:pt x="2386" y="35"/>
                  </a:cubicBezTo>
                  <a:lnTo>
                    <a:pt x="2386" y="1"/>
                  </a:lnTo>
                  <a:close/>
                  <a:moveTo>
                    <a:pt x="23" y="423"/>
                  </a:moveTo>
                  <a:cubicBezTo>
                    <a:pt x="23" y="430"/>
                    <a:pt x="23" y="437"/>
                    <a:pt x="23" y="444"/>
                  </a:cubicBezTo>
                  <a:lnTo>
                    <a:pt x="23" y="444"/>
                  </a:lnTo>
                  <a:lnTo>
                    <a:pt x="27" y="423"/>
                  </a:lnTo>
                  <a:close/>
                  <a:moveTo>
                    <a:pt x="23" y="444"/>
                  </a:moveTo>
                  <a:lnTo>
                    <a:pt x="1" y="560"/>
                  </a:lnTo>
                  <a:cubicBezTo>
                    <a:pt x="10" y="521"/>
                    <a:pt x="20" y="483"/>
                    <a:pt x="23" y="444"/>
                  </a:cubicBezTo>
                  <a:close/>
                  <a:moveTo>
                    <a:pt x="2454" y="424"/>
                  </a:moveTo>
                  <a:cubicBezTo>
                    <a:pt x="2456" y="477"/>
                    <a:pt x="2466" y="529"/>
                    <a:pt x="2477" y="571"/>
                  </a:cubicBezTo>
                  <a:cubicBezTo>
                    <a:pt x="2477" y="526"/>
                    <a:pt x="2466" y="481"/>
                    <a:pt x="2454" y="4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9"/>
            <p:cNvSpPr/>
            <p:nvPr/>
          </p:nvSpPr>
          <p:spPr>
            <a:xfrm rot="1942536">
              <a:off x="62944" y="1706257"/>
              <a:ext cx="55552" cy="490696"/>
            </a:xfrm>
            <a:custGeom>
              <a:avLst/>
              <a:gdLst/>
              <a:ahLst/>
              <a:cxnLst/>
              <a:rect l="l" t="t" r="r" b="b"/>
              <a:pathLst>
                <a:path w="845" h="7464" extrusionOk="0">
                  <a:moveTo>
                    <a:pt x="639" y="0"/>
                  </a:moveTo>
                  <a:cubicBezTo>
                    <a:pt x="445" y="149"/>
                    <a:pt x="331" y="377"/>
                    <a:pt x="331" y="617"/>
                  </a:cubicBezTo>
                  <a:lnTo>
                    <a:pt x="331" y="1667"/>
                  </a:lnTo>
                  <a:cubicBezTo>
                    <a:pt x="331" y="1712"/>
                    <a:pt x="331" y="1758"/>
                    <a:pt x="342" y="1804"/>
                  </a:cubicBezTo>
                  <a:cubicBezTo>
                    <a:pt x="331" y="1815"/>
                    <a:pt x="308" y="1838"/>
                    <a:pt x="297" y="1849"/>
                  </a:cubicBezTo>
                  <a:lnTo>
                    <a:pt x="263" y="1895"/>
                  </a:lnTo>
                  <a:cubicBezTo>
                    <a:pt x="228" y="1940"/>
                    <a:pt x="205" y="1998"/>
                    <a:pt x="205" y="2066"/>
                  </a:cubicBezTo>
                  <a:lnTo>
                    <a:pt x="205" y="2180"/>
                  </a:lnTo>
                  <a:cubicBezTo>
                    <a:pt x="205" y="2237"/>
                    <a:pt x="228" y="2294"/>
                    <a:pt x="263" y="2351"/>
                  </a:cubicBezTo>
                  <a:lnTo>
                    <a:pt x="263" y="2511"/>
                  </a:lnTo>
                  <a:lnTo>
                    <a:pt x="263" y="2534"/>
                  </a:lnTo>
                  <a:lnTo>
                    <a:pt x="274" y="2968"/>
                  </a:lnTo>
                  <a:lnTo>
                    <a:pt x="274" y="3002"/>
                  </a:lnTo>
                  <a:lnTo>
                    <a:pt x="274" y="3629"/>
                  </a:lnTo>
                  <a:lnTo>
                    <a:pt x="194" y="5638"/>
                  </a:lnTo>
                  <a:cubicBezTo>
                    <a:pt x="194" y="5718"/>
                    <a:pt x="183" y="5809"/>
                    <a:pt x="183" y="5900"/>
                  </a:cubicBezTo>
                  <a:lnTo>
                    <a:pt x="148" y="6300"/>
                  </a:lnTo>
                  <a:cubicBezTo>
                    <a:pt x="137" y="6391"/>
                    <a:pt x="126" y="6471"/>
                    <a:pt x="114" y="6562"/>
                  </a:cubicBezTo>
                  <a:lnTo>
                    <a:pt x="23" y="7281"/>
                  </a:lnTo>
                  <a:cubicBezTo>
                    <a:pt x="23" y="7338"/>
                    <a:pt x="11" y="7407"/>
                    <a:pt x="0" y="7464"/>
                  </a:cubicBezTo>
                  <a:cubicBezTo>
                    <a:pt x="23" y="7373"/>
                    <a:pt x="103" y="7304"/>
                    <a:pt x="205" y="7304"/>
                  </a:cubicBezTo>
                  <a:lnTo>
                    <a:pt x="445" y="7304"/>
                  </a:lnTo>
                  <a:lnTo>
                    <a:pt x="536" y="6608"/>
                  </a:lnTo>
                  <a:cubicBezTo>
                    <a:pt x="548" y="6528"/>
                    <a:pt x="548" y="6437"/>
                    <a:pt x="559" y="6346"/>
                  </a:cubicBezTo>
                  <a:lnTo>
                    <a:pt x="593" y="5935"/>
                  </a:lnTo>
                  <a:cubicBezTo>
                    <a:pt x="605" y="5843"/>
                    <a:pt x="616" y="5764"/>
                    <a:pt x="616" y="5672"/>
                  </a:cubicBezTo>
                  <a:lnTo>
                    <a:pt x="696" y="3641"/>
                  </a:lnTo>
                  <a:lnTo>
                    <a:pt x="696" y="3002"/>
                  </a:lnTo>
                  <a:lnTo>
                    <a:pt x="696" y="2968"/>
                  </a:lnTo>
                  <a:lnTo>
                    <a:pt x="696" y="2808"/>
                  </a:lnTo>
                  <a:lnTo>
                    <a:pt x="685" y="2522"/>
                  </a:lnTo>
                  <a:lnTo>
                    <a:pt x="685" y="2488"/>
                  </a:lnTo>
                  <a:lnTo>
                    <a:pt x="673" y="2271"/>
                  </a:lnTo>
                  <a:lnTo>
                    <a:pt x="673" y="2249"/>
                  </a:lnTo>
                  <a:cubicBezTo>
                    <a:pt x="673" y="2203"/>
                    <a:pt x="651" y="2157"/>
                    <a:pt x="628" y="2123"/>
                  </a:cubicBezTo>
                  <a:lnTo>
                    <a:pt x="651" y="2123"/>
                  </a:lnTo>
                  <a:lnTo>
                    <a:pt x="662" y="2112"/>
                  </a:lnTo>
                  <a:cubicBezTo>
                    <a:pt x="719" y="2100"/>
                    <a:pt x="765" y="2055"/>
                    <a:pt x="787" y="1998"/>
                  </a:cubicBezTo>
                  <a:cubicBezTo>
                    <a:pt x="810" y="1952"/>
                    <a:pt x="810" y="1883"/>
                    <a:pt x="787" y="1838"/>
                  </a:cubicBezTo>
                  <a:cubicBezTo>
                    <a:pt x="787" y="1826"/>
                    <a:pt x="776" y="1815"/>
                    <a:pt x="776" y="1815"/>
                  </a:cubicBezTo>
                  <a:cubicBezTo>
                    <a:pt x="765" y="1792"/>
                    <a:pt x="765" y="1781"/>
                    <a:pt x="753" y="1758"/>
                  </a:cubicBezTo>
                  <a:lnTo>
                    <a:pt x="753" y="1735"/>
                  </a:lnTo>
                  <a:cubicBezTo>
                    <a:pt x="753" y="1712"/>
                    <a:pt x="742" y="1689"/>
                    <a:pt x="753" y="1667"/>
                  </a:cubicBezTo>
                  <a:lnTo>
                    <a:pt x="753" y="617"/>
                  </a:lnTo>
                  <a:cubicBezTo>
                    <a:pt x="742" y="525"/>
                    <a:pt x="787" y="445"/>
                    <a:pt x="845" y="377"/>
                  </a:cubicBezTo>
                  <a:lnTo>
                    <a:pt x="776" y="377"/>
                  </a:lnTo>
                  <a:cubicBezTo>
                    <a:pt x="685" y="377"/>
                    <a:pt x="605" y="320"/>
                    <a:pt x="571" y="229"/>
                  </a:cubicBezTo>
                  <a:cubicBezTo>
                    <a:pt x="548" y="149"/>
                    <a:pt x="571" y="57"/>
                    <a:pt x="6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9"/>
            <p:cNvSpPr/>
            <p:nvPr/>
          </p:nvSpPr>
          <p:spPr>
            <a:xfrm rot="1942536">
              <a:off x="-138396" y="2120581"/>
              <a:ext cx="63835" cy="173361"/>
            </a:xfrm>
            <a:custGeom>
              <a:avLst/>
              <a:gdLst/>
              <a:ahLst/>
              <a:cxnLst/>
              <a:rect l="l" t="t" r="r" b="b"/>
              <a:pathLst>
                <a:path w="971" h="2637" extrusionOk="0">
                  <a:moveTo>
                    <a:pt x="719" y="0"/>
                  </a:moveTo>
                  <a:cubicBezTo>
                    <a:pt x="628" y="0"/>
                    <a:pt x="537" y="69"/>
                    <a:pt x="514" y="160"/>
                  </a:cubicBezTo>
                  <a:lnTo>
                    <a:pt x="503" y="240"/>
                  </a:lnTo>
                  <a:lnTo>
                    <a:pt x="468" y="434"/>
                  </a:lnTo>
                  <a:cubicBezTo>
                    <a:pt x="457" y="525"/>
                    <a:pt x="446" y="582"/>
                    <a:pt x="434" y="685"/>
                  </a:cubicBezTo>
                  <a:cubicBezTo>
                    <a:pt x="411" y="776"/>
                    <a:pt x="400" y="867"/>
                    <a:pt x="377" y="970"/>
                  </a:cubicBezTo>
                  <a:cubicBezTo>
                    <a:pt x="366" y="1027"/>
                    <a:pt x="354" y="1084"/>
                    <a:pt x="343" y="1153"/>
                  </a:cubicBezTo>
                  <a:cubicBezTo>
                    <a:pt x="320" y="1221"/>
                    <a:pt x="309" y="1278"/>
                    <a:pt x="297" y="1335"/>
                  </a:cubicBezTo>
                  <a:cubicBezTo>
                    <a:pt x="252" y="1541"/>
                    <a:pt x="206" y="1735"/>
                    <a:pt x="149" y="1917"/>
                  </a:cubicBezTo>
                  <a:cubicBezTo>
                    <a:pt x="115" y="2077"/>
                    <a:pt x="69" y="2214"/>
                    <a:pt x="23" y="2362"/>
                  </a:cubicBezTo>
                  <a:lnTo>
                    <a:pt x="23" y="2374"/>
                  </a:lnTo>
                  <a:cubicBezTo>
                    <a:pt x="0" y="2431"/>
                    <a:pt x="12" y="2499"/>
                    <a:pt x="46" y="2545"/>
                  </a:cubicBezTo>
                  <a:cubicBezTo>
                    <a:pt x="92" y="2602"/>
                    <a:pt x="160" y="2636"/>
                    <a:pt x="217" y="2636"/>
                  </a:cubicBezTo>
                  <a:lnTo>
                    <a:pt x="377" y="2636"/>
                  </a:lnTo>
                  <a:cubicBezTo>
                    <a:pt x="423" y="2499"/>
                    <a:pt x="468" y="2362"/>
                    <a:pt x="514" y="2214"/>
                  </a:cubicBezTo>
                  <a:cubicBezTo>
                    <a:pt x="525" y="2146"/>
                    <a:pt x="548" y="2077"/>
                    <a:pt x="571" y="2009"/>
                  </a:cubicBezTo>
                  <a:cubicBezTo>
                    <a:pt x="594" y="1940"/>
                    <a:pt x="605" y="1872"/>
                    <a:pt x="628" y="1803"/>
                  </a:cubicBezTo>
                  <a:cubicBezTo>
                    <a:pt x="651" y="1723"/>
                    <a:pt x="662" y="1655"/>
                    <a:pt x="685" y="1586"/>
                  </a:cubicBezTo>
                  <a:cubicBezTo>
                    <a:pt x="719" y="1438"/>
                    <a:pt x="754" y="1290"/>
                    <a:pt x="788" y="1130"/>
                  </a:cubicBezTo>
                  <a:cubicBezTo>
                    <a:pt x="799" y="1061"/>
                    <a:pt x="811" y="982"/>
                    <a:pt x="834" y="902"/>
                  </a:cubicBezTo>
                  <a:cubicBezTo>
                    <a:pt x="856" y="788"/>
                    <a:pt x="868" y="673"/>
                    <a:pt x="891" y="548"/>
                  </a:cubicBezTo>
                  <a:lnTo>
                    <a:pt x="936" y="320"/>
                  </a:lnTo>
                  <a:cubicBezTo>
                    <a:pt x="948" y="217"/>
                    <a:pt x="959" y="126"/>
                    <a:pt x="971" y="34"/>
                  </a:cubicBezTo>
                  <a:lnTo>
                    <a:pt x="97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9"/>
            <p:cNvSpPr/>
            <p:nvPr/>
          </p:nvSpPr>
          <p:spPr>
            <a:xfrm rot="1942536">
              <a:off x="-79923" y="2193964"/>
              <a:ext cx="3090" cy="15055"/>
            </a:xfrm>
            <a:custGeom>
              <a:avLst/>
              <a:gdLst/>
              <a:ahLst/>
              <a:cxnLst/>
              <a:rect l="l" t="t" r="r" b="b"/>
              <a:pathLst>
                <a:path w="47" h="229" extrusionOk="0">
                  <a:moveTo>
                    <a:pt x="46" y="1"/>
                  </a:moveTo>
                  <a:cubicBezTo>
                    <a:pt x="35" y="69"/>
                    <a:pt x="12" y="149"/>
                    <a:pt x="1" y="229"/>
                  </a:cubicBezTo>
                  <a:cubicBezTo>
                    <a:pt x="23" y="149"/>
                    <a:pt x="35" y="69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9"/>
            <p:cNvSpPr/>
            <p:nvPr/>
          </p:nvSpPr>
          <p:spPr>
            <a:xfrm rot="1942536">
              <a:off x="-112378" y="2226008"/>
              <a:ext cx="3813" cy="14266"/>
            </a:xfrm>
            <a:custGeom>
              <a:avLst/>
              <a:gdLst/>
              <a:ahLst/>
              <a:cxnLst/>
              <a:rect l="l" t="t" r="r" b="b"/>
              <a:pathLst>
                <a:path w="58" h="217" extrusionOk="0">
                  <a:moveTo>
                    <a:pt x="1" y="217"/>
                  </a:moveTo>
                  <a:cubicBezTo>
                    <a:pt x="24" y="148"/>
                    <a:pt x="46" y="80"/>
                    <a:pt x="58" y="0"/>
                  </a:cubicBezTo>
                  <a:cubicBezTo>
                    <a:pt x="46" y="80"/>
                    <a:pt x="24" y="148"/>
                    <a:pt x="1" y="2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9"/>
            <p:cNvSpPr/>
            <p:nvPr/>
          </p:nvSpPr>
          <p:spPr>
            <a:xfrm rot="1942536">
              <a:off x="-123164" y="2235990"/>
              <a:ext cx="3813" cy="14332"/>
            </a:xfrm>
            <a:custGeom>
              <a:avLst/>
              <a:gdLst/>
              <a:ahLst/>
              <a:cxnLst/>
              <a:rect l="l" t="t" r="r" b="b"/>
              <a:pathLst>
                <a:path w="58" h="218" extrusionOk="0">
                  <a:moveTo>
                    <a:pt x="1" y="218"/>
                  </a:moveTo>
                  <a:cubicBezTo>
                    <a:pt x="23" y="138"/>
                    <a:pt x="46" y="69"/>
                    <a:pt x="58" y="1"/>
                  </a:cubicBezTo>
                  <a:cubicBezTo>
                    <a:pt x="46" y="69"/>
                    <a:pt x="23" y="138"/>
                    <a:pt x="1" y="2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9"/>
            <p:cNvSpPr/>
            <p:nvPr/>
          </p:nvSpPr>
          <p:spPr>
            <a:xfrm rot="1942536">
              <a:off x="-133461" y="2245797"/>
              <a:ext cx="4536" cy="13411"/>
            </a:xfrm>
            <a:custGeom>
              <a:avLst/>
              <a:gdLst/>
              <a:ahLst/>
              <a:cxnLst/>
              <a:rect l="l" t="t" r="r" b="b"/>
              <a:pathLst>
                <a:path w="69" h="204" extrusionOk="0">
                  <a:moveTo>
                    <a:pt x="68" y="1"/>
                  </a:moveTo>
                  <a:cubicBezTo>
                    <a:pt x="46" y="68"/>
                    <a:pt x="23" y="136"/>
                    <a:pt x="1" y="204"/>
                  </a:cubicBezTo>
                  <a:lnTo>
                    <a:pt x="12" y="204"/>
                  </a:lnTo>
                  <a:cubicBezTo>
                    <a:pt x="23" y="136"/>
                    <a:pt x="46" y="68"/>
                    <a:pt x="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9"/>
            <p:cNvSpPr/>
            <p:nvPr/>
          </p:nvSpPr>
          <p:spPr>
            <a:xfrm rot="1942536">
              <a:off x="-71103" y="2142076"/>
              <a:ext cx="3090" cy="18079"/>
            </a:xfrm>
            <a:custGeom>
              <a:avLst/>
              <a:gdLst/>
              <a:ahLst/>
              <a:cxnLst/>
              <a:rect l="l" t="t" r="r" b="b"/>
              <a:pathLst>
                <a:path w="47" h="275" extrusionOk="0">
                  <a:moveTo>
                    <a:pt x="46" y="1"/>
                  </a:moveTo>
                  <a:lnTo>
                    <a:pt x="35" y="81"/>
                  </a:lnTo>
                  <a:lnTo>
                    <a:pt x="19" y="172"/>
                  </a:lnTo>
                  <a:lnTo>
                    <a:pt x="19" y="172"/>
                  </a:lnTo>
                  <a:cubicBezTo>
                    <a:pt x="29" y="120"/>
                    <a:pt x="40" y="66"/>
                    <a:pt x="46" y="12"/>
                  </a:cubicBezTo>
                  <a:cubicBezTo>
                    <a:pt x="46" y="12"/>
                    <a:pt x="46" y="12"/>
                    <a:pt x="46" y="1"/>
                  </a:cubicBezTo>
                  <a:close/>
                  <a:moveTo>
                    <a:pt x="19" y="172"/>
                  </a:moveTo>
                  <a:cubicBezTo>
                    <a:pt x="12" y="207"/>
                    <a:pt x="5" y="242"/>
                    <a:pt x="1" y="275"/>
                  </a:cubicBezTo>
                  <a:lnTo>
                    <a:pt x="19" y="1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9"/>
            <p:cNvSpPr/>
            <p:nvPr/>
          </p:nvSpPr>
          <p:spPr>
            <a:xfrm rot="1942536">
              <a:off x="-95110" y="2167161"/>
              <a:ext cx="3813" cy="18802"/>
            </a:xfrm>
            <a:custGeom>
              <a:avLst/>
              <a:gdLst/>
              <a:ahLst/>
              <a:cxnLst/>
              <a:rect l="l" t="t" r="r" b="b"/>
              <a:pathLst>
                <a:path w="58" h="286" extrusionOk="0">
                  <a:moveTo>
                    <a:pt x="0" y="286"/>
                  </a:moveTo>
                  <a:cubicBezTo>
                    <a:pt x="23" y="194"/>
                    <a:pt x="46" y="103"/>
                    <a:pt x="57" y="0"/>
                  </a:cubicBezTo>
                  <a:cubicBezTo>
                    <a:pt x="46" y="103"/>
                    <a:pt x="23" y="194"/>
                    <a:pt x="0" y="28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9"/>
            <p:cNvSpPr/>
            <p:nvPr/>
          </p:nvSpPr>
          <p:spPr>
            <a:xfrm rot="1942536">
              <a:off x="-358722" y="2200586"/>
              <a:ext cx="112615" cy="394713"/>
            </a:xfrm>
            <a:custGeom>
              <a:avLst/>
              <a:gdLst/>
              <a:ahLst/>
              <a:cxnLst/>
              <a:rect l="l" t="t" r="r" b="b"/>
              <a:pathLst>
                <a:path w="1713" h="6004" extrusionOk="0">
                  <a:moveTo>
                    <a:pt x="1347" y="0"/>
                  </a:moveTo>
                  <a:cubicBezTo>
                    <a:pt x="1301" y="160"/>
                    <a:pt x="1244" y="297"/>
                    <a:pt x="1187" y="446"/>
                  </a:cubicBezTo>
                  <a:cubicBezTo>
                    <a:pt x="913" y="1165"/>
                    <a:pt x="0" y="3652"/>
                    <a:pt x="0" y="5604"/>
                  </a:cubicBezTo>
                  <a:lnTo>
                    <a:pt x="0" y="6003"/>
                  </a:lnTo>
                  <a:cubicBezTo>
                    <a:pt x="0" y="5889"/>
                    <a:pt x="92" y="5786"/>
                    <a:pt x="206" y="5786"/>
                  </a:cubicBezTo>
                  <a:lnTo>
                    <a:pt x="422" y="5786"/>
                  </a:lnTo>
                  <a:lnTo>
                    <a:pt x="422" y="5604"/>
                  </a:lnTo>
                  <a:cubicBezTo>
                    <a:pt x="422" y="3732"/>
                    <a:pt x="1313" y="1301"/>
                    <a:pt x="1587" y="605"/>
                  </a:cubicBezTo>
                  <a:cubicBezTo>
                    <a:pt x="1632" y="491"/>
                    <a:pt x="1666" y="388"/>
                    <a:pt x="1712" y="274"/>
                  </a:cubicBezTo>
                  <a:lnTo>
                    <a:pt x="1552" y="274"/>
                  </a:lnTo>
                  <a:cubicBezTo>
                    <a:pt x="1484" y="263"/>
                    <a:pt x="1427" y="240"/>
                    <a:pt x="1381" y="183"/>
                  </a:cubicBezTo>
                  <a:cubicBezTo>
                    <a:pt x="1347" y="126"/>
                    <a:pt x="1335" y="58"/>
                    <a:pt x="13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9"/>
            <p:cNvSpPr/>
            <p:nvPr/>
          </p:nvSpPr>
          <p:spPr>
            <a:xfrm rot="1942536">
              <a:off x="-114364" y="2190583"/>
              <a:ext cx="3024" cy="12820"/>
            </a:xfrm>
            <a:custGeom>
              <a:avLst/>
              <a:gdLst/>
              <a:ahLst/>
              <a:cxnLst/>
              <a:rect l="l" t="t" r="r" b="b"/>
              <a:pathLst>
                <a:path w="46" h="195" extrusionOk="0">
                  <a:moveTo>
                    <a:pt x="0" y="194"/>
                  </a:moveTo>
                  <a:cubicBezTo>
                    <a:pt x="23" y="126"/>
                    <a:pt x="34" y="69"/>
                    <a:pt x="46" y="0"/>
                  </a:cubicBezTo>
                  <a:cubicBezTo>
                    <a:pt x="34" y="69"/>
                    <a:pt x="23" y="126"/>
                    <a:pt x="0" y="1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9"/>
            <p:cNvSpPr/>
            <p:nvPr/>
          </p:nvSpPr>
          <p:spPr>
            <a:xfrm rot="1942536">
              <a:off x="-161377" y="2223689"/>
              <a:ext cx="9072" cy="29387"/>
            </a:xfrm>
            <a:custGeom>
              <a:avLst/>
              <a:gdLst/>
              <a:ahLst/>
              <a:cxnLst/>
              <a:rect l="l" t="t" r="r" b="b"/>
              <a:pathLst>
                <a:path w="138" h="447" extrusionOk="0">
                  <a:moveTo>
                    <a:pt x="0" y="446"/>
                  </a:moveTo>
                  <a:cubicBezTo>
                    <a:pt x="46" y="298"/>
                    <a:pt x="92" y="161"/>
                    <a:pt x="137" y="1"/>
                  </a:cubicBezTo>
                  <a:cubicBezTo>
                    <a:pt x="92" y="161"/>
                    <a:pt x="46" y="298"/>
                    <a:pt x="0" y="4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9"/>
            <p:cNvSpPr/>
            <p:nvPr/>
          </p:nvSpPr>
          <p:spPr>
            <a:xfrm rot="1942536">
              <a:off x="-582182" y="2491688"/>
              <a:ext cx="28532" cy="492997"/>
            </a:xfrm>
            <a:custGeom>
              <a:avLst/>
              <a:gdLst/>
              <a:ahLst/>
              <a:cxnLst/>
              <a:rect l="l" t="t" r="r" b="b"/>
              <a:pathLst>
                <a:path w="434" h="7499" extrusionOk="0">
                  <a:moveTo>
                    <a:pt x="206" y="0"/>
                  </a:moveTo>
                  <a:cubicBezTo>
                    <a:pt x="92" y="0"/>
                    <a:pt x="0" y="92"/>
                    <a:pt x="0" y="206"/>
                  </a:cubicBezTo>
                  <a:lnTo>
                    <a:pt x="0" y="7281"/>
                  </a:lnTo>
                  <a:cubicBezTo>
                    <a:pt x="0" y="7395"/>
                    <a:pt x="92" y="7487"/>
                    <a:pt x="206" y="7498"/>
                  </a:cubicBezTo>
                  <a:lnTo>
                    <a:pt x="434" y="7498"/>
                  </a:lnTo>
                  <a:cubicBezTo>
                    <a:pt x="422" y="7430"/>
                    <a:pt x="422" y="7373"/>
                    <a:pt x="422" y="7316"/>
                  </a:cubicBezTo>
                  <a:lnTo>
                    <a:pt x="42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9"/>
            <p:cNvSpPr/>
            <p:nvPr/>
          </p:nvSpPr>
          <p:spPr>
            <a:xfrm rot="1942536">
              <a:off x="-463013" y="2641935"/>
              <a:ext cx="399183" cy="27809"/>
            </a:xfrm>
            <a:custGeom>
              <a:avLst/>
              <a:gdLst/>
              <a:ahLst/>
              <a:cxnLst/>
              <a:rect l="l" t="t" r="r" b="b"/>
              <a:pathLst>
                <a:path w="6072" h="423" extrusionOk="0">
                  <a:moveTo>
                    <a:pt x="0" y="0"/>
                  </a:moveTo>
                  <a:lnTo>
                    <a:pt x="0" y="423"/>
                  </a:lnTo>
                  <a:lnTo>
                    <a:pt x="6072" y="423"/>
                  </a:lnTo>
                  <a:lnTo>
                    <a:pt x="607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" name="Google Shape;321;p10"/>
          <p:cNvPicPr preferRelativeResize="0"/>
          <p:nvPr/>
        </p:nvPicPr>
        <p:blipFill>
          <a:blip r:embed="rId2">
            <a:alphaModFix amt="52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10"/>
          <p:cNvSpPr txBox="1">
            <a:spLocks noGrp="1"/>
          </p:cNvSpPr>
          <p:nvPr>
            <p:ph type="title"/>
          </p:nvPr>
        </p:nvSpPr>
        <p:spPr>
          <a:xfrm>
            <a:off x="721050" y="1637825"/>
            <a:ext cx="3361800" cy="18678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3"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2" name="Google Shape;392;p15"/>
          <p:cNvPicPr preferRelativeResize="0"/>
          <p:nvPr/>
        </p:nvPicPr>
        <p:blipFill>
          <a:blip r:embed="rId2">
            <a:alphaModFix amt="52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3" name="Google Shape;393;p15"/>
          <p:cNvGrpSpPr/>
          <p:nvPr/>
        </p:nvGrpSpPr>
        <p:grpSpPr>
          <a:xfrm rot="9883760">
            <a:off x="7638774" y="-457673"/>
            <a:ext cx="1138761" cy="1627635"/>
            <a:chOff x="8797810" y="719023"/>
            <a:chExt cx="927128" cy="1325148"/>
          </a:xfrm>
        </p:grpSpPr>
        <p:sp>
          <p:nvSpPr>
            <p:cNvPr id="394" name="Google Shape;394;p15"/>
            <p:cNvSpPr/>
            <p:nvPr/>
          </p:nvSpPr>
          <p:spPr>
            <a:xfrm rot="-1365357">
              <a:off x="9017079" y="765566"/>
              <a:ext cx="488591" cy="1232060"/>
            </a:xfrm>
            <a:custGeom>
              <a:avLst/>
              <a:gdLst/>
              <a:ahLst/>
              <a:cxnLst/>
              <a:rect l="l" t="t" r="r" b="b"/>
              <a:pathLst>
                <a:path w="12142" h="30618" extrusionOk="0">
                  <a:moveTo>
                    <a:pt x="7450" y="531"/>
                  </a:moveTo>
                  <a:cubicBezTo>
                    <a:pt x="7571" y="531"/>
                    <a:pt x="7674" y="624"/>
                    <a:pt x="7683" y="745"/>
                  </a:cubicBezTo>
                  <a:cubicBezTo>
                    <a:pt x="7693" y="867"/>
                    <a:pt x="7610" y="976"/>
                    <a:pt x="7490" y="996"/>
                  </a:cubicBezTo>
                  <a:cubicBezTo>
                    <a:pt x="7363" y="1018"/>
                    <a:pt x="7268" y="1127"/>
                    <a:pt x="7268" y="1257"/>
                  </a:cubicBezTo>
                  <a:lnTo>
                    <a:pt x="7268" y="10305"/>
                  </a:lnTo>
                  <a:cubicBezTo>
                    <a:pt x="7268" y="10423"/>
                    <a:pt x="7347" y="10528"/>
                    <a:pt x="7464" y="10560"/>
                  </a:cubicBezTo>
                  <a:cubicBezTo>
                    <a:pt x="10256" y="11326"/>
                    <a:pt x="11611" y="14828"/>
                    <a:pt x="11611" y="21272"/>
                  </a:cubicBezTo>
                  <a:cubicBezTo>
                    <a:pt x="11611" y="24425"/>
                    <a:pt x="11282" y="27470"/>
                    <a:pt x="10665" y="30088"/>
                  </a:cubicBezTo>
                  <a:lnTo>
                    <a:pt x="1481" y="30088"/>
                  </a:lnTo>
                  <a:cubicBezTo>
                    <a:pt x="860" y="27470"/>
                    <a:pt x="533" y="24425"/>
                    <a:pt x="533" y="21272"/>
                  </a:cubicBezTo>
                  <a:cubicBezTo>
                    <a:pt x="533" y="14998"/>
                    <a:pt x="1813" y="11520"/>
                    <a:pt x="4445" y="10631"/>
                  </a:cubicBezTo>
                  <a:cubicBezTo>
                    <a:pt x="4554" y="10596"/>
                    <a:pt x="4625" y="10493"/>
                    <a:pt x="4625" y="10378"/>
                  </a:cubicBezTo>
                  <a:lnTo>
                    <a:pt x="4625" y="1267"/>
                  </a:lnTo>
                  <a:cubicBezTo>
                    <a:pt x="4627" y="1121"/>
                    <a:pt x="4506" y="1002"/>
                    <a:pt x="4360" y="1002"/>
                  </a:cubicBezTo>
                  <a:lnTo>
                    <a:pt x="4277" y="1002"/>
                  </a:lnTo>
                  <a:cubicBezTo>
                    <a:pt x="4146" y="1002"/>
                    <a:pt x="4041" y="895"/>
                    <a:pt x="4041" y="764"/>
                  </a:cubicBezTo>
                  <a:cubicBezTo>
                    <a:pt x="4041" y="636"/>
                    <a:pt x="4148" y="531"/>
                    <a:pt x="4277" y="531"/>
                  </a:cubicBezTo>
                  <a:close/>
                  <a:moveTo>
                    <a:pt x="4277" y="1"/>
                  </a:moveTo>
                  <a:cubicBezTo>
                    <a:pt x="3893" y="5"/>
                    <a:pt x="3572" y="294"/>
                    <a:pt x="3525" y="675"/>
                  </a:cubicBezTo>
                  <a:cubicBezTo>
                    <a:pt x="3479" y="1055"/>
                    <a:pt x="3723" y="1413"/>
                    <a:pt x="4095" y="1510"/>
                  </a:cubicBezTo>
                  <a:lnTo>
                    <a:pt x="4095" y="10192"/>
                  </a:lnTo>
                  <a:cubicBezTo>
                    <a:pt x="1340" y="11252"/>
                    <a:pt x="1" y="14881"/>
                    <a:pt x="1" y="21272"/>
                  </a:cubicBezTo>
                  <a:cubicBezTo>
                    <a:pt x="1" y="24548"/>
                    <a:pt x="351" y="27712"/>
                    <a:pt x="1014" y="30416"/>
                  </a:cubicBezTo>
                  <a:cubicBezTo>
                    <a:pt x="1041" y="30533"/>
                    <a:pt x="1146" y="30618"/>
                    <a:pt x="1267" y="30618"/>
                  </a:cubicBezTo>
                  <a:cubicBezTo>
                    <a:pt x="1268" y="30618"/>
                    <a:pt x="1270" y="30618"/>
                    <a:pt x="1271" y="30618"/>
                  </a:cubicBezTo>
                  <a:lnTo>
                    <a:pt x="10875" y="30618"/>
                  </a:lnTo>
                  <a:cubicBezTo>
                    <a:pt x="10876" y="30618"/>
                    <a:pt x="10878" y="30618"/>
                    <a:pt x="10879" y="30618"/>
                  </a:cubicBezTo>
                  <a:cubicBezTo>
                    <a:pt x="10998" y="30618"/>
                    <a:pt x="11103" y="30533"/>
                    <a:pt x="11132" y="30416"/>
                  </a:cubicBezTo>
                  <a:cubicBezTo>
                    <a:pt x="11795" y="27712"/>
                    <a:pt x="12141" y="24548"/>
                    <a:pt x="12141" y="21272"/>
                  </a:cubicBezTo>
                  <a:cubicBezTo>
                    <a:pt x="12141" y="14701"/>
                    <a:pt x="10722" y="11043"/>
                    <a:pt x="7798" y="10105"/>
                  </a:cubicBezTo>
                  <a:lnTo>
                    <a:pt x="7798" y="1449"/>
                  </a:lnTo>
                  <a:cubicBezTo>
                    <a:pt x="8113" y="1287"/>
                    <a:pt x="8277" y="933"/>
                    <a:pt x="8194" y="588"/>
                  </a:cubicBezTo>
                  <a:cubicBezTo>
                    <a:pt x="8111" y="244"/>
                    <a:pt x="7804" y="3"/>
                    <a:pt x="74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15"/>
            <p:cNvSpPr/>
            <p:nvPr/>
          </p:nvSpPr>
          <p:spPr>
            <a:xfrm rot="-1365357">
              <a:off x="9168296" y="1466584"/>
              <a:ext cx="375839" cy="281718"/>
            </a:xfrm>
            <a:custGeom>
              <a:avLst/>
              <a:gdLst/>
              <a:ahLst/>
              <a:cxnLst/>
              <a:rect l="l" t="t" r="r" b="b"/>
              <a:pathLst>
                <a:path w="9340" h="7001" extrusionOk="0">
                  <a:moveTo>
                    <a:pt x="8676" y="530"/>
                  </a:moveTo>
                  <a:cubicBezTo>
                    <a:pt x="8762" y="1393"/>
                    <a:pt x="8807" y="2355"/>
                    <a:pt x="8807" y="3393"/>
                  </a:cubicBezTo>
                  <a:cubicBezTo>
                    <a:pt x="8807" y="4414"/>
                    <a:pt x="8762" y="5449"/>
                    <a:pt x="8676" y="6468"/>
                  </a:cubicBezTo>
                  <a:lnTo>
                    <a:pt x="664" y="6468"/>
                  </a:lnTo>
                  <a:cubicBezTo>
                    <a:pt x="578" y="5449"/>
                    <a:pt x="533" y="4414"/>
                    <a:pt x="533" y="3393"/>
                  </a:cubicBezTo>
                  <a:cubicBezTo>
                    <a:pt x="533" y="2355"/>
                    <a:pt x="575" y="1395"/>
                    <a:pt x="660" y="530"/>
                  </a:cubicBezTo>
                  <a:close/>
                  <a:moveTo>
                    <a:pt x="416" y="0"/>
                  </a:moveTo>
                  <a:cubicBezTo>
                    <a:pt x="283" y="0"/>
                    <a:pt x="171" y="102"/>
                    <a:pt x="157" y="236"/>
                  </a:cubicBezTo>
                  <a:cubicBezTo>
                    <a:pt x="54" y="1177"/>
                    <a:pt x="1" y="2240"/>
                    <a:pt x="1" y="3393"/>
                  </a:cubicBezTo>
                  <a:cubicBezTo>
                    <a:pt x="1" y="4509"/>
                    <a:pt x="52" y="5643"/>
                    <a:pt x="153" y="6759"/>
                  </a:cubicBezTo>
                  <a:cubicBezTo>
                    <a:pt x="165" y="6895"/>
                    <a:pt x="280" y="7000"/>
                    <a:pt x="418" y="7000"/>
                  </a:cubicBezTo>
                  <a:lnTo>
                    <a:pt x="8922" y="7000"/>
                  </a:lnTo>
                  <a:cubicBezTo>
                    <a:pt x="9058" y="7000"/>
                    <a:pt x="9173" y="6895"/>
                    <a:pt x="9185" y="6759"/>
                  </a:cubicBezTo>
                  <a:cubicBezTo>
                    <a:pt x="9286" y="5643"/>
                    <a:pt x="9339" y="4509"/>
                    <a:pt x="9339" y="3393"/>
                  </a:cubicBezTo>
                  <a:cubicBezTo>
                    <a:pt x="9339" y="2238"/>
                    <a:pt x="9286" y="1177"/>
                    <a:pt x="9181" y="236"/>
                  </a:cubicBezTo>
                  <a:cubicBezTo>
                    <a:pt x="9165" y="102"/>
                    <a:pt x="9054" y="0"/>
                    <a:pt x="8920" y="0"/>
                  </a:cubicBezTo>
                  <a:cubicBezTo>
                    <a:pt x="8918" y="0"/>
                    <a:pt x="8917" y="0"/>
                    <a:pt x="8916" y="0"/>
                  </a:cubicBezTo>
                  <a:lnTo>
                    <a:pt x="420" y="0"/>
                  </a:lnTo>
                  <a:cubicBezTo>
                    <a:pt x="419" y="0"/>
                    <a:pt x="418" y="0"/>
                    <a:pt x="4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6" name="Google Shape;396;p15"/>
          <p:cNvGrpSpPr/>
          <p:nvPr/>
        </p:nvGrpSpPr>
        <p:grpSpPr>
          <a:xfrm rot="2553879">
            <a:off x="8438651" y="1323725"/>
            <a:ext cx="569413" cy="623702"/>
            <a:chOff x="9612863" y="1370590"/>
            <a:chExt cx="427721" cy="468501"/>
          </a:xfrm>
        </p:grpSpPr>
        <p:sp>
          <p:nvSpPr>
            <p:cNvPr id="397" name="Google Shape;397;p15"/>
            <p:cNvSpPr/>
            <p:nvPr/>
          </p:nvSpPr>
          <p:spPr>
            <a:xfrm rot="-1365357">
              <a:off x="9674597" y="1414627"/>
              <a:ext cx="304253" cy="380426"/>
            </a:xfrm>
            <a:custGeom>
              <a:avLst/>
              <a:gdLst/>
              <a:ahLst/>
              <a:cxnLst/>
              <a:rect l="l" t="t" r="r" b="b"/>
              <a:pathLst>
                <a:path w="7561" h="9454" extrusionOk="0">
                  <a:moveTo>
                    <a:pt x="7020" y="532"/>
                  </a:moveTo>
                  <a:cubicBezTo>
                    <a:pt x="6933" y="4010"/>
                    <a:pt x="6324" y="7115"/>
                    <a:pt x="5376" y="8923"/>
                  </a:cubicBezTo>
                  <a:lnTo>
                    <a:pt x="2185" y="8923"/>
                  </a:lnTo>
                  <a:cubicBezTo>
                    <a:pt x="1237" y="7115"/>
                    <a:pt x="630" y="4010"/>
                    <a:pt x="541" y="532"/>
                  </a:cubicBezTo>
                  <a:close/>
                  <a:moveTo>
                    <a:pt x="268" y="0"/>
                  </a:moveTo>
                  <a:cubicBezTo>
                    <a:pt x="196" y="0"/>
                    <a:pt x="129" y="30"/>
                    <a:pt x="78" y="79"/>
                  </a:cubicBezTo>
                  <a:cubicBezTo>
                    <a:pt x="28" y="131"/>
                    <a:pt x="1" y="200"/>
                    <a:pt x="1" y="271"/>
                  </a:cubicBezTo>
                  <a:cubicBezTo>
                    <a:pt x="68" y="4032"/>
                    <a:pt x="739" y="7413"/>
                    <a:pt x="1793" y="9319"/>
                  </a:cubicBezTo>
                  <a:cubicBezTo>
                    <a:pt x="1840" y="9402"/>
                    <a:pt x="1926" y="9453"/>
                    <a:pt x="2021" y="9453"/>
                  </a:cubicBezTo>
                  <a:cubicBezTo>
                    <a:pt x="2023" y="9453"/>
                    <a:pt x="2025" y="9453"/>
                    <a:pt x="2027" y="9453"/>
                  </a:cubicBezTo>
                  <a:lnTo>
                    <a:pt x="5534" y="9453"/>
                  </a:lnTo>
                  <a:cubicBezTo>
                    <a:pt x="5631" y="9453"/>
                    <a:pt x="5720" y="9402"/>
                    <a:pt x="5770" y="9319"/>
                  </a:cubicBezTo>
                  <a:cubicBezTo>
                    <a:pt x="6824" y="7415"/>
                    <a:pt x="7493" y="4032"/>
                    <a:pt x="7558" y="271"/>
                  </a:cubicBezTo>
                  <a:cubicBezTo>
                    <a:pt x="7560" y="200"/>
                    <a:pt x="7533" y="131"/>
                    <a:pt x="7483" y="79"/>
                  </a:cubicBezTo>
                  <a:cubicBezTo>
                    <a:pt x="7432" y="28"/>
                    <a:pt x="7365" y="0"/>
                    <a:pt x="72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5"/>
            <p:cNvSpPr/>
            <p:nvPr/>
          </p:nvSpPr>
          <p:spPr>
            <a:xfrm rot="-1365357">
              <a:off x="9676900" y="1456324"/>
              <a:ext cx="215484" cy="96173"/>
            </a:xfrm>
            <a:custGeom>
              <a:avLst/>
              <a:gdLst/>
              <a:ahLst/>
              <a:cxnLst/>
              <a:rect l="l" t="t" r="r" b="b"/>
              <a:pathLst>
                <a:path w="5355" h="2390" extrusionOk="0">
                  <a:moveTo>
                    <a:pt x="4808" y="531"/>
                  </a:moveTo>
                  <a:cubicBezTo>
                    <a:pt x="4787" y="976"/>
                    <a:pt x="4753" y="1422"/>
                    <a:pt x="4711" y="1859"/>
                  </a:cubicBezTo>
                  <a:lnTo>
                    <a:pt x="644" y="1859"/>
                  </a:lnTo>
                  <a:cubicBezTo>
                    <a:pt x="602" y="1422"/>
                    <a:pt x="566" y="976"/>
                    <a:pt x="545" y="531"/>
                  </a:cubicBezTo>
                  <a:close/>
                  <a:moveTo>
                    <a:pt x="263" y="1"/>
                  </a:moveTo>
                  <a:cubicBezTo>
                    <a:pt x="192" y="1"/>
                    <a:pt x="126" y="30"/>
                    <a:pt x="78" y="82"/>
                  </a:cubicBezTo>
                  <a:cubicBezTo>
                    <a:pt x="26" y="134"/>
                    <a:pt x="1" y="205"/>
                    <a:pt x="3" y="276"/>
                  </a:cubicBezTo>
                  <a:cubicBezTo>
                    <a:pt x="26" y="907"/>
                    <a:pt x="72" y="1536"/>
                    <a:pt x="139" y="2154"/>
                  </a:cubicBezTo>
                  <a:cubicBezTo>
                    <a:pt x="155" y="2288"/>
                    <a:pt x="268" y="2389"/>
                    <a:pt x="404" y="2389"/>
                  </a:cubicBezTo>
                  <a:lnTo>
                    <a:pt x="4949" y="2389"/>
                  </a:lnTo>
                  <a:cubicBezTo>
                    <a:pt x="4950" y="2389"/>
                    <a:pt x="4951" y="2389"/>
                    <a:pt x="4953" y="2389"/>
                  </a:cubicBezTo>
                  <a:cubicBezTo>
                    <a:pt x="5087" y="2389"/>
                    <a:pt x="5198" y="2287"/>
                    <a:pt x="5212" y="2154"/>
                  </a:cubicBezTo>
                  <a:cubicBezTo>
                    <a:pt x="5281" y="1538"/>
                    <a:pt x="5327" y="907"/>
                    <a:pt x="5350" y="276"/>
                  </a:cubicBezTo>
                  <a:cubicBezTo>
                    <a:pt x="5354" y="205"/>
                    <a:pt x="5327" y="134"/>
                    <a:pt x="5277" y="82"/>
                  </a:cubicBezTo>
                  <a:cubicBezTo>
                    <a:pt x="5226" y="31"/>
                    <a:pt x="5157" y="1"/>
                    <a:pt x="5085" y="1"/>
                  </a:cubicBezTo>
                  <a:lnTo>
                    <a:pt x="270" y="1"/>
                  </a:lnTo>
                  <a:cubicBezTo>
                    <a:pt x="267" y="1"/>
                    <a:pt x="265" y="1"/>
                    <a:pt x="2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9" name="Google Shape;399;p15"/>
          <p:cNvGrpSpPr/>
          <p:nvPr/>
        </p:nvGrpSpPr>
        <p:grpSpPr>
          <a:xfrm>
            <a:off x="-1211708" y="2514597"/>
            <a:ext cx="2158041" cy="2141229"/>
            <a:chOff x="-3310450" y="-519775"/>
            <a:chExt cx="634550" cy="629625"/>
          </a:xfrm>
        </p:grpSpPr>
        <p:sp>
          <p:nvSpPr>
            <p:cNvPr id="400" name="Google Shape;400;p15"/>
            <p:cNvSpPr/>
            <p:nvPr/>
          </p:nvSpPr>
          <p:spPr>
            <a:xfrm>
              <a:off x="-3310450" y="-519775"/>
              <a:ext cx="634550" cy="629625"/>
            </a:xfrm>
            <a:custGeom>
              <a:avLst/>
              <a:gdLst/>
              <a:ahLst/>
              <a:cxnLst/>
              <a:rect l="l" t="t" r="r" b="b"/>
              <a:pathLst>
                <a:path w="25382" h="25185" extrusionOk="0">
                  <a:moveTo>
                    <a:pt x="10249" y="232"/>
                  </a:moveTo>
                  <a:cubicBezTo>
                    <a:pt x="10440" y="232"/>
                    <a:pt x="10631" y="306"/>
                    <a:pt x="10774" y="455"/>
                  </a:cubicBezTo>
                  <a:lnTo>
                    <a:pt x="24834" y="14514"/>
                  </a:lnTo>
                  <a:cubicBezTo>
                    <a:pt x="25130" y="14800"/>
                    <a:pt x="25130" y="15279"/>
                    <a:pt x="24834" y="15564"/>
                  </a:cubicBezTo>
                  <a:lnTo>
                    <a:pt x="15681" y="24728"/>
                  </a:lnTo>
                  <a:cubicBezTo>
                    <a:pt x="15533" y="24871"/>
                    <a:pt x="15342" y="24942"/>
                    <a:pt x="15150" y="24942"/>
                  </a:cubicBezTo>
                  <a:cubicBezTo>
                    <a:pt x="14959" y="24942"/>
                    <a:pt x="14768" y="24871"/>
                    <a:pt x="14620" y="24728"/>
                  </a:cubicBezTo>
                  <a:lnTo>
                    <a:pt x="560" y="10668"/>
                  </a:lnTo>
                  <a:cubicBezTo>
                    <a:pt x="263" y="10383"/>
                    <a:pt x="263" y="9904"/>
                    <a:pt x="560" y="9618"/>
                  </a:cubicBezTo>
                  <a:lnTo>
                    <a:pt x="9724" y="455"/>
                  </a:lnTo>
                  <a:cubicBezTo>
                    <a:pt x="9867" y="306"/>
                    <a:pt x="10058" y="232"/>
                    <a:pt x="10249" y="232"/>
                  </a:cubicBezTo>
                  <a:close/>
                  <a:moveTo>
                    <a:pt x="10243" y="1"/>
                  </a:moveTo>
                  <a:cubicBezTo>
                    <a:pt x="9992" y="1"/>
                    <a:pt x="9741" y="95"/>
                    <a:pt x="9553" y="283"/>
                  </a:cubicBezTo>
                  <a:lnTo>
                    <a:pt x="389" y="9447"/>
                  </a:lnTo>
                  <a:cubicBezTo>
                    <a:pt x="1" y="9835"/>
                    <a:pt x="1" y="10452"/>
                    <a:pt x="389" y="10840"/>
                  </a:cubicBezTo>
                  <a:lnTo>
                    <a:pt x="14449" y="24899"/>
                  </a:lnTo>
                  <a:cubicBezTo>
                    <a:pt x="14631" y="25082"/>
                    <a:pt x="14882" y="25185"/>
                    <a:pt x="15145" y="25185"/>
                  </a:cubicBezTo>
                  <a:cubicBezTo>
                    <a:pt x="15396" y="25185"/>
                    <a:pt x="15647" y="25070"/>
                    <a:pt x="15829" y="24888"/>
                  </a:cubicBezTo>
                  <a:lnTo>
                    <a:pt x="24993" y="15735"/>
                  </a:lnTo>
                  <a:cubicBezTo>
                    <a:pt x="25381" y="15347"/>
                    <a:pt x="25381" y="14731"/>
                    <a:pt x="24993" y="14343"/>
                  </a:cubicBezTo>
                  <a:lnTo>
                    <a:pt x="10934" y="283"/>
                  </a:lnTo>
                  <a:cubicBezTo>
                    <a:pt x="10745" y="95"/>
                    <a:pt x="10494" y="1"/>
                    <a:pt x="102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15"/>
            <p:cNvSpPr/>
            <p:nvPr/>
          </p:nvSpPr>
          <p:spPr>
            <a:xfrm>
              <a:off x="-3242825" y="-324600"/>
              <a:ext cx="135825" cy="125175"/>
            </a:xfrm>
            <a:custGeom>
              <a:avLst/>
              <a:gdLst/>
              <a:ahLst/>
              <a:cxnLst/>
              <a:rect l="l" t="t" r="r" b="b"/>
              <a:pathLst>
                <a:path w="5433" h="5007" extrusionOk="0">
                  <a:moveTo>
                    <a:pt x="2682" y="225"/>
                  </a:moveTo>
                  <a:cubicBezTo>
                    <a:pt x="3287" y="225"/>
                    <a:pt x="3869" y="465"/>
                    <a:pt x="4291" y="898"/>
                  </a:cubicBezTo>
                  <a:cubicBezTo>
                    <a:pt x="5056" y="1663"/>
                    <a:pt x="5182" y="2861"/>
                    <a:pt x="4577" y="3763"/>
                  </a:cubicBezTo>
                  <a:cubicBezTo>
                    <a:pt x="4144" y="4409"/>
                    <a:pt x="3430" y="4773"/>
                    <a:pt x="2690" y="4773"/>
                  </a:cubicBezTo>
                  <a:cubicBezTo>
                    <a:pt x="2397" y="4773"/>
                    <a:pt x="2100" y="4716"/>
                    <a:pt x="1815" y="4596"/>
                  </a:cubicBezTo>
                  <a:cubicBezTo>
                    <a:pt x="822" y="4185"/>
                    <a:pt x="251" y="3124"/>
                    <a:pt x="457" y="2063"/>
                  </a:cubicBezTo>
                  <a:cubicBezTo>
                    <a:pt x="674" y="1001"/>
                    <a:pt x="1598" y="225"/>
                    <a:pt x="2682" y="225"/>
                  </a:cubicBezTo>
                  <a:close/>
                  <a:moveTo>
                    <a:pt x="2686" y="1"/>
                  </a:moveTo>
                  <a:cubicBezTo>
                    <a:pt x="2366" y="1"/>
                    <a:pt x="2043" y="62"/>
                    <a:pt x="1735" y="191"/>
                  </a:cubicBezTo>
                  <a:cubicBezTo>
                    <a:pt x="628" y="647"/>
                    <a:pt x="0" y="1823"/>
                    <a:pt x="240" y="2987"/>
                  </a:cubicBezTo>
                  <a:cubicBezTo>
                    <a:pt x="468" y="4162"/>
                    <a:pt x="1495" y="5007"/>
                    <a:pt x="2682" y="5007"/>
                  </a:cubicBezTo>
                  <a:cubicBezTo>
                    <a:pt x="3344" y="5007"/>
                    <a:pt x="3983" y="4744"/>
                    <a:pt x="4451" y="4276"/>
                  </a:cubicBezTo>
                  <a:cubicBezTo>
                    <a:pt x="5296" y="3432"/>
                    <a:pt x="5433" y="2108"/>
                    <a:pt x="4771" y="1115"/>
                  </a:cubicBezTo>
                  <a:cubicBezTo>
                    <a:pt x="4295" y="402"/>
                    <a:pt x="3501" y="1"/>
                    <a:pt x="26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15"/>
            <p:cNvSpPr/>
            <p:nvPr/>
          </p:nvSpPr>
          <p:spPr>
            <a:xfrm>
              <a:off x="-3216575" y="-311700"/>
              <a:ext cx="56500" cy="30675"/>
            </a:xfrm>
            <a:custGeom>
              <a:avLst/>
              <a:gdLst/>
              <a:ahLst/>
              <a:cxnLst/>
              <a:rect l="l" t="t" r="r" b="b"/>
              <a:pathLst>
                <a:path w="2260" h="1227" extrusionOk="0">
                  <a:moveTo>
                    <a:pt x="1645" y="0"/>
                  </a:moveTo>
                  <a:cubicBezTo>
                    <a:pt x="1119" y="0"/>
                    <a:pt x="612" y="206"/>
                    <a:pt x="240" y="588"/>
                  </a:cubicBezTo>
                  <a:cubicBezTo>
                    <a:pt x="0" y="816"/>
                    <a:pt x="160" y="1227"/>
                    <a:pt x="502" y="1227"/>
                  </a:cubicBezTo>
                  <a:cubicBezTo>
                    <a:pt x="594" y="1227"/>
                    <a:pt x="685" y="1193"/>
                    <a:pt x="754" y="1124"/>
                  </a:cubicBezTo>
                  <a:cubicBezTo>
                    <a:pt x="986" y="892"/>
                    <a:pt x="1301" y="758"/>
                    <a:pt x="1622" y="758"/>
                  </a:cubicBezTo>
                  <a:cubicBezTo>
                    <a:pt x="1679" y="758"/>
                    <a:pt x="1735" y="762"/>
                    <a:pt x="1792" y="770"/>
                  </a:cubicBezTo>
                  <a:cubicBezTo>
                    <a:pt x="1813" y="774"/>
                    <a:pt x="1834" y="775"/>
                    <a:pt x="1854" y="775"/>
                  </a:cubicBezTo>
                  <a:cubicBezTo>
                    <a:pt x="2043" y="775"/>
                    <a:pt x="2195" y="636"/>
                    <a:pt x="2226" y="451"/>
                  </a:cubicBezTo>
                  <a:cubicBezTo>
                    <a:pt x="2260" y="246"/>
                    <a:pt x="2112" y="52"/>
                    <a:pt x="1906" y="17"/>
                  </a:cubicBezTo>
                  <a:cubicBezTo>
                    <a:pt x="1819" y="6"/>
                    <a:pt x="1732" y="0"/>
                    <a:pt x="16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15"/>
            <p:cNvSpPr/>
            <p:nvPr/>
          </p:nvSpPr>
          <p:spPr>
            <a:xfrm>
              <a:off x="-3216975" y="-299950"/>
              <a:ext cx="107700" cy="87400"/>
            </a:xfrm>
            <a:custGeom>
              <a:avLst/>
              <a:gdLst/>
              <a:ahLst/>
              <a:cxnLst/>
              <a:rect l="l" t="t" r="r" b="b"/>
              <a:pathLst>
                <a:path w="4308" h="3496" extrusionOk="0">
                  <a:moveTo>
                    <a:pt x="2789" y="0"/>
                  </a:moveTo>
                  <a:cubicBezTo>
                    <a:pt x="2501" y="0"/>
                    <a:pt x="2256" y="372"/>
                    <a:pt x="2527" y="643"/>
                  </a:cubicBezTo>
                  <a:cubicBezTo>
                    <a:pt x="3029" y="1122"/>
                    <a:pt x="3029" y="1921"/>
                    <a:pt x="2538" y="2412"/>
                  </a:cubicBezTo>
                  <a:cubicBezTo>
                    <a:pt x="2303" y="2653"/>
                    <a:pt x="1990" y="2773"/>
                    <a:pt x="1676" y="2773"/>
                  </a:cubicBezTo>
                  <a:cubicBezTo>
                    <a:pt x="1351" y="2773"/>
                    <a:pt x="1025" y="2644"/>
                    <a:pt x="781" y="2389"/>
                  </a:cubicBezTo>
                  <a:cubicBezTo>
                    <a:pt x="700" y="2316"/>
                    <a:pt x="612" y="2285"/>
                    <a:pt x="528" y="2285"/>
                  </a:cubicBezTo>
                  <a:cubicBezTo>
                    <a:pt x="242" y="2285"/>
                    <a:pt x="0" y="2641"/>
                    <a:pt x="256" y="2914"/>
                  </a:cubicBezTo>
                  <a:cubicBezTo>
                    <a:pt x="621" y="3290"/>
                    <a:pt x="1123" y="3496"/>
                    <a:pt x="1648" y="3496"/>
                  </a:cubicBezTo>
                  <a:cubicBezTo>
                    <a:pt x="3417" y="3496"/>
                    <a:pt x="4307" y="1362"/>
                    <a:pt x="3052" y="118"/>
                  </a:cubicBezTo>
                  <a:cubicBezTo>
                    <a:pt x="2969" y="35"/>
                    <a:pt x="2877" y="0"/>
                    <a:pt x="27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15"/>
            <p:cNvSpPr/>
            <p:nvPr/>
          </p:nvSpPr>
          <p:spPr>
            <a:xfrm>
              <a:off x="-3123000" y="-204825"/>
              <a:ext cx="135825" cy="125225"/>
            </a:xfrm>
            <a:custGeom>
              <a:avLst/>
              <a:gdLst/>
              <a:ahLst/>
              <a:cxnLst/>
              <a:rect l="l" t="t" r="r" b="b"/>
              <a:pathLst>
                <a:path w="5433" h="5009" extrusionOk="0">
                  <a:moveTo>
                    <a:pt x="2682" y="227"/>
                  </a:moveTo>
                  <a:cubicBezTo>
                    <a:pt x="3287" y="227"/>
                    <a:pt x="3869" y="467"/>
                    <a:pt x="4292" y="901"/>
                  </a:cubicBezTo>
                  <a:cubicBezTo>
                    <a:pt x="5056" y="1665"/>
                    <a:pt x="5182" y="2863"/>
                    <a:pt x="4577" y="3765"/>
                  </a:cubicBezTo>
                  <a:cubicBezTo>
                    <a:pt x="4144" y="4411"/>
                    <a:pt x="3430" y="4775"/>
                    <a:pt x="2690" y="4775"/>
                  </a:cubicBezTo>
                  <a:cubicBezTo>
                    <a:pt x="2397" y="4775"/>
                    <a:pt x="2100" y="4718"/>
                    <a:pt x="1815" y="4598"/>
                  </a:cubicBezTo>
                  <a:cubicBezTo>
                    <a:pt x="811" y="4187"/>
                    <a:pt x="240" y="3126"/>
                    <a:pt x="457" y="2065"/>
                  </a:cubicBezTo>
                  <a:cubicBezTo>
                    <a:pt x="662" y="992"/>
                    <a:pt x="1598" y="227"/>
                    <a:pt x="2682" y="227"/>
                  </a:cubicBezTo>
                  <a:close/>
                  <a:moveTo>
                    <a:pt x="2690" y="1"/>
                  </a:moveTo>
                  <a:cubicBezTo>
                    <a:pt x="2367" y="1"/>
                    <a:pt x="2039" y="63"/>
                    <a:pt x="1724" y="193"/>
                  </a:cubicBezTo>
                  <a:cubicBezTo>
                    <a:pt x="628" y="650"/>
                    <a:pt x="1" y="1814"/>
                    <a:pt x="229" y="2989"/>
                  </a:cubicBezTo>
                  <a:cubicBezTo>
                    <a:pt x="457" y="4164"/>
                    <a:pt x="1484" y="5009"/>
                    <a:pt x="2682" y="5009"/>
                  </a:cubicBezTo>
                  <a:cubicBezTo>
                    <a:pt x="3344" y="5009"/>
                    <a:pt x="3983" y="4746"/>
                    <a:pt x="4451" y="4267"/>
                  </a:cubicBezTo>
                  <a:cubicBezTo>
                    <a:pt x="5296" y="3423"/>
                    <a:pt x="5433" y="2099"/>
                    <a:pt x="4771" y="1106"/>
                  </a:cubicBezTo>
                  <a:cubicBezTo>
                    <a:pt x="4289" y="396"/>
                    <a:pt x="3504" y="1"/>
                    <a:pt x="26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15"/>
            <p:cNvSpPr/>
            <p:nvPr/>
          </p:nvSpPr>
          <p:spPr>
            <a:xfrm>
              <a:off x="-3096750" y="-191975"/>
              <a:ext cx="56225" cy="30500"/>
            </a:xfrm>
            <a:custGeom>
              <a:avLst/>
              <a:gdLst/>
              <a:ahLst/>
              <a:cxnLst/>
              <a:rect l="l" t="t" r="r" b="b"/>
              <a:pathLst>
                <a:path w="2249" h="1220" extrusionOk="0">
                  <a:moveTo>
                    <a:pt x="1618" y="0"/>
                  </a:moveTo>
                  <a:cubicBezTo>
                    <a:pt x="1102" y="0"/>
                    <a:pt x="604" y="205"/>
                    <a:pt x="229" y="581"/>
                  </a:cubicBezTo>
                  <a:cubicBezTo>
                    <a:pt x="0" y="820"/>
                    <a:pt x="160" y="1220"/>
                    <a:pt x="503" y="1220"/>
                  </a:cubicBezTo>
                  <a:cubicBezTo>
                    <a:pt x="594" y="1220"/>
                    <a:pt x="685" y="1174"/>
                    <a:pt x="754" y="1106"/>
                  </a:cubicBezTo>
                  <a:cubicBezTo>
                    <a:pt x="984" y="875"/>
                    <a:pt x="1295" y="750"/>
                    <a:pt x="1613" y="750"/>
                  </a:cubicBezTo>
                  <a:cubicBezTo>
                    <a:pt x="1672" y="750"/>
                    <a:pt x="1732" y="754"/>
                    <a:pt x="1792" y="763"/>
                  </a:cubicBezTo>
                  <a:cubicBezTo>
                    <a:pt x="1807" y="765"/>
                    <a:pt x="1822" y="766"/>
                    <a:pt x="1837" y="766"/>
                  </a:cubicBezTo>
                  <a:cubicBezTo>
                    <a:pt x="2025" y="766"/>
                    <a:pt x="2194" y="634"/>
                    <a:pt x="2226" y="444"/>
                  </a:cubicBezTo>
                  <a:cubicBezTo>
                    <a:pt x="2249" y="238"/>
                    <a:pt x="2112" y="44"/>
                    <a:pt x="1906" y="21"/>
                  </a:cubicBezTo>
                  <a:cubicBezTo>
                    <a:pt x="1810" y="7"/>
                    <a:pt x="1714" y="0"/>
                    <a:pt x="16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15"/>
            <p:cNvSpPr/>
            <p:nvPr/>
          </p:nvSpPr>
          <p:spPr>
            <a:xfrm>
              <a:off x="-3097225" y="-180250"/>
              <a:ext cx="107500" cy="87525"/>
            </a:xfrm>
            <a:custGeom>
              <a:avLst/>
              <a:gdLst/>
              <a:ahLst/>
              <a:cxnLst/>
              <a:rect l="l" t="t" r="r" b="b"/>
              <a:pathLst>
                <a:path w="4300" h="3501" extrusionOk="0">
                  <a:moveTo>
                    <a:pt x="2798" y="0"/>
                  </a:moveTo>
                  <a:cubicBezTo>
                    <a:pt x="2507" y="0"/>
                    <a:pt x="2257" y="375"/>
                    <a:pt x="2530" y="648"/>
                  </a:cubicBezTo>
                  <a:cubicBezTo>
                    <a:pt x="3009" y="1127"/>
                    <a:pt x="3009" y="1903"/>
                    <a:pt x="2530" y="2394"/>
                  </a:cubicBezTo>
                  <a:cubicBezTo>
                    <a:pt x="2285" y="2622"/>
                    <a:pt x="1971" y="2736"/>
                    <a:pt x="1657" y="2736"/>
                  </a:cubicBezTo>
                  <a:cubicBezTo>
                    <a:pt x="1343" y="2736"/>
                    <a:pt x="1029" y="2622"/>
                    <a:pt x="784" y="2394"/>
                  </a:cubicBezTo>
                  <a:cubicBezTo>
                    <a:pt x="704" y="2321"/>
                    <a:pt x="615" y="2291"/>
                    <a:pt x="531" y="2291"/>
                  </a:cubicBezTo>
                  <a:cubicBezTo>
                    <a:pt x="244" y="2291"/>
                    <a:pt x="1" y="2646"/>
                    <a:pt x="248" y="2919"/>
                  </a:cubicBezTo>
                  <a:cubicBezTo>
                    <a:pt x="624" y="3296"/>
                    <a:pt x="1126" y="3501"/>
                    <a:pt x="1651" y="3501"/>
                  </a:cubicBezTo>
                  <a:cubicBezTo>
                    <a:pt x="3420" y="3501"/>
                    <a:pt x="4299" y="1367"/>
                    <a:pt x="3055" y="112"/>
                  </a:cubicBezTo>
                  <a:cubicBezTo>
                    <a:pt x="2974" y="33"/>
                    <a:pt x="2884" y="0"/>
                    <a:pt x="27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15"/>
            <p:cNvSpPr/>
            <p:nvPr/>
          </p:nvSpPr>
          <p:spPr>
            <a:xfrm>
              <a:off x="-3010875" y="-85150"/>
              <a:ext cx="158650" cy="125400"/>
            </a:xfrm>
            <a:custGeom>
              <a:avLst/>
              <a:gdLst/>
              <a:ahLst/>
              <a:cxnLst/>
              <a:rect l="l" t="t" r="r" b="b"/>
              <a:pathLst>
                <a:path w="6346" h="5016" extrusionOk="0">
                  <a:moveTo>
                    <a:pt x="2991" y="233"/>
                  </a:moveTo>
                  <a:cubicBezTo>
                    <a:pt x="3595" y="233"/>
                    <a:pt x="4177" y="473"/>
                    <a:pt x="4600" y="895"/>
                  </a:cubicBezTo>
                  <a:cubicBezTo>
                    <a:pt x="5364" y="1671"/>
                    <a:pt x="5478" y="2870"/>
                    <a:pt x="4874" y="3771"/>
                  </a:cubicBezTo>
                  <a:cubicBezTo>
                    <a:pt x="4449" y="4417"/>
                    <a:pt x="3731" y="4781"/>
                    <a:pt x="2993" y="4781"/>
                  </a:cubicBezTo>
                  <a:cubicBezTo>
                    <a:pt x="2701" y="4781"/>
                    <a:pt x="2405" y="4724"/>
                    <a:pt x="2123" y="4604"/>
                  </a:cubicBezTo>
                  <a:cubicBezTo>
                    <a:pt x="1119" y="4193"/>
                    <a:pt x="548" y="3121"/>
                    <a:pt x="754" y="2059"/>
                  </a:cubicBezTo>
                  <a:cubicBezTo>
                    <a:pt x="971" y="998"/>
                    <a:pt x="1906" y="233"/>
                    <a:pt x="2991" y="233"/>
                  </a:cubicBezTo>
                  <a:close/>
                  <a:moveTo>
                    <a:pt x="2996" y="0"/>
                  </a:moveTo>
                  <a:cubicBezTo>
                    <a:pt x="2035" y="0"/>
                    <a:pt x="1093" y="552"/>
                    <a:pt x="685" y="1546"/>
                  </a:cubicBezTo>
                  <a:cubicBezTo>
                    <a:pt x="1" y="3189"/>
                    <a:pt x="1210" y="5004"/>
                    <a:pt x="2991" y="5015"/>
                  </a:cubicBezTo>
                  <a:cubicBezTo>
                    <a:pt x="5227" y="5015"/>
                    <a:pt x="6346" y="2310"/>
                    <a:pt x="4759" y="735"/>
                  </a:cubicBezTo>
                  <a:cubicBezTo>
                    <a:pt x="4259" y="235"/>
                    <a:pt x="3623" y="0"/>
                    <a:pt x="29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15"/>
            <p:cNvSpPr/>
            <p:nvPr/>
          </p:nvSpPr>
          <p:spPr>
            <a:xfrm>
              <a:off x="-2976925" y="-72050"/>
              <a:ext cx="59800" cy="30400"/>
            </a:xfrm>
            <a:custGeom>
              <a:avLst/>
              <a:gdLst/>
              <a:ahLst/>
              <a:cxnLst/>
              <a:rect l="l" t="t" r="r" b="b"/>
              <a:pathLst>
                <a:path w="2392" h="1216" extrusionOk="0">
                  <a:moveTo>
                    <a:pt x="1637" y="1"/>
                  </a:moveTo>
                  <a:cubicBezTo>
                    <a:pt x="1116" y="1"/>
                    <a:pt x="601" y="205"/>
                    <a:pt x="229" y="577"/>
                  </a:cubicBezTo>
                  <a:cubicBezTo>
                    <a:pt x="1" y="816"/>
                    <a:pt x="160" y="1216"/>
                    <a:pt x="491" y="1216"/>
                  </a:cubicBezTo>
                  <a:cubicBezTo>
                    <a:pt x="594" y="1216"/>
                    <a:pt x="685" y="1182"/>
                    <a:pt x="765" y="1113"/>
                  </a:cubicBezTo>
                  <a:cubicBezTo>
                    <a:pt x="988" y="880"/>
                    <a:pt x="1302" y="746"/>
                    <a:pt x="1629" y="746"/>
                  </a:cubicBezTo>
                  <a:cubicBezTo>
                    <a:pt x="1687" y="746"/>
                    <a:pt x="1745" y="751"/>
                    <a:pt x="1804" y="759"/>
                  </a:cubicBezTo>
                  <a:cubicBezTo>
                    <a:pt x="1831" y="764"/>
                    <a:pt x="1857" y="767"/>
                    <a:pt x="1883" y="767"/>
                  </a:cubicBezTo>
                  <a:cubicBezTo>
                    <a:pt x="2316" y="767"/>
                    <a:pt x="2391" y="61"/>
                    <a:pt x="1895" y="17"/>
                  </a:cubicBezTo>
                  <a:cubicBezTo>
                    <a:pt x="1809" y="6"/>
                    <a:pt x="1723" y="1"/>
                    <a:pt x="16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15"/>
            <p:cNvSpPr/>
            <p:nvPr/>
          </p:nvSpPr>
          <p:spPr>
            <a:xfrm>
              <a:off x="-2978000" y="-60550"/>
              <a:ext cx="108375" cy="87675"/>
            </a:xfrm>
            <a:custGeom>
              <a:avLst/>
              <a:gdLst/>
              <a:ahLst/>
              <a:cxnLst/>
              <a:rect l="l" t="t" r="r" b="b"/>
              <a:pathLst>
                <a:path w="4335" h="3507" extrusionOk="0">
                  <a:moveTo>
                    <a:pt x="2820" y="1"/>
                  </a:moveTo>
                  <a:cubicBezTo>
                    <a:pt x="2530" y="1"/>
                    <a:pt x="2282" y="381"/>
                    <a:pt x="2554" y="653"/>
                  </a:cubicBezTo>
                  <a:cubicBezTo>
                    <a:pt x="3034" y="1132"/>
                    <a:pt x="3034" y="1920"/>
                    <a:pt x="2554" y="2399"/>
                  </a:cubicBezTo>
                  <a:cubicBezTo>
                    <a:pt x="2309" y="2639"/>
                    <a:pt x="1992" y="2759"/>
                    <a:pt x="1677" y="2759"/>
                  </a:cubicBezTo>
                  <a:cubicBezTo>
                    <a:pt x="1362" y="2759"/>
                    <a:pt x="1048" y="2639"/>
                    <a:pt x="808" y="2399"/>
                  </a:cubicBezTo>
                  <a:cubicBezTo>
                    <a:pt x="725" y="2316"/>
                    <a:pt x="633" y="2282"/>
                    <a:pt x="544" y="2282"/>
                  </a:cubicBezTo>
                  <a:cubicBezTo>
                    <a:pt x="252" y="2282"/>
                    <a:pt x="1" y="2653"/>
                    <a:pt x="272" y="2924"/>
                  </a:cubicBezTo>
                  <a:cubicBezTo>
                    <a:pt x="648" y="3301"/>
                    <a:pt x="1151" y="3506"/>
                    <a:pt x="1676" y="3506"/>
                  </a:cubicBezTo>
                  <a:lnTo>
                    <a:pt x="1687" y="3506"/>
                  </a:lnTo>
                  <a:cubicBezTo>
                    <a:pt x="3444" y="3506"/>
                    <a:pt x="4335" y="1372"/>
                    <a:pt x="3079" y="117"/>
                  </a:cubicBezTo>
                  <a:cubicBezTo>
                    <a:pt x="2998" y="35"/>
                    <a:pt x="2907" y="1"/>
                    <a:pt x="28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15"/>
            <p:cNvSpPr/>
            <p:nvPr/>
          </p:nvSpPr>
          <p:spPr>
            <a:xfrm>
              <a:off x="-3187475" y="-514125"/>
              <a:ext cx="507000" cy="503000"/>
            </a:xfrm>
            <a:custGeom>
              <a:avLst/>
              <a:gdLst/>
              <a:ahLst/>
              <a:cxnLst/>
              <a:rect l="l" t="t" r="r" b="b"/>
              <a:pathLst>
                <a:path w="20280" h="20120" extrusionOk="0">
                  <a:moveTo>
                    <a:pt x="5324" y="229"/>
                  </a:moveTo>
                  <a:cubicBezTo>
                    <a:pt x="5652" y="229"/>
                    <a:pt x="5980" y="354"/>
                    <a:pt x="6231" y="605"/>
                  </a:cubicBezTo>
                  <a:lnTo>
                    <a:pt x="19538" y="13912"/>
                  </a:lnTo>
                  <a:cubicBezTo>
                    <a:pt x="20040" y="14414"/>
                    <a:pt x="20040" y="15224"/>
                    <a:pt x="19538" y="15726"/>
                  </a:cubicBezTo>
                  <a:lnTo>
                    <a:pt x="15418" y="19846"/>
                  </a:lnTo>
                  <a:lnTo>
                    <a:pt x="297" y="4725"/>
                  </a:lnTo>
                  <a:lnTo>
                    <a:pt x="4417" y="605"/>
                  </a:lnTo>
                  <a:cubicBezTo>
                    <a:pt x="4668" y="354"/>
                    <a:pt x="4996" y="229"/>
                    <a:pt x="5324" y="229"/>
                  </a:cubicBezTo>
                  <a:close/>
                  <a:moveTo>
                    <a:pt x="5320" y="0"/>
                  </a:moveTo>
                  <a:cubicBezTo>
                    <a:pt x="4933" y="0"/>
                    <a:pt x="4548" y="149"/>
                    <a:pt x="4257" y="445"/>
                  </a:cubicBezTo>
                  <a:lnTo>
                    <a:pt x="46" y="4645"/>
                  </a:lnTo>
                  <a:cubicBezTo>
                    <a:pt x="0" y="4691"/>
                    <a:pt x="0" y="4759"/>
                    <a:pt x="46" y="4805"/>
                  </a:cubicBezTo>
                  <a:lnTo>
                    <a:pt x="15327" y="20086"/>
                  </a:lnTo>
                  <a:cubicBezTo>
                    <a:pt x="15350" y="20108"/>
                    <a:pt x="15384" y="20120"/>
                    <a:pt x="15418" y="20120"/>
                  </a:cubicBezTo>
                  <a:cubicBezTo>
                    <a:pt x="15441" y="20120"/>
                    <a:pt x="15475" y="20108"/>
                    <a:pt x="15498" y="20086"/>
                  </a:cubicBezTo>
                  <a:lnTo>
                    <a:pt x="19698" y="15886"/>
                  </a:lnTo>
                  <a:cubicBezTo>
                    <a:pt x="20280" y="15293"/>
                    <a:pt x="20280" y="14334"/>
                    <a:pt x="19698" y="13740"/>
                  </a:cubicBezTo>
                  <a:lnTo>
                    <a:pt x="6391" y="445"/>
                  </a:lnTo>
                  <a:cubicBezTo>
                    <a:pt x="6094" y="149"/>
                    <a:pt x="5706" y="0"/>
                    <a:pt x="53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15"/>
            <p:cNvSpPr/>
            <p:nvPr/>
          </p:nvSpPr>
          <p:spPr>
            <a:xfrm>
              <a:off x="-3125000" y="-450125"/>
              <a:ext cx="158650" cy="125175"/>
            </a:xfrm>
            <a:custGeom>
              <a:avLst/>
              <a:gdLst/>
              <a:ahLst/>
              <a:cxnLst/>
              <a:rect l="l" t="t" r="r" b="b"/>
              <a:pathLst>
                <a:path w="6346" h="5007" extrusionOk="0">
                  <a:moveTo>
                    <a:pt x="2991" y="236"/>
                  </a:moveTo>
                  <a:cubicBezTo>
                    <a:pt x="3595" y="236"/>
                    <a:pt x="4178" y="464"/>
                    <a:pt x="4600" y="898"/>
                  </a:cubicBezTo>
                  <a:cubicBezTo>
                    <a:pt x="5364" y="1663"/>
                    <a:pt x="5478" y="2861"/>
                    <a:pt x="4885" y="3763"/>
                  </a:cubicBezTo>
                  <a:cubicBezTo>
                    <a:pt x="4451" y="4409"/>
                    <a:pt x="3736" y="4768"/>
                    <a:pt x="2996" y="4768"/>
                  </a:cubicBezTo>
                  <a:cubicBezTo>
                    <a:pt x="2704" y="4768"/>
                    <a:pt x="2408" y="4712"/>
                    <a:pt x="2123" y="4596"/>
                  </a:cubicBezTo>
                  <a:cubicBezTo>
                    <a:pt x="1130" y="4185"/>
                    <a:pt x="560" y="3124"/>
                    <a:pt x="765" y="2062"/>
                  </a:cubicBezTo>
                  <a:cubicBezTo>
                    <a:pt x="982" y="1001"/>
                    <a:pt x="1906" y="236"/>
                    <a:pt x="2991" y="236"/>
                  </a:cubicBezTo>
                  <a:close/>
                  <a:moveTo>
                    <a:pt x="3003" y="0"/>
                  </a:moveTo>
                  <a:cubicBezTo>
                    <a:pt x="2039" y="0"/>
                    <a:pt x="1094" y="552"/>
                    <a:pt x="685" y="1549"/>
                  </a:cubicBezTo>
                  <a:cubicBezTo>
                    <a:pt x="1" y="3192"/>
                    <a:pt x="1210" y="5007"/>
                    <a:pt x="2991" y="5007"/>
                  </a:cubicBezTo>
                  <a:cubicBezTo>
                    <a:pt x="5227" y="5007"/>
                    <a:pt x="6346" y="2302"/>
                    <a:pt x="4760" y="727"/>
                  </a:cubicBezTo>
                  <a:cubicBezTo>
                    <a:pt x="4261" y="233"/>
                    <a:pt x="3628" y="0"/>
                    <a:pt x="30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15"/>
            <p:cNvSpPr/>
            <p:nvPr/>
          </p:nvSpPr>
          <p:spPr>
            <a:xfrm>
              <a:off x="-3089050" y="-437225"/>
              <a:ext cx="57200" cy="30675"/>
            </a:xfrm>
            <a:custGeom>
              <a:avLst/>
              <a:gdLst/>
              <a:ahLst/>
              <a:cxnLst/>
              <a:rect l="l" t="t" r="r" b="b"/>
              <a:pathLst>
                <a:path w="2288" h="1227" extrusionOk="0">
                  <a:moveTo>
                    <a:pt x="1565" y="0"/>
                  </a:moveTo>
                  <a:cubicBezTo>
                    <a:pt x="1036" y="0"/>
                    <a:pt x="521" y="206"/>
                    <a:pt x="149" y="588"/>
                  </a:cubicBezTo>
                  <a:cubicBezTo>
                    <a:pt x="1" y="736"/>
                    <a:pt x="1" y="964"/>
                    <a:pt x="149" y="1113"/>
                  </a:cubicBezTo>
                  <a:cubicBezTo>
                    <a:pt x="217" y="1181"/>
                    <a:pt x="320" y="1227"/>
                    <a:pt x="423" y="1227"/>
                  </a:cubicBezTo>
                  <a:cubicBezTo>
                    <a:pt x="514" y="1227"/>
                    <a:pt x="617" y="1181"/>
                    <a:pt x="685" y="1113"/>
                  </a:cubicBezTo>
                  <a:cubicBezTo>
                    <a:pt x="918" y="880"/>
                    <a:pt x="1225" y="746"/>
                    <a:pt x="1550" y="746"/>
                  </a:cubicBezTo>
                  <a:cubicBezTo>
                    <a:pt x="1607" y="746"/>
                    <a:pt x="1665" y="750"/>
                    <a:pt x="1724" y="759"/>
                  </a:cubicBezTo>
                  <a:cubicBezTo>
                    <a:pt x="1742" y="761"/>
                    <a:pt x="1760" y="762"/>
                    <a:pt x="1777" y="762"/>
                  </a:cubicBezTo>
                  <a:cubicBezTo>
                    <a:pt x="2210" y="762"/>
                    <a:pt x="2288" y="94"/>
                    <a:pt x="1827" y="17"/>
                  </a:cubicBezTo>
                  <a:cubicBezTo>
                    <a:pt x="1739" y="6"/>
                    <a:pt x="1652" y="0"/>
                    <a:pt x="15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15"/>
            <p:cNvSpPr/>
            <p:nvPr/>
          </p:nvSpPr>
          <p:spPr>
            <a:xfrm>
              <a:off x="-3092150" y="-425850"/>
              <a:ext cx="108400" cy="87775"/>
            </a:xfrm>
            <a:custGeom>
              <a:avLst/>
              <a:gdLst/>
              <a:ahLst/>
              <a:cxnLst/>
              <a:rect l="l" t="t" r="r" b="b"/>
              <a:pathLst>
                <a:path w="4336" h="3511" extrusionOk="0">
                  <a:moveTo>
                    <a:pt x="2816" y="1"/>
                  </a:moveTo>
                  <a:cubicBezTo>
                    <a:pt x="2519" y="1"/>
                    <a:pt x="2260" y="389"/>
                    <a:pt x="2555" y="658"/>
                  </a:cubicBezTo>
                  <a:cubicBezTo>
                    <a:pt x="3035" y="1148"/>
                    <a:pt x="3035" y="1924"/>
                    <a:pt x="2555" y="2404"/>
                  </a:cubicBezTo>
                  <a:cubicBezTo>
                    <a:pt x="2310" y="2643"/>
                    <a:pt x="1993" y="2763"/>
                    <a:pt x="1678" y="2763"/>
                  </a:cubicBezTo>
                  <a:cubicBezTo>
                    <a:pt x="1363" y="2763"/>
                    <a:pt x="1049" y="2643"/>
                    <a:pt x="809" y="2404"/>
                  </a:cubicBezTo>
                  <a:cubicBezTo>
                    <a:pt x="728" y="2322"/>
                    <a:pt x="636" y="2288"/>
                    <a:pt x="548" y="2288"/>
                  </a:cubicBezTo>
                  <a:cubicBezTo>
                    <a:pt x="255" y="2288"/>
                    <a:pt x="1" y="2668"/>
                    <a:pt x="273" y="2940"/>
                  </a:cubicBezTo>
                  <a:cubicBezTo>
                    <a:pt x="650" y="3305"/>
                    <a:pt x="1152" y="3511"/>
                    <a:pt x="1677" y="3511"/>
                  </a:cubicBezTo>
                  <a:lnTo>
                    <a:pt x="1688" y="3511"/>
                  </a:lnTo>
                  <a:cubicBezTo>
                    <a:pt x="3446" y="3511"/>
                    <a:pt x="4336" y="1376"/>
                    <a:pt x="3092" y="133"/>
                  </a:cubicBezTo>
                  <a:cubicBezTo>
                    <a:pt x="3007" y="40"/>
                    <a:pt x="2910" y="1"/>
                    <a:pt x="28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15"/>
            <p:cNvSpPr/>
            <p:nvPr/>
          </p:nvSpPr>
          <p:spPr>
            <a:xfrm>
              <a:off x="-2997475" y="-330300"/>
              <a:ext cx="135550" cy="125175"/>
            </a:xfrm>
            <a:custGeom>
              <a:avLst/>
              <a:gdLst/>
              <a:ahLst/>
              <a:cxnLst/>
              <a:rect l="l" t="t" r="r" b="b"/>
              <a:pathLst>
                <a:path w="5422" h="5007" extrusionOk="0">
                  <a:moveTo>
                    <a:pt x="2724" y="236"/>
                  </a:moveTo>
                  <a:cubicBezTo>
                    <a:pt x="3314" y="236"/>
                    <a:pt x="3868" y="474"/>
                    <a:pt x="4292" y="898"/>
                  </a:cubicBezTo>
                  <a:cubicBezTo>
                    <a:pt x="5056" y="1663"/>
                    <a:pt x="5171" y="2861"/>
                    <a:pt x="4577" y="3763"/>
                  </a:cubicBezTo>
                  <a:cubicBezTo>
                    <a:pt x="4144" y="4409"/>
                    <a:pt x="3428" y="4768"/>
                    <a:pt x="2688" y="4768"/>
                  </a:cubicBezTo>
                  <a:cubicBezTo>
                    <a:pt x="2396" y="4768"/>
                    <a:pt x="2100" y="4712"/>
                    <a:pt x="1815" y="4596"/>
                  </a:cubicBezTo>
                  <a:cubicBezTo>
                    <a:pt x="811" y="4185"/>
                    <a:pt x="252" y="3124"/>
                    <a:pt x="457" y="2062"/>
                  </a:cubicBezTo>
                  <a:cubicBezTo>
                    <a:pt x="663" y="1001"/>
                    <a:pt x="1599" y="236"/>
                    <a:pt x="2683" y="236"/>
                  </a:cubicBezTo>
                  <a:cubicBezTo>
                    <a:pt x="2697" y="236"/>
                    <a:pt x="2710" y="236"/>
                    <a:pt x="2724" y="236"/>
                  </a:cubicBezTo>
                  <a:close/>
                  <a:moveTo>
                    <a:pt x="2680" y="1"/>
                  </a:moveTo>
                  <a:cubicBezTo>
                    <a:pt x="2360" y="1"/>
                    <a:pt x="2036" y="62"/>
                    <a:pt x="1724" y="191"/>
                  </a:cubicBezTo>
                  <a:cubicBezTo>
                    <a:pt x="629" y="647"/>
                    <a:pt x="1" y="1823"/>
                    <a:pt x="229" y="2987"/>
                  </a:cubicBezTo>
                  <a:cubicBezTo>
                    <a:pt x="457" y="4162"/>
                    <a:pt x="1484" y="5007"/>
                    <a:pt x="2683" y="5007"/>
                  </a:cubicBezTo>
                  <a:cubicBezTo>
                    <a:pt x="3345" y="5007"/>
                    <a:pt x="3984" y="4744"/>
                    <a:pt x="4452" y="4276"/>
                  </a:cubicBezTo>
                  <a:cubicBezTo>
                    <a:pt x="5296" y="3432"/>
                    <a:pt x="5422" y="2108"/>
                    <a:pt x="4760" y="1115"/>
                  </a:cubicBezTo>
                  <a:cubicBezTo>
                    <a:pt x="4284" y="402"/>
                    <a:pt x="3496" y="1"/>
                    <a:pt x="26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15"/>
            <p:cNvSpPr/>
            <p:nvPr/>
          </p:nvSpPr>
          <p:spPr>
            <a:xfrm>
              <a:off x="-2969225" y="-317400"/>
              <a:ext cx="57275" cy="30675"/>
            </a:xfrm>
            <a:custGeom>
              <a:avLst/>
              <a:gdLst/>
              <a:ahLst/>
              <a:cxnLst/>
              <a:rect l="l" t="t" r="r" b="b"/>
              <a:pathLst>
                <a:path w="2291" h="1227" extrusionOk="0">
                  <a:moveTo>
                    <a:pt x="1558" y="0"/>
                  </a:moveTo>
                  <a:cubicBezTo>
                    <a:pt x="1037" y="0"/>
                    <a:pt x="521" y="206"/>
                    <a:pt x="149" y="588"/>
                  </a:cubicBezTo>
                  <a:cubicBezTo>
                    <a:pt x="1" y="736"/>
                    <a:pt x="1" y="964"/>
                    <a:pt x="149" y="1113"/>
                  </a:cubicBezTo>
                  <a:cubicBezTo>
                    <a:pt x="218" y="1181"/>
                    <a:pt x="320" y="1227"/>
                    <a:pt x="412" y="1227"/>
                  </a:cubicBezTo>
                  <a:cubicBezTo>
                    <a:pt x="514" y="1227"/>
                    <a:pt x="606" y="1181"/>
                    <a:pt x="685" y="1113"/>
                  </a:cubicBezTo>
                  <a:cubicBezTo>
                    <a:pt x="906" y="882"/>
                    <a:pt x="1216" y="757"/>
                    <a:pt x="1540" y="757"/>
                  </a:cubicBezTo>
                  <a:cubicBezTo>
                    <a:pt x="1601" y="757"/>
                    <a:pt x="1662" y="761"/>
                    <a:pt x="1724" y="770"/>
                  </a:cubicBezTo>
                  <a:cubicBezTo>
                    <a:pt x="1739" y="772"/>
                    <a:pt x="1753" y="772"/>
                    <a:pt x="1767" y="772"/>
                  </a:cubicBezTo>
                  <a:cubicBezTo>
                    <a:pt x="2209" y="772"/>
                    <a:pt x="2291" y="94"/>
                    <a:pt x="1815" y="17"/>
                  </a:cubicBezTo>
                  <a:cubicBezTo>
                    <a:pt x="1730" y="6"/>
                    <a:pt x="1643" y="0"/>
                    <a:pt x="15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15"/>
            <p:cNvSpPr/>
            <p:nvPr/>
          </p:nvSpPr>
          <p:spPr>
            <a:xfrm>
              <a:off x="-2972900" y="-305300"/>
              <a:ext cx="108700" cy="87050"/>
            </a:xfrm>
            <a:custGeom>
              <a:avLst/>
              <a:gdLst/>
              <a:ahLst/>
              <a:cxnLst/>
              <a:rect l="l" t="t" r="r" b="b"/>
              <a:pathLst>
                <a:path w="4348" h="3482" extrusionOk="0">
                  <a:moveTo>
                    <a:pt x="2850" y="0"/>
                  </a:moveTo>
                  <a:cubicBezTo>
                    <a:pt x="2564" y="0"/>
                    <a:pt x="2320" y="355"/>
                    <a:pt x="2567" y="629"/>
                  </a:cubicBezTo>
                  <a:cubicBezTo>
                    <a:pt x="3046" y="1108"/>
                    <a:pt x="3046" y="1895"/>
                    <a:pt x="2567" y="2375"/>
                  </a:cubicBezTo>
                  <a:cubicBezTo>
                    <a:pt x="2327" y="2614"/>
                    <a:pt x="2014" y="2734"/>
                    <a:pt x="1700" y="2734"/>
                  </a:cubicBezTo>
                  <a:cubicBezTo>
                    <a:pt x="1386" y="2734"/>
                    <a:pt x="1072" y="2614"/>
                    <a:pt x="832" y="2375"/>
                  </a:cubicBezTo>
                  <a:cubicBezTo>
                    <a:pt x="749" y="2283"/>
                    <a:pt x="652" y="2245"/>
                    <a:pt x="560" y="2245"/>
                  </a:cubicBezTo>
                  <a:cubicBezTo>
                    <a:pt x="262" y="2245"/>
                    <a:pt x="0" y="2638"/>
                    <a:pt x="296" y="2900"/>
                  </a:cubicBezTo>
                  <a:cubicBezTo>
                    <a:pt x="673" y="3276"/>
                    <a:pt x="1175" y="3482"/>
                    <a:pt x="1700" y="3482"/>
                  </a:cubicBezTo>
                  <a:cubicBezTo>
                    <a:pt x="3469" y="3482"/>
                    <a:pt x="4347" y="1348"/>
                    <a:pt x="3103" y="104"/>
                  </a:cubicBezTo>
                  <a:cubicBezTo>
                    <a:pt x="3023" y="31"/>
                    <a:pt x="2935" y="0"/>
                    <a:pt x="28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15"/>
            <p:cNvSpPr/>
            <p:nvPr/>
          </p:nvSpPr>
          <p:spPr>
            <a:xfrm>
              <a:off x="-2877925" y="-210475"/>
              <a:ext cx="135825" cy="125175"/>
            </a:xfrm>
            <a:custGeom>
              <a:avLst/>
              <a:gdLst/>
              <a:ahLst/>
              <a:cxnLst/>
              <a:rect l="l" t="t" r="r" b="b"/>
              <a:pathLst>
                <a:path w="5433" h="5007" extrusionOk="0">
                  <a:moveTo>
                    <a:pt x="2694" y="225"/>
                  </a:moveTo>
                  <a:cubicBezTo>
                    <a:pt x="3287" y="225"/>
                    <a:pt x="3869" y="465"/>
                    <a:pt x="4292" y="898"/>
                  </a:cubicBezTo>
                  <a:cubicBezTo>
                    <a:pt x="5056" y="1663"/>
                    <a:pt x="5182" y="2861"/>
                    <a:pt x="4577" y="3763"/>
                  </a:cubicBezTo>
                  <a:cubicBezTo>
                    <a:pt x="4151" y="4409"/>
                    <a:pt x="3439" y="4768"/>
                    <a:pt x="2699" y="4768"/>
                  </a:cubicBezTo>
                  <a:cubicBezTo>
                    <a:pt x="2407" y="4768"/>
                    <a:pt x="2111" y="4712"/>
                    <a:pt x="1827" y="4596"/>
                  </a:cubicBezTo>
                  <a:cubicBezTo>
                    <a:pt x="822" y="4185"/>
                    <a:pt x="252" y="3124"/>
                    <a:pt x="457" y="2062"/>
                  </a:cubicBezTo>
                  <a:cubicBezTo>
                    <a:pt x="674" y="1001"/>
                    <a:pt x="1610" y="225"/>
                    <a:pt x="2694" y="225"/>
                  </a:cubicBezTo>
                  <a:close/>
                  <a:moveTo>
                    <a:pt x="2691" y="1"/>
                  </a:moveTo>
                  <a:cubicBezTo>
                    <a:pt x="2371" y="1"/>
                    <a:pt x="2047" y="62"/>
                    <a:pt x="1735" y="191"/>
                  </a:cubicBezTo>
                  <a:cubicBezTo>
                    <a:pt x="628" y="647"/>
                    <a:pt x="1" y="1811"/>
                    <a:pt x="240" y="2987"/>
                  </a:cubicBezTo>
                  <a:cubicBezTo>
                    <a:pt x="469" y="4162"/>
                    <a:pt x="1496" y="5007"/>
                    <a:pt x="2694" y="5007"/>
                  </a:cubicBezTo>
                  <a:cubicBezTo>
                    <a:pt x="3356" y="5007"/>
                    <a:pt x="3995" y="4744"/>
                    <a:pt x="4463" y="4276"/>
                  </a:cubicBezTo>
                  <a:cubicBezTo>
                    <a:pt x="5307" y="3432"/>
                    <a:pt x="5433" y="2108"/>
                    <a:pt x="4771" y="1115"/>
                  </a:cubicBezTo>
                  <a:cubicBezTo>
                    <a:pt x="4295" y="402"/>
                    <a:pt x="3508" y="1"/>
                    <a:pt x="26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15"/>
            <p:cNvSpPr/>
            <p:nvPr/>
          </p:nvSpPr>
          <p:spPr>
            <a:xfrm>
              <a:off x="-2851675" y="-197575"/>
              <a:ext cx="59200" cy="30675"/>
            </a:xfrm>
            <a:custGeom>
              <a:avLst/>
              <a:gdLst/>
              <a:ahLst/>
              <a:cxnLst/>
              <a:rect l="l" t="t" r="r" b="b"/>
              <a:pathLst>
                <a:path w="2368" h="1227" extrusionOk="0">
                  <a:moveTo>
                    <a:pt x="1645" y="0"/>
                  </a:moveTo>
                  <a:cubicBezTo>
                    <a:pt x="1119" y="0"/>
                    <a:pt x="612" y="206"/>
                    <a:pt x="240" y="588"/>
                  </a:cubicBezTo>
                  <a:cubicBezTo>
                    <a:pt x="1" y="816"/>
                    <a:pt x="172" y="1227"/>
                    <a:pt x="503" y="1227"/>
                  </a:cubicBezTo>
                  <a:cubicBezTo>
                    <a:pt x="605" y="1227"/>
                    <a:pt x="697" y="1181"/>
                    <a:pt x="765" y="1113"/>
                  </a:cubicBezTo>
                  <a:cubicBezTo>
                    <a:pt x="1002" y="876"/>
                    <a:pt x="1325" y="750"/>
                    <a:pt x="1651" y="750"/>
                  </a:cubicBezTo>
                  <a:cubicBezTo>
                    <a:pt x="1702" y="750"/>
                    <a:pt x="1753" y="753"/>
                    <a:pt x="1804" y="759"/>
                  </a:cubicBezTo>
                  <a:cubicBezTo>
                    <a:pt x="1822" y="761"/>
                    <a:pt x="1840" y="762"/>
                    <a:pt x="1858" y="762"/>
                  </a:cubicBezTo>
                  <a:cubicBezTo>
                    <a:pt x="2301" y="762"/>
                    <a:pt x="2367" y="94"/>
                    <a:pt x="1906" y="17"/>
                  </a:cubicBezTo>
                  <a:cubicBezTo>
                    <a:pt x="1819" y="6"/>
                    <a:pt x="1732" y="0"/>
                    <a:pt x="16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15"/>
            <p:cNvSpPr/>
            <p:nvPr/>
          </p:nvSpPr>
          <p:spPr>
            <a:xfrm>
              <a:off x="-2852450" y="-185825"/>
              <a:ext cx="108075" cy="87400"/>
            </a:xfrm>
            <a:custGeom>
              <a:avLst/>
              <a:gdLst/>
              <a:ahLst/>
              <a:cxnLst/>
              <a:rect l="l" t="t" r="r" b="b"/>
              <a:pathLst>
                <a:path w="4323" h="3496" extrusionOk="0">
                  <a:moveTo>
                    <a:pt x="2804" y="0"/>
                  </a:moveTo>
                  <a:cubicBezTo>
                    <a:pt x="2516" y="0"/>
                    <a:pt x="2271" y="372"/>
                    <a:pt x="2542" y="643"/>
                  </a:cubicBezTo>
                  <a:cubicBezTo>
                    <a:pt x="3022" y="1122"/>
                    <a:pt x="3022" y="1909"/>
                    <a:pt x="2542" y="2389"/>
                  </a:cubicBezTo>
                  <a:cubicBezTo>
                    <a:pt x="2297" y="2617"/>
                    <a:pt x="1983" y="2731"/>
                    <a:pt x="1669" y="2731"/>
                  </a:cubicBezTo>
                  <a:cubicBezTo>
                    <a:pt x="1355" y="2731"/>
                    <a:pt x="1042" y="2617"/>
                    <a:pt x="796" y="2389"/>
                  </a:cubicBezTo>
                  <a:cubicBezTo>
                    <a:pt x="713" y="2306"/>
                    <a:pt x="621" y="2271"/>
                    <a:pt x="533" y="2271"/>
                  </a:cubicBezTo>
                  <a:cubicBezTo>
                    <a:pt x="245" y="2271"/>
                    <a:pt x="0" y="2643"/>
                    <a:pt x="271" y="2914"/>
                  </a:cubicBezTo>
                  <a:cubicBezTo>
                    <a:pt x="636" y="3290"/>
                    <a:pt x="1139" y="3496"/>
                    <a:pt x="1675" y="3496"/>
                  </a:cubicBezTo>
                  <a:cubicBezTo>
                    <a:pt x="3432" y="3496"/>
                    <a:pt x="4323" y="1362"/>
                    <a:pt x="3067" y="118"/>
                  </a:cubicBezTo>
                  <a:cubicBezTo>
                    <a:pt x="2984" y="35"/>
                    <a:pt x="2892" y="0"/>
                    <a:pt x="28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0" name="Google Shape;420;p15"/>
          <p:cNvSpPr txBox="1">
            <a:spLocks noGrp="1"/>
          </p:cNvSpPr>
          <p:nvPr>
            <p:ph type="title"/>
          </p:nvPr>
        </p:nvSpPr>
        <p:spPr>
          <a:xfrm>
            <a:off x="721050" y="634175"/>
            <a:ext cx="7701900" cy="6933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4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Encode Sans Semi Condensed"/>
              <a:buChar char="●"/>
              <a:defRPr>
                <a:solidFill>
                  <a:schemeClr val="l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Encode Sans Semi Condensed"/>
              <a:buChar char="○"/>
              <a:defRPr>
                <a:solidFill>
                  <a:schemeClr val="l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Encode Sans Semi Condensed"/>
              <a:buChar char="■"/>
              <a:defRPr>
                <a:solidFill>
                  <a:schemeClr val="l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Encode Sans Semi Condensed"/>
              <a:buChar char="●"/>
              <a:defRPr>
                <a:solidFill>
                  <a:schemeClr val="l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Encode Sans Semi Condensed"/>
              <a:buChar char="○"/>
              <a:defRPr>
                <a:solidFill>
                  <a:schemeClr val="l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Encode Sans Semi Condensed"/>
              <a:buChar char="■"/>
              <a:defRPr>
                <a:solidFill>
                  <a:schemeClr val="l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Encode Sans Semi Condensed"/>
              <a:buChar char="●"/>
              <a:defRPr>
                <a:solidFill>
                  <a:schemeClr val="l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Encode Sans Semi Condensed"/>
              <a:buChar char="○"/>
              <a:defRPr>
                <a:solidFill>
                  <a:schemeClr val="l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Encode Sans Semi Condensed"/>
              <a:buChar char="■"/>
              <a:defRPr>
                <a:solidFill>
                  <a:schemeClr val="l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8" r:id="rId8"/>
    <p:sldLayoutId id="2147483661" r:id="rId9"/>
    <p:sldLayoutId id="2147483662" r:id="rId10"/>
    <p:sldLayoutId id="2147483665" r:id="rId11"/>
    <p:sldLayoutId id="2147483666" r:id="rId12"/>
    <p:sldLayoutId id="2147483669" r:id="rId13"/>
    <p:sldLayoutId id="2147483670" r:id="rId14"/>
    <p:sldLayoutId id="2147483671" r:id="rId15"/>
    <p:sldLayoutId id="2147483672" r:id="rId16"/>
    <p:sldLayoutId id="2147483673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atient.info/digestive-health/constipation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patient.info/digestive-health/nausea-and-vomiting/medicines-for-nausea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5PjRfVgk-5Jnc5cvwPEh9FaKkH14r5IWVB8GnnNnJ7w/copy#gid=1654711040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p31"/>
          <p:cNvSpPr txBox="1">
            <a:spLocks noGrp="1"/>
          </p:cNvSpPr>
          <p:nvPr>
            <p:ph type="ctrTitle"/>
          </p:nvPr>
        </p:nvSpPr>
        <p:spPr>
          <a:xfrm>
            <a:off x="1841550" y="634150"/>
            <a:ext cx="5460900" cy="2871600"/>
          </a:xfrm>
          <a:prstGeom prst="rect">
            <a:avLst/>
          </a:prstGeom>
          <a:solidFill>
            <a:srgbClr val="B4F16B"/>
          </a:solidFill>
        </p:spPr>
        <p:txBody>
          <a:bodyPr spcFirstLastPara="1" wrap="square" lIns="365750" tIns="91425" rIns="36575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 smtClean="0"/>
              <a:t>Opioids</a:t>
            </a:r>
            <a:r>
              <a:rPr lang="en" sz="4000" dirty="0"/>
              <a:t/>
            </a:r>
            <a:br>
              <a:rPr lang="en" sz="4000" dirty="0"/>
            </a:br>
            <a:r>
              <a:rPr lang="en" sz="4000" dirty="0" smtClean="0"/>
              <a:t> </a:t>
            </a:r>
            <a:r>
              <a:rPr lang="en" sz="3600" dirty="0" smtClean="0"/>
              <a:t>Pain management  </a:t>
            </a:r>
            <a:r>
              <a:rPr lang="en" sz="4000" dirty="0" smtClean="0"/>
              <a:t>&amp; </a:t>
            </a:r>
            <a:br>
              <a:rPr lang="en" sz="4000" dirty="0" smtClean="0"/>
            </a:br>
            <a:r>
              <a:rPr lang="en" sz="4600" dirty="0" smtClean="0">
                <a:solidFill>
                  <a:schemeClr val="lt1"/>
                </a:solidFill>
              </a:rPr>
              <a:t>Substance abuse</a:t>
            </a:r>
            <a:endParaRPr sz="4600" b="0" dirty="0">
              <a:solidFill>
                <a:schemeClr val="lt1"/>
              </a:solidFill>
            </a:endParaRPr>
          </a:p>
        </p:txBody>
      </p:sp>
      <p:sp>
        <p:nvSpPr>
          <p:cNvPr id="779" name="Google Shape;779;p31"/>
          <p:cNvSpPr txBox="1">
            <a:spLocks noGrp="1"/>
          </p:cNvSpPr>
          <p:nvPr>
            <p:ph type="subTitle" idx="1"/>
          </p:nvPr>
        </p:nvSpPr>
        <p:spPr>
          <a:xfrm>
            <a:off x="1841550" y="3980499"/>
            <a:ext cx="5460900" cy="50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Maria  Grigorova 9</a:t>
            </a:r>
            <a:r>
              <a:rPr lang="en" baseline="30000" dirty="0" smtClean="0"/>
              <a:t>th</a:t>
            </a:r>
            <a:r>
              <a:rPr lang="en" dirty="0" smtClean="0"/>
              <a:t> group</a:t>
            </a:r>
            <a:endParaRPr dirty="0"/>
          </a:p>
        </p:txBody>
      </p:sp>
      <p:grpSp>
        <p:nvGrpSpPr>
          <p:cNvPr id="780" name="Google Shape;780;p31"/>
          <p:cNvGrpSpPr/>
          <p:nvPr/>
        </p:nvGrpSpPr>
        <p:grpSpPr>
          <a:xfrm>
            <a:off x="721050" y="634875"/>
            <a:ext cx="978300" cy="864300"/>
            <a:chOff x="721050" y="634875"/>
            <a:chExt cx="978300" cy="864300"/>
          </a:xfrm>
        </p:grpSpPr>
        <p:sp>
          <p:nvSpPr>
            <p:cNvPr id="781" name="Google Shape;781;p31"/>
            <p:cNvSpPr/>
            <p:nvPr/>
          </p:nvSpPr>
          <p:spPr>
            <a:xfrm>
              <a:off x="721050" y="634875"/>
              <a:ext cx="978300" cy="864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82" name="Google Shape;782;p31"/>
            <p:cNvGrpSpPr/>
            <p:nvPr/>
          </p:nvGrpSpPr>
          <p:grpSpPr>
            <a:xfrm>
              <a:off x="892925" y="752213"/>
              <a:ext cx="634550" cy="629625"/>
              <a:chOff x="-3310450" y="-519775"/>
              <a:chExt cx="634550" cy="629625"/>
            </a:xfrm>
          </p:grpSpPr>
          <p:sp>
            <p:nvSpPr>
              <p:cNvPr id="783" name="Google Shape;783;p31"/>
              <p:cNvSpPr/>
              <p:nvPr/>
            </p:nvSpPr>
            <p:spPr>
              <a:xfrm>
                <a:off x="-3310450" y="-519775"/>
                <a:ext cx="634550" cy="629625"/>
              </a:xfrm>
              <a:custGeom>
                <a:avLst/>
                <a:gdLst/>
                <a:ahLst/>
                <a:cxnLst/>
                <a:rect l="l" t="t" r="r" b="b"/>
                <a:pathLst>
                  <a:path w="25382" h="25185" extrusionOk="0">
                    <a:moveTo>
                      <a:pt x="10249" y="232"/>
                    </a:moveTo>
                    <a:cubicBezTo>
                      <a:pt x="10440" y="232"/>
                      <a:pt x="10631" y="306"/>
                      <a:pt x="10774" y="455"/>
                    </a:cubicBezTo>
                    <a:lnTo>
                      <a:pt x="24834" y="14514"/>
                    </a:lnTo>
                    <a:cubicBezTo>
                      <a:pt x="25130" y="14800"/>
                      <a:pt x="25130" y="15279"/>
                      <a:pt x="24834" y="15564"/>
                    </a:cubicBezTo>
                    <a:lnTo>
                      <a:pt x="15681" y="24728"/>
                    </a:lnTo>
                    <a:cubicBezTo>
                      <a:pt x="15533" y="24871"/>
                      <a:pt x="15342" y="24942"/>
                      <a:pt x="15150" y="24942"/>
                    </a:cubicBezTo>
                    <a:cubicBezTo>
                      <a:pt x="14959" y="24942"/>
                      <a:pt x="14768" y="24871"/>
                      <a:pt x="14620" y="24728"/>
                    </a:cubicBezTo>
                    <a:lnTo>
                      <a:pt x="560" y="10668"/>
                    </a:lnTo>
                    <a:cubicBezTo>
                      <a:pt x="263" y="10383"/>
                      <a:pt x="263" y="9904"/>
                      <a:pt x="560" y="9618"/>
                    </a:cubicBezTo>
                    <a:lnTo>
                      <a:pt x="9724" y="455"/>
                    </a:lnTo>
                    <a:cubicBezTo>
                      <a:pt x="9867" y="306"/>
                      <a:pt x="10058" y="232"/>
                      <a:pt x="10249" y="232"/>
                    </a:cubicBezTo>
                    <a:close/>
                    <a:moveTo>
                      <a:pt x="10243" y="1"/>
                    </a:moveTo>
                    <a:cubicBezTo>
                      <a:pt x="9992" y="1"/>
                      <a:pt x="9741" y="95"/>
                      <a:pt x="9553" y="283"/>
                    </a:cubicBezTo>
                    <a:lnTo>
                      <a:pt x="389" y="9447"/>
                    </a:lnTo>
                    <a:cubicBezTo>
                      <a:pt x="1" y="9835"/>
                      <a:pt x="1" y="10452"/>
                      <a:pt x="389" y="10840"/>
                    </a:cubicBezTo>
                    <a:lnTo>
                      <a:pt x="14449" y="24899"/>
                    </a:lnTo>
                    <a:cubicBezTo>
                      <a:pt x="14631" y="25082"/>
                      <a:pt x="14882" y="25185"/>
                      <a:pt x="15145" y="25185"/>
                    </a:cubicBezTo>
                    <a:cubicBezTo>
                      <a:pt x="15396" y="25185"/>
                      <a:pt x="15647" y="25070"/>
                      <a:pt x="15829" y="24888"/>
                    </a:cubicBezTo>
                    <a:lnTo>
                      <a:pt x="24993" y="15735"/>
                    </a:lnTo>
                    <a:cubicBezTo>
                      <a:pt x="25381" y="15347"/>
                      <a:pt x="25381" y="14731"/>
                      <a:pt x="24993" y="14343"/>
                    </a:cubicBezTo>
                    <a:lnTo>
                      <a:pt x="10934" y="283"/>
                    </a:lnTo>
                    <a:cubicBezTo>
                      <a:pt x="10745" y="95"/>
                      <a:pt x="10494" y="1"/>
                      <a:pt x="1024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4" name="Google Shape;784;p31"/>
              <p:cNvSpPr/>
              <p:nvPr/>
            </p:nvSpPr>
            <p:spPr>
              <a:xfrm>
                <a:off x="-3242825" y="-324600"/>
                <a:ext cx="135825" cy="125175"/>
              </a:xfrm>
              <a:custGeom>
                <a:avLst/>
                <a:gdLst/>
                <a:ahLst/>
                <a:cxnLst/>
                <a:rect l="l" t="t" r="r" b="b"/>
                <a:pathLst>
                  <a:path w="5433" h="5007" extrusionOk="0">
                    <a:moveTo>
                      <a:pt x="2682" y="225"/>
                    </a:moveTo>
                    <a:cubicBezTo>
                      <a:pt x="3287" y="225"/>
                      <a:pt x="3869" y="465"/>
                      <a:pt x="4291" y="898"/>
                    </a:cubicBezTo>
                    <a:cubicBezTo>
                      <a:pt x="5056" y="1663"/>
                      <a:pt x="5182" y="2861"/>
                      <a:pt x="4577" y="3763"/>
                    </a:cubicBezTo>
                    <a:cubicBezTo>
                      <a:pt x="4144" y="4409"/>
                      <a:pt x="3430" y="4773"/>
                      <a:pt x="2690" y="4773"/>
                    </a:cubicBezTo>
                    <a:cubicBezTo>
                      <a:pt x="2397" y="4773"/>
                      <a:pt x="2100" y="4716"/>
                      <a:pt x="1815" y="4596"/>
                    </a:cubicBezTo>
                    <a:cubicBezTo>
                      <a:pt x="822" y="4185"/>
                      <a:pt x="251" y="3124"/>
                      <a:pt x="457" y="2063"/>
                    </a:cubicBezTo>
                    <a:cubicBezTo>
                      <a:pt x="674" y="1001"/>
                      <a:pt x="1598" y="225"/>
                      <a:pt x="2682" y="225"/>
                    </a:cubicBezTo>
                    <a:close/>
                    <a:moveTo>
                      <a:pt x="2686" y="1"/>
                    </a:moveTo>
                    <a:cubicBezTo>
                      <a:pt x="2366" y="1"/>
                      <a:pt x="2043" y="62"/>
                      <a:pt x="1735" y="191"/>
                    </a:cubicBezTo>
                    <a:cubicBezTo>
                      <a:pt x="628" y="647"/>
                      <a:pt x="0" y="1823"/>
                      <a:pt x="240" y="2987"/>
                    </a:cubicBezTo>
                    <a:cubicBezTo>
                      <a:pt x="468" y="4162"/>
                      <a:pt x="1495" y="5007"/>
                      <a:pt x="2682" y="5007"/>
                    </a:cubicBezTo>
                    <a:cubicBezTo>
                      <a:pt x="3344" y="5007"/>
                      <a:pt x="3983" y="4744"/>
                      <a:pt x="4451" y="4276"/>
                    </a:cubicBezTo>
                    <a:cubicBezTo>
                      <a:pt x="5296" y="3432"/>
                      <a:pt x="5433" y="2108"/>
                      <a:pt x="4771" y="1115"/>
                    </a:cubicBezTo>
                    <a:cubicBezTo>
                      <a:pt x="4295" y="402"/>
                      <a:pt x="3501" y="1"/>
                      <a:pt x="268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5" name="Google Shape;785;p31"/>
              <p:cNvSpPr/>
              <p:nvPr/>
            </p:nvSpPr>
            <p:spPr>
              <a:xfrm>
                <a:off x="-3216575" y="-311700"/>
                <a:ext cx="56500" cy="30675"/>
              </a:xfrm>
              <a:custGeom>
                <a:avLst/>
                <a:gdLst/>
                <a:ahLst/>
                <a:cxnLst/>
                <a:rect l="l" t="t" r="r" b="b"/>
                <a:pathLst>
                  <a:path w="2260" h="1227" extrusionOk="0">
                    <a:moveTo>
                      <a:pt x="1645" y="0"/>
                    </a:moveTo>
                    <a:cubicBezTo>
                      <a:pt x="1119" y="0"/>
                      <a:pt x="612" y="206"/>
                      <a:pt x="240" y="588"/>
                    </a:cubicBezTo>
                    <a:cubicBezTo>
                      <a:pt x="0" y="816"/>
                      <a:pt x="160" y="1227"/>
                      <a:pt x="502" y="1227"/>
                    </a:cubicBezTo>
                    <a:cubicBezTo>
                      <a:pt x="594" y="1227"/>
                      <a:pt x="685" y="1193"/>
                      <a:pt x="754" y="1124"/>
                    </a:cubicBezTo>
                    <a:cubicBezTo>
                      <a:pt x="986" y="892"/>
                      <a:pt x="1301" y="758"/>
                      <a:pt x="1622" y="758"/>
                    </a:cubicBezTo>
                    <a:cubicBezTo>
                      <a:pt x="1679" y="758"/>
                      <a:pt x="1735" y="762"/>
                      <a:pt x="1792" y="770"/>
                    </a:cubicBezTo>
                    <a:cubicBezTo>
                      <a:pt x="1813" y="774"/>
                      <a:pt x="1834" y="775"/>
                      <a:pt x="1854" y="775"/>
                    </a:cubicBezTo>
                    <a:cubicBezTo>
                      <a:pt x="2043" y="775"/>
                      <a:pt x="2195" y="636"/>
                      <a:pt x="2226" y="451"/>
                    </a:cubicBezTo>
                    <a:cubicBezTo>
                      <a:pt x="2260" y="246"/>
                      <a:pt x="2112" y="52"/>
                      <a:pt x="1906" y="17"/>
                    </a:cubicBezTo>
                    <a:cubicBezTo>
                      <a:pt x="1819" y="6"/>
                      <a:pt x="1732" y="0"/>
                      <a:pt x="16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6" name="Google Shape;786;p31"/>
              <p:cNvSpPr/>
              <p:nvPr/>
            </p:nvSpPr>
            <p:spPr>
              <a:xfrm>
                <a:off x="-3216975" y="-299950"/>
                <a:ext cx="107700" cy="87400"/>
              </a:xfrm>
              <a:custGeom>
                <a:avLst/>
                <a:gdLst/>
                <a:ahLst/>
                <a:cxnLst/>
                <a:rect l="l" t="t" r="r" b="b"/>
                <a:pathLst>
                  <a:path w="4308" h="3496" extrusionOk="0">
                    <a:moveTo>
                      <a:pt x="2789" y="0"/>
                    </a:moveTo>
                    <a:cubicBezTo>
                      <a:pt x="2501" y="0"/>
                      <a:pt x="2256" y="372"/>
                      <a:pt x="2527" y="643"/>
                    </a:cubicBezTo>
                    <a:cubicBezTo>
                      <a:pt x="3029" y="1122"/>
                      <a:pt x="3029" y="1921"/>
                      <a:pt x="2538" y="2412"/>
                    </a:cubicBezTo>
                    <a:cubicBezTo>
                      <a:pt x="2303" y="2653"/>
                      <a:pt x="1990" y="2773"/>
                      <a:pt x="1676" y="2773"/>
                    </a:cubicBezTo>
                    <a:cubicBezTo>
                      <a:pt x="1351" y="2773"/>
                      <a:pt x="1025" y="2644"/>
                      <a:pt x="781" y="2389"/>
                    </a:cubicBezTo>
                    <a:cubicBezTo>
                      <a:pt x="700" y="2316"/>
                      <a:pt x="612" y="2285"/>
                      <a:pt x="528" y="2285"/>
                    </a:cubicBezTo>
                    <a:cubicBezTo>
                      <a:pt x="242" y="2285"/>
                      <a:pt x="0" y="2641"/>
                      <a:pt x="256" y="2914"/>
                    </a:cubicBezTo>
                    <a:cubicBezTo>
                      <a:pt x="621" y="3290"/>
                      <a:pt x="1123" y="3496"/>
                      <a:pt x="1648" y="3496"/>
                    </a:cubicBezTo>
                    <a:cubicBezTo>
                      <a:pt x="3417" y="3496"/>
                      <a:pt x="4307" y="1362"/>
                      <a:pt x="3052" y="118"/>
                    </a:cubicBezTo>
                    <a:cubicBezTo>
                      <a:pt x="2969" y="35"/>
                      <a:pt x="2877" y="0"/>
                      <a:pt x="278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7" name="Google Shape;787;p31"/>
              <p:cNvSpPr/>
              <p:nvPr/>
            </p:nvSpPr>
            <p:spPr>
              <a:xfrm>
                <a:off x="-3123000" y="-204825"/>
                <a:ext cx="135825" cy="125225"/>
              </a:xfrm>
              <a:custGeom>
                <a:avLst/>
                <a:gdLst/>
                <a:ahLst/>
                <a:cxnLst/>
                <a:rect l="l" t="t" r="r" b="b"/>
                <a:pathLst>
                  <a:path w="5433" h="5009" extrusionOk="0">
                    <a:moveTo>
                      <a:pt x="2682" y="227"/>
                    </a:moveTo>
                    <a:cubicBezTo>
                      <a:pt x="3287" y="227"/>
                      <a:pt x="3869" y="467"/>
                      <a:pt x="4292" y="901"/>
                    </a:cubicBezTo>
                    <a:cubicBezTo>
                      <a:pt x="5056" y="1665"/>
                      <a:pt x="5182" y="2863"/>
                      <a:pt x="4577" y="3765"/>
                    </a:cubicBezTo>
                    <a:cubicBezTo>
                      <a:pt x="4144" y="4411"/>
                      <a:pt x="3430" y="4775"/>
                      <a:pt x="2690" y="4775"/>
                    </a:cubicBezTo>
                    <a:cubicBezTo>
                      <a:pt x="2397" y="4775"/>
                      <a:pt x="2100" y="4718"/>
                      <a:pt x="1815" y="4598"/>
                    </a:cubicBezTo>
                    <a:cubicBezTo>
                      <a:pt x="811" y="4187"/>
                      <a:pt x="240" y="3126"/>
                      <a:pt x="457" y="2065"/>
                    </a:cubicBezTo>
                    <a:cubicBezTo>
                      <a:pt x="662" y="992"/>
                      <a:pt x="1598" y="227"/>
                      <a:pt x="2682" y="227"/>
                    </a:cubicBezTo>
                    <a:close/>
                    <a:moveTo>
                      <a:pt x="2690" y="1"/>
                    </a:moveTo>
                    <a:cubicBezTo>
                      <a:pt x="2367" y="1"/>
                      <a:pt x="2039" y="63"/>
                      <a:pt x="1724" y="193"/>
                    </a:cubicBezTo>
                    <a:cubicBezTo>
                      <a:pt x="628" y="650"/>
                      <a:pt x="1" y="1814"/>
                      <a:pt x="229" y="2989"/>
                    </a:cubicBezTo>
                    <a:cubicBezTo>
                      <a:pt x="457" y="4164"/>
                      <a:pt x="1484" y="5009"/>
                      <a:pt x="2682" y="5009"/>
                    </a:cubicBezTo>
                    <a:cubicBezTo>
                      <a:pt x="3344" y="5009"/>
                      <a:pt x="3983" y="4746"/>
                      <a:pt x="4451" y="4267"/>
                    </a:cubicBezTo>
                    <a:cubicBezTo>
                      <a:pt x="5296" y="3423"/>
                      <a:pt x="5433" y="2099"/>
                      <a:pt x="4771" y="1106"/>
                    </a:cubicBezTo>
                    <a:cubicBezTo>
                      <a:pt x="4289" y="396"/>
                      <a:pt x="3504" y="1"/>
                      <a:pt x="269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8" name="Google Shape;788;p31"/>
              <p:cNvSpPr/>
              <p:nvPr/>
            </p:nvSpPr>
            <p:spPr>
              <a:xfrm>
                <a:off x="-3096750" y="-191975"/>
                <a:ext cx="56225" cy="30500"/>
              </a:xfrm>
              <a:custGeom>
                <a:avLst/>
                <a:gdLst/>
                <a:ahLst/>
                <a:cxnLst/>
                <a:rect l="l" t="t" r="r" b="b"/>
                <a:pathLst>
                  <a:path w="2249" h="1220" extrusionOk="0">
                    <a:moveTo>
                      <a:pt x="1618" y="0"/>
                    </a:moveTo>
                    <a:cubicBezTo>
                      <a:pt x="1102" y="0"/>
                      <a:pt x="604" y="205"/>
                      <a:pt x="229" y="581"/>
                    </a:cubicBezTo>
                    <a:cubicBezTo>
                      <a:pt x="0" y="820"/>
                      <a:pt x="160" y="1220"/>
                      <a:pt x="503" y="1220"/>
                    </a:cubicBezTo>
                    <a:cubicBezTo>
                      <a:pt x="594" y="1220"/>
                      <a:pt x="685" y="1174"/>
                      <a:pt x="754" y="1106"/>
                    </a:cubicBezTo>
                    <a:cubicBezTo>
                      <a:pt x="984" y="875"/>
                      <a:pt x="1295" y="750"/>
                      <a:pt x="1613" y="750"/>
                    </a:cubicBezTo>
                    <a:cubicBezTo>
                      <a:pt x="1672" y="750"/>
                      <a:pt x="1732" y="754"/>
                      <a:pt x="1792" y="763"/>
                    </a:cubicBezTo>
                    <a:cubicBezTo>
                      <a:pt x="1807" y="765"/>
                      <a:pt x="1822" y="766"/>
                      <a:pt x="1837" y="766"/>
                    </a:cubicBezTo>
                    <a:cubicBezTo>
                      <a:pt x="2025" y="766"/>
                      <a:pt x="2194" y="634"/>
                      <a:pt x="2226" y="444"/>
                    </a:cubicBezTo>
                    <a:cubicBezTo>
                      <a:pt x="2249" y="238"/>
                      <a:pt x="2112" y="44"/>
                      <a:pt x="1906" y="21"/>
                    </a:cubicBezTo>
                    <a:cubicBezTo>
                      <a:pt x="1810" y="7"/>
                      <a:pt x="1714" y="0"/>
                      <a:pt x="161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" name="Google Shape;789;p31"/>
              <p:cNvSpPr/>
              <p:nvPr/>
            </p:nvSpPr>
            <p:spPr>
              <a:xfrm>
                <a:off x="-3097225" y="-180250"/>
                <a:ext cx="107500" cy="87525"/>
              </a:xfrm>
              <a:custGeom>
                <a:avLst/>
                <a:gdLst/>
                <a:ahLst/>
                <a:cxnLst/>
                <a:rect l="l" t="t" r="r" b="b"/>
                <a:pathLst>
                  <a:path w="4300" h="3501" extrusionOk="0">
                    <a:moveTo>
                      <a:pt x="2798" y="0"/>
                    </a:moveTo>
                    <a:cubicBezTo>
                      <a:pt x="2507" y="0"/>
                      <a:pt x="2257" y="375"/>
                      <a:pt x="2530" y="648"/>
                    </a:cubicBezTo>
                    <a:cubicBezTo>
                      <a:pt x="3009" y="1127"/>
                      <a:pt x="3009" y="1903"/>
                      <a:pt x="2530" y="2394"/>
                    </a:cubicBezTo>
                    <a:cubicBezTo>
                      <a:pt x="2285" y="2622"/>
                      <a:pt x="1971" y="2736"/>
                      <a:pt x="1657" y="2736"/>
                    </a:cubicBezTo>
                    <a:cubicBezTo>
                      <a:pt x="1343" y="2736"/>
                      <a:pt x="1029" y="2622"/>
                      <a:pt x="784" y="2394"/>
                    </a:cubicBezTo>
                    <a:cubicBezTo>
                      <a:pt x="704" y="2321"/>
                      <a:pt x="615" y="2291"/>
                      <a:pt x="531" y="2291"/>
                    </a:cubicBezTo>
                    <a:cubicBezTo>
                      <a:pt x="244" y="2291"/>
                      <a:pt x="1" y="2646"/>
                      <a:pt x="248" y="2919"/>
                    </a:cubicBezTo>
                    <a:cubicBezTo>
                      <a:pt x="624" y="3296"/>
                      <a:pt x="1126" y="3501"/>
                      <a:pt x="1651" y="3501"/>
                    </a:cubicBezTo>
                    <a:cubicBezTo>
                      <a:pt x="3420" y="3501"/>
                      <a:pt x="4299" y="1367"/>
                      <a:pt x="3055" y="112"/>
                    </a:cubicBezTo>
                    <a:cubicBezTo>
                      <a:pt x="2974" y="33"/>
                      <a:pt x="2884" y="0"/>
                      <a:pt x="279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0" name="Google Shape;790;p31"/>
              <p:cNvSpPr/>
              <p:nvPr/>
            </p:nvSpPr>
            <p:spPr>
              <a:xfrm>
                <a:off x="-3010875" y="-85150"/>
                <a:ext cx="158650" cy="125400"/>
              </a:xfrm>
              <a:custGeom>
                <a:avLst/>
                <a:gdLst/>
                <a:ahLst/>
                <a:cxnLst/>
                <a:rect l="l" t="t" r="r" b="b"/>
                <a:pathLst>
                  <a:path w="6346" h="5016" extrusionOk="0">
                    <a:moveTo>
                      <a:pt x="2991" y="233"/>
                    </a:moveTo>
                    <a:cubicBezTo>
                      <a:pt x="3595" y="233"/>
                      <a:pt x="4177" y="473"/>
                      <a:pt x="4600" y="895"/>
                    </a:cubicBezTo>
                    <a:cubicBezTo>
                      <a:pt x="5364" y="1671"/>
                      <a:pt x="5478" y="2870"/>
                      <a:pt x="4874" y="3771"/>
                    </a:cubicBezTo>
                    <a:cubicBezTo>
                      <a:pt x="4449" y="4417"/>
                      <a:pt x="3731" y="4781"/>
                      <a:pt x="2993" y="4781"/>
                    </a:cubicBezTo>
                    <a:cubicBezTo>
                      <a:pt x="2701" y="4781"/>
                      <a:pt x="2405" y="4724"/>
                      <a:pt x="2123" y="4604"/>
                    </a:cubicBezTo>
                    <a:cubicBezTo>
                      <a:pt x="1119" y="4193"/>
                      <a:pt x="548" y="3121"/>
                      <a:pt x="754" y="2059"/>
                    </a:cubicBezTo>
                    <a:cubicBezTo>
                      <a:pt x="971" y="998"/>
                      <a:pt x="1906" y="233"/>
                      <a:pt x="2991" y="233"/>
                    </a:cubicBezTo>
                    <a:close/>
                    <a:moveTo>
                      <a:pt x="2996" y="0"/>
                    </a:moveTo>
                    <a:cubicBezTo>
                      <a:pt x="2035" y="0"/>
                      <a:pt x="1093" y="552"/>
                      <a:pt x="685" y="1546"/>
                    </a:cubicBezTo>
                    <a:cubicBezTo>
                      <a:pt x="1" y="3189"/>
                      <a:pt x="1210" y="5004"/>
                      <a:pt x="2991" y="5015"/>
                    </a:cubicBezTo>
                    <a:cubicBezTo>
                      <a:pt x="5227" y="5015"/>
                      <a:pt x="6346" y="2310"/>
                      <a:pt x="4759" y="735"/>
                    </a:cubicBezTo>
                    <a:cubicBezTo>
                      <a:pt x="4259" y="235"/>
                      <a:pt x="3623" y="0"/>
                      <a:pt x="29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1" name="Google Shape;791;p31"/>
              <p:cNvSpPr/>
              <p:nvPr/>
            </p:nvSpPr>
            <p:spPr>
              <a:xfrm>
                <a:off x="-2976925" y="-72050"/>
                <a:ext cx="59800" cy="30400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1216" extrusionOk="0">
                    <a:moveTo>
                      <a:pt x="1637" y="1"/>
                    </a:moveTo>
                    <a:cubicBezTo>
                      <a:pt x="1116" y="1"/>
                      <a:pt x="601" y="205"/>
                      <a:pt x="229" y="577"/>
                    </a:cubicBezTo>
                    <a:cubicBezTo>
                      <a:pt x="1" y="816"/>
                      <a:pt x="160" y="1216"/>
                      <a:pt x="491" y="1216"/>
                    </a:cubicBezTo>
                    <a:cubicBezTo>
                      <a:pt x="594" y="1216"/>
                      <a:pt x="685" y="1182"/>
                      <a:pt x="765" y="1113"/>
                    </a:cubicBezTo>
                    <a:cubicBezTo>
                      <a:pt x="988" y="880"/>
                      <a:pt x="1302" y="746"/>
                      <a:pt x="1629" y="746"/>
                    </a:cubicBezTo>
                    <a:cubicBezTo>
                      <a:pt x="1687" y="746"/>
                      <a:pt x="1745" y="751"/>
                      <a:pt x="1804" y="759"/>
                    </a:cubicBezTo>
                    <a:cubicBezTo>
                      <a:pt x="1831" y="764"/>
                      <a:pt x="1857" y="767"/>
                      <a:pt x="1883" y="767"/>
                    </a:cubicBezTo>
                    <a:cubicBezTo>
                      <a:pt x="2316" y="767"/>
                      <a:pt x="2391" y="61"/>
                      <a:pt x="1895" y="17"/>
                    </a:cubicBezTo>
                    <a:cubicBezTo>
                      <a:pt x="1809" y="6"/>
                      <a:pt x="1723" y="1"/>
                      <a:pt x="163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2" name="Google Shape;792;p31"/>
              <p:cNvSpPr/>
              <p:nvPr/>
            </p:nvSpPr>
            <p:spPr>
              <a:xfrm>
                <a:off x="-2978000" y="-60550"/>
                <a:ext cx="108375" cy="87675"/>
              </a:xfrm>
              <a:custGeom>
                <a:avLst/>
                <a:gdLst/>
                <a:ahLst/>
                <a:cxnLst/>
                <a:rect l="l" t="t" r="r" b="b"/>
                <a:pathLst>
                  <a:path w="4335" h="3507" extrusionOk="0">
                    <a:moveTo>
                      <a:pt x="2820" y="1"/>
                    </a:moveTo>
                    <a:cubicBezTo>
                      <a:pt x="2530" y="1"/>
                      <a:pt x="2282" y="381"/>
                      <a:pt x="2554" y="653"/>
                    </a:cubicBezTo>
                    <a:cubicBezTo>
                      <a:pt x="3034" y="1132"/>
                      <a:pt x="3034" y="1920"/>
                      <a:pt x="2554" y="2399"/>
                    </a:cubicBezTo>
                    <a:cubicBezTo>
                      <a:pt x="2309" y="2639"/>
                      <a:pt x="1992" y="2759"/>
                      <a:pt x="1677" y="2759"/>
                    </a:cubicBezTo>
                    <a:cubicBezTo>
                      <a:pt x="1362" y="2759"/>
                      <a:pt x="1048" y="2639"/>
                      <a:pt x="808" y="2399"/>
                    </a:cubicBezTo>
                    <a:cubicBezTo>
                      <a:pt x="725" y="2316"/>
                      <a:pt x="633" y="2282"/>
                      <a:pt x="544" y="2282"/>
                    </a:cubicBezTo>
                    <a:cubicBezTo>
                      <a:pt x="252" y="2282"/>
                      <a:pt x="1" y="2653"/>
                      <a:pt x="272" y="2924"/>
                    </a:cubicBezTo>
                    <a:cubicBezTo>
                      <a:pt x="648" y="3301"/>
                      <a:pt x="1151" y="3506"/>
                      <a:pt x="1676" y="3506"/>
                    </a:cubicBezTo>
                    <a:lnTo>
                      <a:pt x="1687" y="3506"/>
                    </a:lnTo>
                    <a:cubicBezTo>
                      <a:pt x="3444" y="3506"/>
                      <a:pt x="4335" y="1372"/>
                      <a:pt x="3079" y="117"/>
                    </a:cubicBezTo>
                    <a:cubicBezTo>
                      <a:pt x="2998" y="35"/>
                      <a:pt x="2907" y="1"/>
                      <a:pt x="282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3" name="Google Shape;793;p31"/>
              <p:cNvSpPr/>
              <p:nvPr/>
            </p:nvSpPr>
            <p:spPr>
              <a:xfrm>
                <a:off x="-3187475" y="-514125"/>
                <a:ext cx="507000" cy="503000"/>
              </a:xfrm>
              <a:custGeom>
                <a:avLst/>
                <a:gdLst/>
                <a:ahLst/>
                <a:cxnLst/>
                <a:rect l="l" t="t" r="r" b="b"/>
                <a:pathLst>
                  <a:path w="20280" h="20120" extrusionOk="0">
                    <a:moveTo>
                      <a:pt x="5324" y="229"/>
                    </a:moveTo>
                    <a:cubicBezTo>
                      <a:pt x="5652" y="229"/>
                      <a:pt x="5980" y="354"/>
                      <a:pt x="6231" y="605"/>
                    </a:cubicBezTo>
                    <a:lnTo>
                      <a:pt x="19538" y="13912"/>
                    </a:lnTo>
                    <a:cubicBezTo>
                      <a:pt x="20040" y="14414"/>
                      <a:pt x="20040" y="15224"/>
                      <a:pt x="19538" y="15726"/>
                    </a:cubicBezTo>
                    <a:lnTo>
                      <a:pt x="15418" y="19846"/>
                    </a:lnTo>
                    <a:lnTo>
                      <a:pt x="297" y="4725"/>
                    </a:lnTo>
                    <a:lnTo>
                      <a:pt x="4417" y="605"/>
                    </a:lnTo>
                    <a:cubicBezTo>
                      <a:pt x="4668" y="354"/>
                      <a:pt x="4996" y="229"/>
                      <a:pt x="5324" y="229"/>
                    </a:cubicBezTo>
                    <a:close/>
                    <a:moveTo>
                      <a:pt x="5320" y="0"/>
                    </a:moveTo>
                    <a:cubicBezTo>
                      <a:pt x="4933" y="0"/>
                      <a:pt x="4548" y="149"/>
                      <a:pt x="4257" y="445"/>
                    </a:cubicBezTo>
                    <a:lnTo>
                      <a:pt x="46" y="4645"/>
                    </a:lnTo>
                    <a:cubicBezTo>
                      <a:pt x="0" y="4691"/>
                      <a:pt x="0" y="4759"/>
                      <a:pt x="46" y="4805"/>
                    </a:cubicBezTo>
                    <a:lnTo>
                      <a:pt x="15327" y="20086"/>
                    </a:lnTo>
                    <a:cubicBezTo>
                      <a:pt x="15350" y="20108"/>
                      <a:pt x="15384" y="20120"/>
                      <a:pt x="15418" y="20120"/>
                    </a:cubicBezTo>
                    <a:cubicBezTo>
                      <a:pt x="15441" y="20120"/>
                      <a:pt x="15475" y="20108"/>
                      <a:pt x="15498" y="20086"/>
                    </a:cubicBezTo>
                    <a:lnTo>
                      <a:pt x="19698" y="15886"/>
                    </a:lnTo>
                    <a:cubicBezTo>
                      <a:pt x="20280" y="15293"/>
                      <a:pt x="20280" y="14334"/>
                      <a:pt x="19698" y="13740"/>
                    </a:cubicBezTo>
                    <a:lnTo>
                      <a:pt x="6391" y="445"/>
                    </a:lnTo>
                    <a:cubicBezTo>
                      <a:pt x="6094" y="149"/>
                      <a:pt x="5706" y="0"/>
                      <a:pt x="532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4" name="Google Shape;794;p31"/>
              <p:cNvSpPr/>
              <p:nvPr/>
            </p:nvSpPr>
            <p:spPr>
              <a:xfrm>
                <a:off x="-3125000" y="-450125"/>
                <a:ext cx="158650" cy="125175"/>
              </a:xfrm>
              <a:custGeom>
                <a:avLst/>
                <a:gdLst/>
                <a:ahLst/>
                <a:cxnLst/>
                <a:rect l="l" t="t" r="r" b="b"/>
                <a:pathLst>
                  <a:path w="6346" h="5007" extrusionOk="0">
                    <a:moveTo>
                      <a:pt x="2991" y="236"/>
                    </a:moveTo>
                    <a:cubicBezTo>
                      <a:pt x="3595" y="236"/>
                      <a:pt x="4178" y="464"/>
                      <a:pt x="4600" y="898"/>
                    </a:cubicBezTo>
                    <a:cubicBezTo>
                      <a:pt x="5364" y="1663"/>
                      <a:pt x="5478" y="2861"/>
                      <a:pt x="4885" y="3763"/>
                    </a:cubicBezTo>
                    <a:cubicBezTo>
                      <a:pt x="4451" y="4409"/>
                      <a:pt x="3736" y="4768"/>
                      <a:pt x="2996" y="4768"/>
                    </a:cubicBezTo>
                    <a:cubicBezTo>
                      <a:pt x="2704" y="4768"/>
                      <a:pt x="2408" y="4712"/>
                      <a:pt x="2123" y="4596"/>
                    </a:cubicBezTo>
                    <a:cubicBezTo>
                      <a:pt x="1130" y="4185"/>
                      <a:pt x="560" y="3124"/>
                      <a:pt x="765" y="2062"/>
                    </a:cubicBezTo>
                    <a:cubicBezTo>
                      <a:pt x="982" y="1001"/>
                      <a:pt x="1906" y="236"/>
                      <a:pt x="2991" y="236"/>
                    </a:cubicBezTo>
                    <a:close/>
                    <a:moveTo>
                      <a:pt x="3003" y="0"/>
                    </a:moveTo>
                    <a:cubicBezTo>
                      <a:pt x="2039" y="0"/>
                      <a:pt x="1094" y="552"/>
                      <a:pt x="685" y="1549"/>
                    </a:cubicBezTo>
                    <a:cubicBezTo>
                      <a:pt x="1" y="3192"/>
                      <a:pt x="1210" y="5007"/>
                      <a:pt x="2991" y="5007"/>
                    </a:cubicBezTo>
                    <a:cubicBezTo>
                      <a:pt x="5227" y="5007"/>
                      <a:pt x="6346" y="2302"/>
                      <a:pt x="4760" y="727"/>
                    </a:cubicBezTo>
                    <a:cubicBezTo>
                      <a:pt x="4261" y="233"/>
                      <a:pt x="3628" y="0"/>
                      <a:pt x="30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5" name="Google Shape;795;p31"/>
              <p:cNvSpPr/>
              <p:nvPr/>
            </p:nvSpPr>
            <p:spPr>
              <a:xfrm>
                <a:off x="-3089050" y="-437225"/>
                <a:ext cx="57200" cy="30675"/>
              </a:xfrm>
              <a:custGeom>
                <a:avLst/>
                <a:gdLst/>
                <a:ahLst/>
                <a:cxnLst/>
                <a:rect l="l" t="t" r="r" b="b"/>
                <a:pathLst>
                  <a:path w="2288" h="1227" extrusionOk="0">
                    <a:moveTo>
                      <a:pt x="1565" y="0"/>
                    </a:moveTo>
                    <a:cubicBezTo>
                      <a:pt x="1036" y="0"/>
                      <a:pt x="521" y="206"/>
                      <a:pt x="149" y="588"/>
                    </a:cubicBezTo>
                    <a:cubicBezTo>
                      <a:pt x="1" y="736"/>
                      <a:pt x="1" y="964"/>
                      <a:pt x="149" y="1113"/>
                    </a:cubicBezTo>
                    <a:cubicBezTo>
                      <a:pt x="217" y="1181"/>
                      <a:pt x="320" y="1227"/>
                      <a:pt x="423" y="1227"/>
                    </a:cubicBezTo>
                    <a:cubicBezTo>
                      <a:pt x="514" y="1227"/>
                      <a:pt x="617" y="1181"/>
                      <a:pt x="685" y="1113"/>
                    </a:cubicBezTo>
                    <a:cubicBezTo>
                      <a:pt x="918" y="880"/>
                      <a:pt x="1225" y="746"/>
                      <a:pt x="1550" y="746"/>
                    </a:cubicBezTo>
                    <a:cubicBezTo>
                      <a:pt x="1607" y="746"/>
                      <a:pt x="1665" y="750"/>
                      <a:pt x="1724" y="759"/>
                    </a:cubicBezTo>
                    <a:cubicBezTo>
                      <a:pt x="1742" y="761"/>
                      <a:pt x="1760" y="762"/>
                      <a:pt x="1777" y="762"/>
                    </a:cubicBezTo>
                    <a:cubicBezTo>
                      <a:pt x="2210" y="762"/>
                      <a:pt x="2288" y="94"/>
                      <a:pt x="1827" y="17"/>
                    </a:cubicBezTo>
                    <a:cubicBezTo>
                      <a:pt x="1739" y="6"/>
                      <a:pt x="1652" y="0"/>
                      <a:pt x="156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6" name="Google Shape;796;p31"/>
              <p:cNvSpPr/>
              <p:nvPr/>
            </p:nvSpPr>
            <p:spPr>
              <a:xfrm>
                <a:off x="-3092150" y="-425850"/>
                <a:ext cx="108400" cy="87775"/>
              </a:xfrm>
              <a:custGeom>
                <a:avLst/>
                <a:gdLst/>
                <a:ahLst/>
                <a:cxnLst/>
                <a:rect l="l" t="t" r="r" b="b"/>
                <a:pathLst>
                  <a:path w="4336" h="3511" extrusionOk="0">
                    <a:moveTo>
                      <a:pt x="2816" y="1"/>
                    </a:moveTo>
                    <a:cubicBezTo>
                      <a:pt x="2519" y="1"/>
                      <a:pt x="2260" y="389"/>
                      <a:pt x="2555" y="658"/>
                    </a:cubicBezTo>
                    <a:cubicBezTo>
                      <a:pt x="3035" y="1148"/>
                      <a:pt x="3035" y="1924"/>
                      <a:pt x="2555" y="2404"/>
                    </a:cubicBezTo>
                    <a:cubicBezTo>
                      <a:pt x="2310" y="2643"/>
                      <a:pt x="1993" y="2763"/>
                      <a:pt x="1678" y="2763"/>
                    </a:cubicBezTo>
                    <a:cubicBezTo>
                      <a:pt x="1363" y="2763"/>
                      <a:pt x="1049" y="2643"/>
                      <a:pt x="809" y="2404"/>
                    </a:cubicBezTo>
                    <a:cubicBezTo>
                      <a:pt x="728" y="2322"/>
                      <a:pt x="636" y="2288"/>
                      <a:pt x="548" y="2288"/>
                    </a:cubicBezTo>
                    <a:cubicBezTo>
                      <a:pt x="255" y="2288"/>
                      <a:pt x="1" y="2668"/>
                      <a:pt x="273" y="2940"/>
                    </a:cubicBezTo>
                    <a:cubicBezTo>
                      <a:pt x="650" y="3305"/>
                      <a:pt x="1152" y="3511"/>
                      <a:pt x="1677" y="3511"/>
                    </a:cubicBezTo>
                    <a:lnTo>
                      <a:pt x="1688" y="3511"/>
                    </a:lnTo>
                    <a:cubicBezTo>
                      <a:pt x="3446" y="3511"/>
                      <a:pt x="4336" y="1376"/>
                      <a:pt x="3092" y="133"/>
                    </a:cubicBezTo>
                    <a:cubicBezTo>
                      <a:pt x="3007" y="40"/>
                      <a:pt x="2910" y="1"/>
                      <a:pt x="28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7" name="Google Shape;797;p31"/>
              <p:cNvSpPr/>
              <p:nvPr/>
            </p:nvSpPr>
            <p:spPr>
              <a:xfrm>
                <a:off x="-2997475" y="-330300"/>
                <a:ext cx="135550" cy="125175"/>
              </a:xfrm>
              <a:custGeom>
                <a:avLst/>
                <a:gdLst/>
                <a:ahLst/>
                <a:cxnLst/>
                <a:rect l="l" t="t" r="r" b="b"/>
                <a:pathLst>
                  <a:path w="5422" h="5007" extrusionOk="0">
                    <a:moveTo>
                      <a:pt x="2724" y="236"/>
                    </a:moveTo>
                    <a:cubicBezTo>
                      <a:pt x="3314" y="236"/>
                      <a:pt x="3868" y="474"/>
                      <a:pt x="4292" y="898"/>
                    </a:cubicBezTo>
                    <a:cubicBezTo>
                      <a:pt x="5056" y="1663"/>
                      <a:pt x="5171" y="2861"/>
                      <a:pt x="4577" y="3763"/>
                    </a:cubicBezTo>
                    <a:cubicBezTo>
                      <a:pt x="4144" y="4409"/>
                      <a:pt x="3428" y="4768"/>
                      <a:pt x="2688" y="4768"/>
                    </a:cubicBezTo>
                    <a:cubicBezTo>
                      <a:pt x="2396" y="4768"/>
                      <a:pt x="2100" y="4712"/>
                      <a:pt x="1815" y="4596"/>
                    </a:cubicBezTo>
                    <a:cubicBezTo>
                      <a:pt x="811" y="4185"/>
                      <a:pt x="252" y="3124"/>
                      <a:pt x="457" y="2062"/>
                    </a:cubicBezTo>
                    <a:cubicBezTo>
                      <a:pt x="663" y="1001"/>
                      <a:pt x="1599" y="236"/>
                      <a:pt x="2683" y="236"/>
                    </a:cubicBezTo>
                    <a:cubicBezTo>
                      <a:pt x="2697" y="236"/>
                      <a:pt x="2710" y="236"/>
                      <a:pt x="2724" y="236"/>
                    </a:cubicBezTo>
                    <a:close/>
                    <a:moveTo>
                      <a:pt x="2680" y="1"/>
                    </a:moveTo>
                    <a:cubicBezTo>
                      <a:pt x="2360" y="1"/>
                      <a:pt x="2036" y="62"/>
                      <a:pt x="1724" y="191"/>
                    </a:cubicBezTo>
                    <a:cubicBezTo>
                      <a:pt x="629" y="647"/>
                      <a:pt x="1" y="1823"/>
                      <a:pt x="229" y="2987"/>
                    </a:cubicBezTo>
                    <a:cubicBezTo>
                      <a:pt x="457" y="4162"/>
                      <a:pt x="1484" y="5007"/>
                      <a:pt x="2683" y="5007"/>
                    </a:cubicBezTo>
                    <a:cubicBezTo>
                      <a:pt x="3345" y="5007"/>
                      <a:pt x="3984" y="4744"/>
                      <a:pt x="4452" y="4276"/>
                    </a:cubicBezTo>
                    <a:cubicBezTo>
                      <a:pt x="5296" y="3432"/>
                      <a:pt x="5422" y="2108"/>
                      <a:pt x="4760" y="1115"/>
                    </a:cubicBezTo>
                    <a:cubicBezTo>
                      <a:pt x="4284" y="402"/>
                      <a:pt x="3496" y="1"/>
                      <a:pt x="26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8" name="Google Shape;798;p31"/>
              <p:cNvSpPr/>
              <p:nvPr/>
            </p:nvSpPr>
            <p:spPr>
              <a:xfrm>
                <a:off x="-2969225" y="-317400"/>
                <a:ext cx="57275" cy="30675"/>
              </a:xfrm>
              <a:custGeom>
                <a:avLst/>
                <a:gdLst/>
                <a:ahLst/>
                <a:cxnLst/>
                <a:rect l="l" t="t" r="r" b="b"/>
                <a:pathLst>
                  <a:path w="2291" h="1227" extrusionOk="0">
                    <a:moveTo>
                      <a:pt x="1558" y="0"/>
                    </a:moveTo>
                    <a:cubicBezTo>
                      <a:pt x="1037" y="0"/>
                      <a:pt x="521" y="206"/>
                      <a:pt x="149" y="588"/>
                    </a:cubicBezTo>
                    <a:cubicBezTo>
                      <a:pt x="1" y="736"/>
                      <a:pt x="1" y="964"/>
                      <a:pt x="149" y="1113"/>
                    </a:cubicBezTo>
                    <a:cubicBezTo>
                      <a:pt x="218" y="1181"/>
                      <a:pt x="320" y="1227"/>
                      <a:pt x="412" y="1227"/>
                    </a:cubicBezTo>
                    <a:cubicBezTo>
                      <a:pt x="514" y="1227"/>
                      <a:pt x="606" y="1181"/>
                      <a:pt x="685" y="1113"/>
                    </a:cubicBezTo>
                    <a:cubicBezTo>
                      <a:pt x="906" y="882"/>
                      <a:pt x="1216" y="757"/>
                      <a:pt x="1540" y="757"/>
                    </a:cubicBezTo>
                    <a:cubicBezTo>
                      <a:pt x="1601" y="757"/>
                      <a:pt x="1662" y="761"/>
                      <a:pt x="1724" y="770"/>
                    </a:cubicBezTo>
                    <a:cubicBezTo>
                      <a:pt x="1739" y="772"/>
                      <a:pt x="1753" y="772"/>
                      <a:pt x="1767" y="772"/>
                    </a:cubicBezTo>
                    <a:cubicBezTo>
                      <a:pt x="2209" y="772"/>
                      <a:pt x="2291" y="94"/>
                      <a:pt x="1815" y="17"/>
                    </a:cubicBezTo>
                    <a:cubicBezTo>
                      <a:pt x="1730" y="6"/>
                      <a:pt x="1643" y="0"/>
                      <a:pt x="15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9" name="Google Shape;799;p31"/>
              <p:cNvSpPr/>
              <p:nvPr/>
            </p:nvSpPr>
            <p:spPr>
              <a:xfrm>
                <a:off x="-2972900" y="-305300"/>
                <a:ext cx="108700" cy="87050"/>
              </a:xfrm>
              <a:custGeom>
                <a:avLst/>
                <a:gdLst/>
                <a:ahLst/>
                <a:cxnLst/>
                <a:rect l="l" t="t" r="r" b="b"/>
                <a:pathLst>
                  <a:path w="4348" h="3482" extrusionOk="0">
                    <a:moveTo>
                      <a:pt x="2850" y="0"/>
                    </a:moveTo>
                    <a:cubicBezTo>
                      <a:pt x="2564" y="0"/>
                      <a:pt x="2320" y="355"/>
                      <a:pt x="2567" y="629"/>
                    </a:cubicBezTo>
                    <a:cubicBezTo>
                      <a:pt x="3046" y="1108"/>
                      <a:pt x="3046" y="1895"/>
                      <a:pt x="2567" y="2375"/>
                    </a:cubicBezTo>
                    <a:cubicBezTo>
                      <a:pt x="2327" y="2614"/>
                      <a:pt x="2014" y="2734"/>
                      <a:pt x="1700" y="2734"/>
                    </a:cubicBezTo>
                    <a:cubicBezTo>
                      <a:pt x="1386" y="2734"/>
                      <a:pt x="1072" y="2614"/>
                      <a:pt x="832" y="2375"/>
                    </a:cubicBezTo>
                    <a:cubicBezTo>
                      <a:pt x="749" y="2283"/>
                      <a:pt x="652" y="2245"/>
                      <a:pt x="560" y="2245"/>
                    </a:cubicBezTo>
                    <a:cubicBezTo>
                      <a:pt x="262" y="2245"/>
                      <a:pt x="0" y="2638"/>
                      <a:pt x="296" y="2900"/>
                    </a:cubicBezTo>
                    <a:cubicBezTo>
                      <a:pt x="673" y="3276"/>
                      <a:pt x="1175" y="3482"/>
                      <a:pt x="1700" y="3482"/>
                    </a:cubicBezTo>
                    <a:cubicBezTo>
                      <a:pt x="3469" y="3482"/>
                      <a:pt x="4347" y="1348"/>
                      <a:pt x="3103" y="104"/>
                    </a:cubicBezTo>
                    <a:cubicBezTo>
                      <a:pt x="3023" y="31"/>
                      <a:pt x="2935" y="0"/>
                      <a:pt x="285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0" name="Google Shape;800;p31"/>
              <p:cNvSpPr/>
              <p:nvPr/>
            </p:nvSpPr>
            <p:spPr>
              <a:xfrm>
                <a:off x="-2877925" y="-210475"/>
                <a:ext cx="135825" cy="125175"/>
              </a:xfrm>
              <a:custGeom>
                <a:avLst/>
                <a:gdLst/>
                <a:ahLst/>
                <a:cxnLst/>
                <a:rect l="l" t="t" r="r" b="b"/>
                <a:pathLst>
                  <a:path w="5433" h="5007" extrusionOk="0">
                    <a:moveTo>
                      <a:pt x="2694" y="225"/>
                    </a:moveTo>
                    <a:cubicBezTo>
                      <a:pt x="3287" y="225"/>
                      <a:pt x="3869" y="465"/>
                      <a:pt x="4292" y="898"/>
                    </a:cubicBezTo>
                    <a:cubicBezTo>
                      <a:pt x="5056" y="1663"/>
                      <a:pt x="5182" y="2861"/>
                      <a:pt x="4577" y="3763"/>
                    </a:cubicBezTo>
                    <a:cubicBezTo>
                      <a:pt x="4151" y="4409"/>
                      <a:pt x="3439" y="4768"/>
                      <a:pt x="2699" y="4768"/>
                    </a:cubicBezTo>
                    <a:cubicBezTo>
                      <a:pt x="2407" y="4768"/>
                      <a:pt x="2111" y="4712"/>
                      <a:pt x="1827" y="4596"/>
                    </a:cubicBezTo>
                    <a:cubicBezTo>
                      <a:pt x="822" y="4185"/>
                      <a:pt x="252" y="3124"/>
                      <a:pt x="457" y="2062"/>
                    </a:cubicBezTo>
                    <a:cubicBezTo>
                      <a:pt x="674" y="1001"/>
                      <a:pt x="1610" y="225"/>
                      <a:pt x="2694" y="225"/>
                    </a:cubicBezTo>
                    <a:close/>
                    <a:moveTo>
                      <a:pt x="2691" y="1"/>
                    </a:moveTo>
                    <a:cubicBezTo>
                      <a:pt x="2371" y="1"/>
                      <a:pt x="2047" y="62"/>
                      <a:pt x="1735" y="191"/>
                    </a:cubicBezTo>
                    <a:cubicBezTo>
                      <a:pt x="628" y="647"/>
                      <a:pt x="1" y="1811"/>
                      <a:pt x="240" y="2987"/>
                    </a:cubicBezTo>
                    <a:cubicBezTo>
                      <a:pt x="469" y="4162"/>
                      <a:pt x="1496" y="5007"/>
                      <a:pt x="2694" y="5007"/>
                    </a:cubicBezTo>
                    <a:cubicBezTo>
                      <a:pt x="3356" y="5007"/>
                      <a:pt x="3995" y="4744"/>
                      <a:pt x="4463" y="4276"/>
                    </a:cubicBezTo>
                    <a:cubicBezTo>
                      <a:pt x="5307" y="3432"/>
                      <a:pt x="5433" y="2108"/>
                      <a:pt x="4771" y="1115"/>
                    </a:cubicBezTo>
                    <a:cubicBezTo>
                      <a:pt x="4295" y="402"/>
                      <a:pt x="3508" y="1"/>
                      <a:pt x="26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1" name="Google Shape;801;p31"/>
              <p:cNvSpPr/>
              <p:nvPr/>
            </p:nvSpPr>
            <p:spPr>
              <a:xfrm>
                <a:off x="-2851675" y="-197575"/>
                <a:ext cx="59200" cy="30675"/>
              </a:xfrm>
              <a:custGeom>
                <a:avLst/>
                <a:gdLst/>
                <a:ahLst/>
                <a:cxnLst/>
                <a:rect l="l" t="t" r="r" b="b"/>
                <a:pathLst>
                  <a:path w="2368" h="1227" extrusionOk="0">
                    <a:moveTo>
                      <a:pt x="1645" y="0"/>
                    </a:moveTo>
                    <a:cubicBezTo>
                      <a:pt x="1119" y="0"/>
                      <a:pt x="612" y="206"/>
                      <a:pt x="240" y="588"/>
                    </a:cubicBezTo>
                    <a:cubicBezTo>
                      <a:pt x="1" y="816"/>
                      <a:pt x="172" y="1227"/>
                      <a:pt x="503" y="1227"/>
                    </a:cubicBezTo>
                    <a:cubicBezTo>
                      <a:pt x="605" y="1227"/>
                      <a:pt x="697" y="1181"/>
                      <a:pt x="765" y="1113"/>
                    </a:cubicBezTo>
                    <a:cubicBezTo>
                      <a:pt x="1002" y="876"/>
                      <a:pt x="1325" y="750"/>
                      <a:pt x="1651" y="750"/>
                    </a:cubicBezTo>
                    <a:cubicBezTo>
                      <a:pt x="1702" y="750"/>
                      <a:pt x="1753" y="753"/>
                      <a:pt x="1804" y="759"/>
                    </a:cubicBezTo>
                    <a:cubicBezTo>
                      <a:pt x="1822" y="761"/>
                      <a:pt x="1840" y="762"/>
                      <a:pt x="1858" y="762"/>
                    </a:cubicBezTo>
                    <a:cubicBezTo>
                      <a:pt x="2301" y="762"/>
                      <a:pt x="2367" y="94"/>
                      <a:pt x="1906" y="17"/>
                    </a:cubicBezTo>
                    <a:cubicBezTo>
                      <a:pt x="1819" y="6"/>
                      <a:pt x="1732" y="0"/>
                      <a:pt x="16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2" name="Google Shape;802;p31"/>
              <p:cNvSpPr/>
              <p:nvPr/>
            </p:nvSpPr>
            <p:spPr>
              <a:xfrm>
                <a:off x="-2852450" y="-185825"/>
                <a:ext cx="108075" cy="87400"/>
              </a:xfrm>
              <a:custGeom>
                <a:avLst/>
                <a:gdLst/>
                <a:ahLst/>
                <a:cxnLst/>
                <a:rect l="l" t="t" r="r" b="b"/>
                <a:pathLst>
                  <a:path w="4323" h="3496" extrusionOk="0">
                    <a:moveTo>
                      <a:pt x="2804" y="0"/>
                    </a:moveTo>
                    <a:cubicBezTo>
                      <a:pt x="2516" y="0"/>
                      <a:pt x="2271" y="372"/>
                      <a:pt x="2542" y="643"/>
                    </a:cubicBezTo>
                    <a:cubicBezTo>
                      <a:pt x="3022" y="1122"/>
                      <a:pt x="3022" y="1909"/>
                      <a:pt x="2542" y="2389"/>
                    </a:cubicBezTo>
                    <a:cubicBezTo>
                      <a:pt x="2297" y="2617"/>
                      <a:pt x="1983" y="2731"/>
                      <a:pt x="1669" y="2731"/>
                    </a:cubicBezTo>
                    <a:cubicBezTo>
                      <a:pt x="1355" y="2731"/>
                      <a:pt x="1042" y="2617"/>
                      <a:pt x="796" y="2389"/>
                    </a:cubicBezTo>
                    <a:cubicBezTo>
                      <a:pt x="713" y="2306"/>
                      <a:pt x="621" y="2271"/>
                      <a:pt x="533" y="2271"/>
                    </a:cubicBezTo>
                    <a:cubicBezTo>
                      <a:pt x="245" y="2271"/>
                      <a:pt x="0" y="2643"/>
                      <a:pt x="271" y="2914"/>
                    </a:cubicBezTo>
                    <a:cubicBezTo>
                      <a:pt x="636" y="3290"/>
                      <a:pt x="1139" y="3496"/>
                      <a:pt x="1675" y="3496"/>
                    </a:cubicBezTo>
                    <a:cubicBezTo>
                      <a:pt x="3432" y="3496"/>
                      <a:pt x="4323" y="1362"/>
                      <a:pt x="3067" y="118"/>
                    </a:cubicBezTo>
                    <a:cubicBezTo>
                      <a:pt x="2984" y="35"/>
                      <a:pt x="2892" y="0"/>
                      <a:pt x="280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03" name="Google Shape;803;p31"/>
          <p:cNvGrpSpPr/>
          <p:nvPr/>
        </p:nvGrpSpPr>
        <p:grpSpPr>
          <a:xfrm>
            <a:off x="7444650" y="634875"/>
            <a:ext cx="978300" cy="864300"/>
            <a:chOff x="7444650" y="634875"/>
            <a:chExt cx="978300" cy="864300"/>
          </a:xfrm>
        </p:grpSpPr>
        <p:sp>
          <p:nvSpPr>
            <p:cNvPr id="804" name="Google Shape;804;p31"/>
            <p:cNvSpPr/>
            <p:nvPr/>
          </p:nvSpPr>
          <p:spPr>
            <a:xfrm>
              <a:off x="7444650" y="634875"/>
              <a:ext cx="978300" cy="864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31"/>
            <p:cNvSpPr/>
            <p:nvPr/>
          </p:nvSpPr>
          <p:spPr>
            <a:xfrm>
              <a:off x="7580716" y="752212"/>
              <a:ext cx="706164" cy="629624"/>
            </a:xfrm>
            <a:custGeom>
              <a:avLst/>
              <a:gdLst/>
              <a:ahLst/>
              <a:cxnLst/>
              <a:rect l="l" t="t" r="r" b="b"/>
              <a:pathLst>
                <a:path w="26774" h="23872" extrusionOk="0">
                  <a:moveTo>
                    <a:pt x="19927" y="3159"/>
                  </a:moveTo>
                  <a:cubicBezTo>
                    <a:pt x="20748" y="3216"/>
                    <a:pt x="21399" y="3866"/>
                    <a:pt x="21456" y="4688"/>
                  </a:cubicBezTo>
                  <a:cubicBezTo>
                    <a:pt x="21456" y="4916"/>
                    <a:pt x="21376" y="5144"/>
                    <a:pt x="21216" y="5304"/>
                  </a:cubicBezTo>
                  <a:cubicBezTo>
                    <a:pt x="21054" y="5466"/>
                    <a:pt x="20834" y="5543"/>
                    <a:pt x="20596" y="5543"/>
                  </a:cubicBezTo>
                  <a:cubicBezTo>
                    <a:pt x="20246" y="5543"/>
                    <a:pt x="19855" y="5377"/>
                    <a:pt x="19550" y="5064"/>
                  </a:cubicBezTo>
                  <a:cubicBezTo>
                    <a:pt x="19253" y="4790"/>
                    <a:pt x="19082" y="4414"/>
                    <a:pt x="19071" y="4014"/>
                  </a:cubicBezTo>
                  <a:cubicBezTo>
                    <a:pt x="19071" y="3786"/>
                    <a:pt x="19151" y="3558"/>
                    <a:pt x="19310" y="3398"/>
                  </a:cubicBezTo>
                  <a:cubicBezTo>
                    <a:pt x="19482" y="3238"/>
                    <a:pt x="19698" y="3159"/>
                    <a:pt x="19927" y="3159"/>
                  </a:cubicBezTo>
                  <a:close/>
                  <a:moveTo>
                    <a:pt x="19920" y="2719"/>
                  </a:moveTo>
                  <a:cubicBezTo>
                    <a:pt x="19572" y="2719"/>
                    <a:pt x="19245" y="2835"/>
                    <a:pt x="19002" y="3079"/>
                  </a:cubicBezTo>
                  <a:cubicBezTo>
                    <a:pt x="18763" y="3330"/>
                    <a:pt x="18626" y="3661"/>
                    <a:pt x="18637" y="4014"/>
                  </a:cubicBezTo>
                  <a:cubicBezTo>
                    <a:pt x="18683" y="5076"/>
                    <a:pt x="19527" y="5932"/>
                    <a:pt x="20600" y="5977"/>
                  </a:cubicBezTo>
                  <a:cubicBezTo>
                    <a:pt x="20620" y="5978"/>
                    <a:pt x="20639" y="5979"/>
                    <a:pt x="20659" y="5979"/>
                  </a:cubicBezTo>
                  <a:cubicBezTo>
                    <a:pt x="21351" y="5979"/>
                    <a:pt x="21912" y="5398"/>
                    <a:pt x="21889" y="4699"/>
                  </a:cubicBezTo>
                  <a:cubicBezTo>
                    <a:pt x="21878" y="4174"/>
                    <a:pt x="21661" y="3683"/>
                    <a:pt x="21296" y="3330"/>
                  </a:cubicBezTo>
                  <a:cubicBezTo>
                    <a:pt x="20897" y="2930"/>
                    <a:pt x="20388" y="2719"/>
                    <a:pt x="19920" y="2719"/>
                  </a:cubicBezTo>
                  <a:close/>
                  <a:moveTo>
                    <a:pt x="22335" y="7838"/>
                  </a:moveTo>
                  <a:cubicBezTo>
                    <a:pt x="22494" y="7838"/>
                    <a:pt x="22643" y="7860"/>
                    <a:pt x="22791" y="7906"/>
                  </a:cubicBezTo>
                  <a:cubicBezTo>
                    <a:pt x="23145" y="7986"/>
                    <a:pt x="23453" y="8214"/>
                    <a:pt x="23647" y="8522"/>
                  </a:cubicBezTo>
                  <a:cubicBezTo>
                    <a:pt x="23727" y="8671"/>
                    <a:pt x="23750" y="8853"/>
                    <a:pt x="23693" y="9024"/>
                  </a:cubicBezTo>
                  <a:cubicBezTo>
                    <a:pt x="23580" y="9362"/>
                    <a:pt x="23165" y="9568"/>
                    <a:pt x="22692" y="9568"/>
                  </a:cubicBezTo>
                  <a:cubicBezTo>
                    <a:pt x="22542" y="9568"/>
                    <a:pt x="22386" y="9548"/>
                    <a:pt x="22232" y="9504"/>
                  </a:cubicBezTo>
                  <a:cubicBezTo>
                    <a:pt x="21867" y="9412"/>
                    <a:pt x="21570" y="9196"/>
                    <a:pt x="21376" y="8887"/>
                  </a:cubicBezTo>
                  <a:cubicBezTo>
                    <a:pt x="21285" y="8728"/>
                    <a:pt x="21273" y="8545"/>
                    <a:pt x="21319" y="8374"/>
                  </a:cubicBezTo>
                  <a:cubicBezTo>
                    <a:pt x="21433" y="8043"/>
                    <a:pt x="21855" y="7838"/>
                    <a:pt x="22335" y="7838"/>
                  </a:cubicBezTo>
                  <a:close/>
                  <a:moveTo>
                    <a:pt x="16415" y="7448"/>
                  </a:moveTo>
                  <a:cubicBezTo>
                    <a:pt x="16631" y="7448"/>
                    <a:pt x="16844" y="7494"/>
                    <a:pt x="17039" y="7586"/>
                  </a:cubicBezTo>
                  <a:cubicBezTo>
                    <a:pt x="17176" y="7643"/>
                    <a:pt x="17290" y="7769"/>
                    <a:pt x="17336" y="7906"/>
                  </a:cubicBezTo>
                  <a:cubicBezTo>
                    <a:pt x="17473" y="8351"/>
                    <a:pt x="16902" y="9093"/>
                    <a:pt x="15841" y="9469"/>
                  </a:cubicBezTo>
                  <a:cubicBezTo>
                    <a:pt x="15478" y="9599"/>
                    <a:pt x="15118" y="9662"/>
                    <a:pt x="14801" y="9662"/>
                  </a:cubicBezTo>
                  <a:cubicBezTo>
                    <a:pt x="14530" y="9662"/>
                    <a:pt x="14290" y="9616"/>
                    <a:pt x="14106" y="9526"/>
                  </a:cubicBezTo>
                  <a:cubicBezTo>
                    <a:pt x="13958" y="9458"/>
                    <a:pt x="13855" y="9344"/>
                    <a:pt x="13798" y="9196"/>
                  </a:cubicBezTo>
                  <a:cubicBezTo>
                    <a:pt x="13661" y="8750"/>
                    <a:pt x="14243" y="8020"/>
                    <a:pt x="15305" y="7643"/>
                  </a:cubicBezTo>
                  <a:cubicBezTo>
                    <a:pt x="15636" y="7518"/>
                    <a:pt x="15989" y="7449"/>
                    <a:pt x="16343" y="7449"/>
                  </a:cubicBezTo>
                  <a:cubicBezTo>
                    <a:pt x="16367" y="7448"/>
                    <a:pt x="16391" y="7448"/>
                    <a:pt x="16415" y="7448"/>
                  </a:cubicBezTo>
                  <a:close/>
                  <a:moveTo>
                    <a:pt x="22317" y="7389"/>
                  </a:moveTo>
                  <a:cubicBezTo>
                    <a:pt x="21652" y="7389"/>
                    <a:pt x="21085" y="7707"/>
                    <a:pt x="20908" y="8237"/>
                  </a:cubicBezTo>
                  <a:cubicBezTo>
                    <a:pt x="20817" y="8511"/>
                    <a:pt x="20840" y="8830"/>
                    <a:pt x="20988" y="9093"/>
                  </a:cubicBezTo>
                  <a:cubicBezTo>
                    <a:pt x="21228" y="9504"/>
                    <a:pt x="21638" y="9812"/>
                    <a:pt x="22106" y="9926"/>
                  </a:cubicBezTo>
                  <a:cubicBezTo>
                    <a:pt x="22300" y="9983"/>
                    <a:pt x="22494" y="10006"/>
                    <a:pt x="22688" y="10006"/>
                  </a:cubicBezTo>
                  <a:lnTo>
                    <a:pt x="22700" y="10006"/>
                  </a:lnTo>
                  <a:cubicBezTo>
                    <a:pt x="23362" y="10006"/>
                    <a:pt x="23944" y="9686"/>
                    <a:pt x="24115" y="9161"/>
                  </a:cubicBezTo>
                  <a:cubicBezTo>
                    <a:pt x="24206" y="8876"/>
                    <a:pt x="24172" y="8568"/>
                    <a:pt x="24035" y="8305"/>
                  </a:cubicBezTo>
                  <a:cubicBezTo>
                    <a:pt x="23784" y="7895"/>
                    <a:pt x="23384" y="7586"/>
                    <a:pt x="22917" y="7472"/>
                  </a:cubicBezTo>
                  <a:cubicBezTo>
                    <a:pt x="22713" y="7416"/>
                    <a:pt x="22511" y="7389"/>
                    <a:pt x="22317" y="7389"/>
                  </a:cubicBezTo>
                  <a:close/>
                  <a:moveTo>
                    <a:pt x="16320" y="7004"/>
                  </a:moveTo>
                  <a:cubicBezTo>
                    <a:pt x="15957" y="7004"/>
                    <a:pt x="15558" y="7076"/>
                    <a:pt x="15156" y="7221"/>
                  </a:cubicBezTo>
                  <a:cubicBezTo>
                    <a:pt x="13935" y="7666"/>
                    <a:pt x="13148" y="8579"/>
                    <a:pt x="13376" y="9321"/>
                  </a:cubicBezTo>
                  <a:cubicBezTo>
                    <a:pt x="13467" y="9584"/>
                    <a:pt x="13650" y="9800"/>
                    <a:pt x="13901" y="9915"/>
                  </a:cubicBezTo>
                  <a:cubicBezTo>
                    <a:pt x="14186" y="10051"/>
                    <a:pt x="14494" y="10109"/>
                    <a:pt x="14803" y="10109"/>
                  </a:cubicBezTo>
                  <a:lnTo>
                    <a:pt x="14814" y="10097"/>
                  </a:lnTo>
                  <a:cubicBezTo>
                    <a:pt x="15213" y="10097"/>
                    <a:pt x="15601" y="10017"/>
                    <a:pt x="15989" y="9880"/>
                  </a:cubicBezTo>
                  <a:cubicBezTo>
                    <a:pt x="17210" y="9447"/>
                    <a:pt x="17987" y="8522"/>
                    <a:pt x="17758" y="7780"/>
                  </a:cubicBezTo>
                  <a:cubicBezTo>
                    <a:pt x="17678" y="7518"/>
                    <a:pt x="17484" y="7313"/>
                    <a:pt x="17233" y="7198"/>
                  </a:cubicBezTo>
                  <a:cubicBezTo>
                    <a:pt x="16982" y="7070"/>
                    <a:pt x="16668" y="7004"/>
                    <a:pt x="16320" y="7004"/>
                  </a:cubicBezTo>
                  <a:close/>
                  <a:moveTo>
                    <a:pt x="5581" y="9845"/>
                  </a:moveTo>
                  <a:cubicBezTo>
                    <a:pt x="5593" y="9845"/>
                    <a:pt x="5604" y="9845"/>
                    <a:pt x="5616" y="9846"/>
                  </a:cubicBezTo>
                  <a:lnTo>
                    <a:pt x="5627" y="9846"/>
                  </a:lnTo>
                  <a:cubicBezTo>
                    <a:pt x="5833" y="9857"/>
                    <a:pt x="6038" y="9915"/>
                    <a:pt x="6221" y="10029"/>
                  </a:cubicBezTo>
                  <a:cubicBezTo>
                    <a:pt x="6437" y="10154"/>
                    <a:pt x="6597" y="10337"/>
                    <a:pt x="6700" y="10554"/>
                  </a:cubicBezTo>
                  <a:cubicBezTo>
                    <a:pt x="6882" y="10885"/>
                    <a:pt x="6643" y="11284"/>
                    <a:pt x="6278" y="11284"/>
                  </a:cubicBezTo>
                  <a:cubicBezTo>
                    <a:pt x="6257" y="11285"/>
                    <a:pt x="6236" y="11285"/>
                    <a:pt x="6215" y="11285"/>
                  </a:cubicBezTo>
                  <a:cubicBezTo>
                    <a:pt x="5987" y="11285"/>
                    <a:pt x="5770" y="11228"/>
                    <a:pt x="5581" y="11113"/>
                  </a:cubicBezTo>
                  <a:cubicBezTo>
                    <a:pt x="5365" y="10987"/>
                    <a:pt x="5205" y="10805"/>
                    <a:pt x="5102" y="10576"/>
                  </a:cubicBezTo>
                  <a:cubicBezTo>
                    <a:pt x="5022" y="10428"/>
                    <a:pt x="5022" y="10245"/>
                    <a:pt x="5102" y="10086"/>
                  </a:cubicBezTo>
                  <a:cubicBezTo>
                    <a:pt x="5210" y="9935"/>
                    <a:pt x="5389" y="9845"/>
                    <a:pt x="5581" y="9845"/>
                  </a:cubicBezTo>
                  <a:close/>
                  <a:moveTo>
                    <a:pt x="5624" y="9412"/>
                  </a:moveTo>
                  <a:cubicBezTo>
                    <a:pt x="5244" y="9412"/>
                    <a:pt x="4905" y="9565"/>
                    <a:pt x="4726" y="9857"/>
                  </a:cubicBezTo>
                  <a:cubicBezTo>
                    <a:pt x="4566" y="10131"/>
                    <a:pt x="4554" y="10462"/>
                    <a:pt x="4691" y="10748"/>
                  </a:cubicBezTo>
                  <a:cubicBezTo>
                    <a:pt x="4828" y="11056"/>
                    <a:pt x="5056" y="11318"/>
                    <a:pt x="5353" y="11489"/>
                  </a:cubicBezTo>
                  <a:cubicBezTo>
                    <a:pt x="5604" y="11638"/>
                    <a:pt x="5890" y="11729"/>
                    <a:pt x="6186" y="11729"/>
                  </a:cubicBezTo>
                  <a:cubicBezTo>
                    <a:pt x="6232" y="11729"/>
                    <a:pt x="6266" y="11729"/>
                    <a:pt x="6312" y="11718"/>
                  </a:cubicBezTo>
                  <a:cubicBezTo>
                    <a:pt x="6985" y="11706"/>
                    <a:pt x="7419" y="10987"/>
                    <a:pt x="7111" y="10382"/>
                  </a:cubicBezTo>
                  <a:cubicBezTo>
                    <a:pt x="6974" y="10074"/>
                    <a:pt x="6746" y="9823"/>
                    <a:pt x="6460" y="9652"/>
                  </a:cubicBezTo>
                  <a:cubicBezTo>
                    <a:pt x="6189" y="9490"/>
                    <a:pt x="5896" y="9412"/>
                    <a:pt x="5624" y="9412"/>
                  </a:cubicBezTo>
                  <a:close/>
                  <a:moveTo>
                    <a:pt x="17780" y="447"/>
                  </a:moveTo>
                  <a:cubicBezTo>
                    <a:pt x="17819" y="447"/>
                    <a:pt x="17857" y="450"/>
                    <a:pt x="17895" y="454"/>
                  </a:cubicBezTo>
                  <a:cubicBezTo>
                    <a:pt x="20372" y="705"/>
                    <a:pt x="26306" y="8305"/>
                    <a:pt x="26146" y="11010"/>
                  </a:cubicBezTo>
                  <a:cubicBezTo>
                    <a:pt x="26101" y="11740"/>
                    <a:pt x="25918" y="12231"/>
                    <a:pt x="25576" y="12505"/>
                  </a:cubicBezTo>
                  <a:cubicBezTo>
                    <a:pt x="25284" y="12734"/>
                    <a:pt x="24874" y="12818"/>
                    <a:pt x="24370" y="12818"/>
                  </a:cubicBezTo>
                  <a:cubicBezTo>
                    <a:pt x="23769" y="12818"/>
                    <a:pt x="23034" y="12699"/>
                    <a:pt x="22209" y="12562"/>
                  </a:cubicBezTo>
                  <a:cubicBezTo>
                    <a:pt x="21125" y="12391"/>
                    <a:pt x="19904" y="12186"/>
                    <a:pt x="18580" y="12186"/>
                  </a:cubicBezTo>
                  <a:cubicBezTo>
                    <a:pt x="17245" y="12186"/>
                    <a:pt x="16001" y="12391"/>
                    <a:pt x="14894" y="12562"/>
                  </a:cubicBezTo>
                  <a:cubicBezTo>
                    <a:pt x="14050" y="12699"/>
                    <a:pt x="13300" y="12818"/>
                    <a:pt x="12702" y="12818"/>
                  </a:cubicBezTo>
                  <a:cubicBezTo>
                    <a:pt x="12200" y="12818"/>
                    <a:pt x="11805" y="12734"/>
                    <a:pt x="11550" y="12505"/>
                  </a:cubicBezTo>
                  <a:cubicBezTo>
                    <a:pt x="11253" y="12231"/>
                    <a:pt x="11128" y="11752"/>
                    <a:pt x="11173" y="11044"/>
                  </a:cubicBezTo>
                  <a:cubicBezTo>
                    <a:pt x="11276" y="9435"/>
                    <a:pt x="12497" y="8157"/>
                    <a:pt x="13775" y="6799"/>
                  </a:cubicBezTo>
                  <a:cubicBezTo>
                    <a:pt x="15179" y="5304"/>
                    <a:pt x="16777" y="3626"/>
                    <a:pt x="17119" y="1241"/>
                  </a:cubicBezTo>
                  <a:lnTo>
                    <a:pt x="17119" y="1241"/>
                  </a:lnTo>
                  <a:lnTo>
                    <a:pt x="17108" y="1253"/>
                  </a:lnTo>
                  <a:cubicBezTo>
                    <a:pt x="17208" y="582"/>
                    <a:pt x="17501" y="447"/>
                    <a:pt x="17780" y="447"/>
                  </a:cubicBezTo>
                  <a:close/>
                  <a:moveTo>
                    <a:pt x="8343" y="12676"/>
                  </a:moveTo>
                  <a:cubicBezTo>
                    <a:pt x="8788" y="12699"/>
                    <a:pt x="9165" y="12962"/>
                    <a:pt x="9142" y="13247"/>
                  </a:cubicBezTo>
                  <a:cubicBezTo>
                    <a:pt x="9131" y="13519"/>
                    <a:pt x="8767" y="13739"/>
                    <a:pt x="8348" y="13739"/>
                  </a:cubicBezTo>
                  <a:cubicBezTo>
                    <a:pt x="8327" y="13739"/>
                    <a:pt x="8307" y="13739"/>
                    <a:pt x="8286" y="13738"/>
                  </a:cubicBezTo>
                  <a:cubicBezTo>
                    <a:pt x="7841" y="13703"/>
                    <a:pt x="7476" y="13429"/>
                    <a:pt x="7487" y="13167"/>
                  </a:cubicBezTo>
                  <a:cubicBezTo>
                    <a:pt x="7499" y="12893"/>
                    <a:pt x="7864" y="12676"/>
                    <a:pt x="8275" y="12676"/>
                  </a:cubicBezTo>
                  <a:close/>
                  <a:moveTo>
                    <a:pt x="8256" y="12239"/>
                  </a:moveTo>
                  <a:cubicBezTo>
                    <a:pt x="7599" y="12239"/>
                    <a:pt x="7075" y="12625"/>
                    <a:pt x="7054" y="13144"/>
                  </a:cubicBezTo>
                  <a:cubicBezTo>
                    <a:pt x="7019" y="13681"/>
                    <a:pt x="7556" y="14137"/>
                    <a:pt x="8263" y="14171"/>
                  </a:cubicBezTo>
                  <a:lnTo>
                    <a:pt x="8366" y="14171"/>
                  </a:lnTo>
                  <a:cubicBezTo>
                    <a:pt x="9028" y="14171"/>
                    <a:pt x="9553" y="13783"/>
                    <a:pt x="9587" y="13281"/>
                  </a:cubicBezTo>
                  <a:cubicBezTo>
                    <a:pt x="9610" y="12733"/>
                    <a:pt x="9074" y="12277"/>
                    <a:pt x="8366" y="12243"/>
                  </a:cubicBezTo>
                  <a:cubicBezTo>
                    <a:pt x="8329" y="12240"/>
                    <a:pt x="8293" y="12239"/>
                    <a:pt x="8256" y="12239"/>
                  </a:cubicBezTo>
                  <a:close/>
                  <a:moveTo>
                    <a:pt x="4140" y="13311"/>
                  </a:moveTo>
                  <a:cubicBezTo>
                    <a:pt x="4286" y="13311"/>
                    <a:pt x="4420" y="13378"/>
                    <a:pt x="4520" y="13498"/>
                  </a:cubicBezTo>
                  <a:cubicBezTo>
                    <a:pt x="4680" y="13738"/>
                    <a:pt x="4429" y="14297"/>
                    <a:pt x="3813" y="14696"/>
                  </a:cubicBezTo>
                  <a:cubicBezTo>
                    <a:pt x="3474" y="14915"/>
                    <a:pt x="3136" y="15011"/>
                    <a:pt x="2873" y="15011"/>
                  </a:cubicBezTo>
                  <a:cubicBezTo>
                    <a:pt x="2657" y="15011"/>
                    <a:pt x="2492" y="14946"/>
                    <a:pt x="2420" y="14833"/>
                  </a:cubicBezTo>
                  <a:cubicBezTo>
                    <a:pt x="2261" y="14582"/>
                    <a:pt x="2512" y="14034"/>
                    <a:pt x="3139" y="13635"/>
                  </a:cubicBezTo>
                  <a:cubicBezTo>
                    <a:pt x="3402" y="13452"/>
                    <a:pt x="3710" y="13350"/>
                    <a:pt x="4018" y="13315"/>
                  </a:cubicBezTo>
                  <a:lnTo>
                    <a:pt x="4075" y="13315"/>
                  </a:lnTo>
                  <a:cubicBezTo>
                    <a:pt x="4097" y="13312"/>
                    <a:pt x="4118" y="13311"/>
                    <a:pt x="4140" y="13311"/>
                  </a:cubicBezTo>
                  <a:close/>
                  <a:moveTo>
                    <a:pt x="18557" y="13007"/>
                  </a:moveTo>
                  <a:cubicBezTo>
                    <a:pt x="19493" y="13019"/>
                    <a:pt x="20429" y="13098"/>
                    <a:pt x="21353" y="13258"/>
                  </a:cubicBezTo>
                  <a:cubicBezTo>
                    <a:pt x="21787" y="13783"/>
                    <a:pt x="22026" y="14399"/>
                    <a:pt x="21992" y="14890"/>
                  </a:cubicBezTo>
                  <a:cubicBezTo>
                    <a:pt x="21981" y="15016"/>
                    <a:pt x="21958" y="15164"/>
                    <a:pt x="21889" y="15210"/>
                  </a:cubicBezTo>
                  <a:cubicBezTo>
                    <a:pt x="21859" y="15228"/>
                    <a:pt x="21816" y="15237"/>
                    <a:pt x="21762" y="15237"/>
                  </a:cubicBezTo>
                  <a:cubicBezTo>
                    <a:pt x="21555" y="15237"/>
                    <a:pt x="21194" y="15113"/>
                    <a:pt x="20840" y="15004"/>
                  </a:cubicBezTo>
                  <a:cubicBezTo>
                    <a:pt x="20223" y="14787"/>
                    <a:pt x="19447" y="14525"/>
                    <a:pt x="18580" y="14525"/>
                  </a:cubicBezTo>
                  <a:cubicBezTo>
                    <a:pt x="17701" y="14525"/>
                    <a:pt x="16902" y="14787"/>
                    <a:pt x="16252" y="15004"/>
                  </a:cubicBezTo>
                  <a:cubicBezTo>
                    <a:pt x="15902" y="15112"/>
                    <a:pt x="15523" y="15241"/>
                    <a:pt x="15317" y="15241"/>
                  </a:cubicBezTo>
                  <a:cubicBezTo>
                    <a:pt x="15261" y="15241"/>
                    <a:pt x="15217" y="15232"/>
                    <a:pt x="15191" y="15210"/>
                  </a:cubicBezTo>
                  <a:cubicBezTo>
                    <a:pt x="15168" y="15198"/>
                    <a:pt x="15122" y="15153"/>
                    <a:pt x="15133" y="14924"/>
                  </a:cubicBezTo>
                  <a:cubicBezTo>
                    <a:pt x="15168" y="14399"/>
                    <a:pt x="15510" y="13760"/>
                    <a:pt x="16046" y="13213"/>
                  </a:cubicBezTo>
                  <a:cubicBezTo>
                    <a:pt x="16868" y="13087"/>
                    <a:pt x="17713" y="13019"/>
                    <a:pt x="18557" y="13007"/>
                  </a:cubicBezTo>
                  <a:close/>
                  <a:moveTo>
                    <a:pt x="4091" y="12879"/>
                  </a:moveTo>
                  <a:cubicBezTo>
                    <a:pt x="4064" y="12879"/>
                    <a:pt x="4035" y="12880"/>
                    <a:pt x="4007" y="12882"/>
                  </a:cubicBezTo>
                  <a:cubicBezTo>
                    <a:pt x="3607" y="12904"/>
                    <a:pt x="3219" y="13041"/>
                    <a:pt x="2888" y="13258"/>
                  </a:cubicBezTo>
                  <a:cubicBezTo>
                    <a:pt x="2089" y="13772"/>
                    <a:pt x="1713" y="14571"/>
                    <a:pt x="2044" y="15073"/>
                  </a:cubicBezTo>
                  <a:cubicBezTo>
                    <a:pt x="2203" y="15324"/>
                    <a:pt x="2500" y="15449"/>
                    <a:pt x="2854" y="15449"/>
                  </a:cubicBezTo>
                  <a:cubicBezTo>
                    <a:pt x="3276" y="15438"/>
                    <a:pt x="3687" y="15301"/>
                    <a:pt x="4041" y="15073"/>
                  </a:cubicBezTo>
                  <a:cubicBezTo>
                    <a:pt x="4840" y="14559"/>
                    <a:pt x="5205" y="13760"/>
                    <a:pt x="4885" y="13258"/>
                  </a:cubicBezTo>
                  <a:cubicBezTo>
                    <a:pt x="4726" y="13015"/>
                    <a:pt x="4450" y="12879"/>
                    <a:pt x="4091" y="12879"/>
                  </a:cubicBezTo>
                  <a:close/>
                  <a:moveTo>
                    <a:pt x="5313" y="8571"/>
                  </a:moveTo>
                  <a:cubicBezTo>
                    <a:pt x="5477" y="8571"/>
                    <a:pt x="5651" y="8593"/>
                    <a:pt x="5833" y="8636"/>
                  </a:cubicBezTo>
                  <a:cubicBezTo>
                    <a:pt x="8046" y="9138"/>
                    <a:pt x="10865" y="12551"/>
                    <a:pt x="11242" y="14251"/>
                  </a:cubicBezTo>
                  <a:cubicBezTo>
                    <a:pt x="11345" y="14742"/>
                    <a:pt x="11322" y="15073"/>
                    <a:pt x="11151" y="15301"/>
                  </a:cubicBezTo>
                  <a:cubicBezTo>
                    <a:pt x="10831" y="15723"/>
                    <a:pt x="9964" y="15769"/>
                    <a:pt x="8868" y="15837"/>
                  </a:cubicBezTo>
                  <a:cubicBezTo>
                    <a:pt x="7989" y="15860"/>
                    <a:pt x="7122" y="15963"/>
                    <a:pt x="6266" y="16134"/>
                  </a:cubicBezTo>
                  <a:cubicBezTo>
                    <a:pt x="5410" y="16340"/>
                    <a:pt x="4577" y="16613"/>
                    <a:pt x="3767" y="16956"/>
                  </a:cubicBezTo>
                  <a:cubicBezTo>
                    <a:pt x="3000" y="17266"/>
                    <a:pt x="2351" y="17524"/>
                    <a:pt x="1877" y="17524"/>
                  </a:cubicBezTo>
                  <a:cubicBezTo>
                    <a:pt x="1723" y="17524"/>
                    <a:pt x="1588" y="17497"/>
                    <a:pt x="1473" y="17435"/>
                  </a:cubicBezTo>
                  <a:cubicBezTo>
                    <a:pt x="1233" y="17298"/>
                    <a:pt x="1062" y="17001"/>
                    <a:pt x="960" y="16522"/>
                  </a:cubicBezTo>
                  <a:cubicBezTo>
                    <a:pt x="435" y="14183"/>
                    <a:pt x="2112" y="11626"/>
                    <a:pt x="4007" y="9218"/>
                  </a:cubicBezTo>
                  <a:cubicBezTo>
                    <a:pt x="4346" y="8792"/>
                    <a:pt x="4785" y="8571"/>
                    <a:pt x="5313" y="8571"/>
                  </a:cubicBezTo>
                  <a:close/>
                  <a:moveTo>
                    <a:pt x="8389" y="16568"/>
                  </a:moveTo>
                  <a:cubicBezTo>
                    <a:pt x="8765" y="16864"/>
                    <a:pt x="9039" y="17218"/>
                    <a:pt x="9119" y="17549"/>
                  </a:cubicBezTo>
                  <a:cubicBezTo>
                    <a:pt x="9142" y="17686"/>
                    <a:pt x="9119" y="17720"/>
                    <a:pt x="9119" y="17720"/>
                  </a:cubicBezTo>
                  <a:cubicBezTo>
                    <a:pt x="9097" y="17747"/>
                    <a:pt x="9024" y="17757"/>
                    <a:pt x="8927" y="17757"/>
                  </a:cubicBezTo>
                  <a:cubicBezTo>
                    <a:pt x="8777" y="17757"/>
                    <a:pt x="8571" y="17734"/>
                    <a:pt x="8412" y="17720"/>
                  </a:cubicBezTo>
                  <a:cubicBezTo>
                    <a:pt x="8151" y="17670"/>
                    <a:pt x="7889" y="17646"/>
                    <a:pt x="7628" y="17646"/>
                  </a:cubicBezTo>
                  <a:cubicBezTo>
                    <a:pt x="6757" y="17646"/>
                    <a:pt x="5902" y="17919"/>
                    <a:pt x="5182" y="18428"/>
                  </a:cubicBezTo>
                  <a:cubicBezTo>
                    <a:pt x="4971" y="18555"/>
                    <a:pt x="4672" y="18740"/>
                    <a:pt x="4556" y="18740"/>
                  </a:cubicBezTo>
                  <a:cubicBezTo>
                    <a:pt x="4547" y="18740"/>
                    <a:pt x="4538" y="18739"/>
                    <a:pt x="4532" y="18736"/>
                  </a:cubicBezTo>
                  <a:cubicBezTo>
                    <a:pt x="4532" y="18736"/>
                    <a:pt x="4497" y="18713"/>
                    <a:pt x="4474" y="18588"/>
                  </a:cubicBezTo>
                  <a:cubicBezTo>
                    <a:pt x="4395" y="18234"/>
                    <a:pt x="4497" y="17777"/>
                    <a:pt x="4748" y="17344"/>
                  </a:cubicBezTo>
                  <a:cubicBezTo>
                    <a:pt x="5285" y="17127"/>
                    <a:pt x="5844" y="16956"/>
                    <a:pt x="6415" y="16830"/>
                  </a:cubicBezTo>
                  <a:cubicBezTo>
                    <a:pt x="7065" y="16693"/>
                    <a:pt x="7727" y="16602"/>
                    <a:pt x="8389" y="16568"/>
                  </a:cubicBezTo>
                  <a:close/>
                  <a:moveTo>
                    <a:pt x="18546" y="15392"/>
                  </a:moveTo>
                  <a:cubicBezTo>
                    <a:pt x="19128" y="15404"/>
                    <a:pt x="19710" y="15506"/>
                    <a:pt x="20258" y="15700"/>
                  </a:cubicBezTo>
                  <a:cubicBezTo>
                    <a:pt x="20497" y="16956"/>
                    <a:pt x="20566" y="18234"/>
                    <a:pt x="20474" y="19512"/>
                  </a:cubicBezTo>
                  <a:cubicBezTo>
                    <a:pt x="20295" y="22491"/>
                    <a:pt x="19602" y="22722"/>
                    <a:pt x="18555" y="22722"/>
                  </a:cubicBezTo>
                  <a:cubicBezTo>
                    <a:pt x="18467" y="22722"/>
                    <a:pt x="18376" y="22721"/>
                    <a:pt x="18283" y="22719"/>
                  </a:cubicBezTo>
                  <a:lnTo>
                    <a:pt x="17861" y="22719"/>
                  </a:lnTo>
                  <a:cubicBezTo>
                    <a:pt x="17768" y="22721"/>
                    <a:pt x="17679" y="22722"/>
                    <a:pt x="17593" y="22722"/>
                  </a:cubicBezTo>
                  <a:cubicBezTo>
                    <a:pt x="17138" y="22722"/>
                    <a:pt x="16773" y="22680"/>
                    <a:pt x="16514" y="22411"/>
                  </a:cubicBezTo>
                  <a:cubicBezTo>
                    <a:pt x="16126" y="22011"/>
                    <a:pt x="15989" y="21064"/>
                    <a:pt x="16092" y="19535"/>
                  </a:cubicBezTo>
                  <a:cubicBezTo>
                    <a:pt x="16161" y="18234"/>
                    <a:pt x="16389" y="16944"/>
                    <a:pt x="16777" y="15700"/>
                  </a:cubicBezTo>
                  <a:lnTo>
                    <a:pt x="16777" y="15712"/>
                  </a:lnTo>
                  <a:cubicBezTo>
                    <a:pt x="17347" y="15518"/>
                    <a:pt x="17941" y="15404"/>
                    <a:pt x="18546" y="15392"/>
                  </a:cubicBezTo>
                  <a:close/>
                  <a:moveTo>
                    <a:pt x="17789" y="0"/>
                  </a:moveTo>
                  <a:cubicBezTo>
                    <a:pt x="17377" y="0"/>
                    <a:pt x="16815" y="195"/>
                    <a:pt x="16674" y="1184"/>
                  </a:cubicBezTo>
                  <a:cubicBezTo>
                    <a:pt x="16355" y="3421"/>
                    <a:pt x="14882" y="4984"/>
                    <a:pt x="13456" y="6491"/>
                  </a:cubicBezTo>
                  <a:cubicBezTo>
                    <a:pt x="12109" y="7906"/>
                    <a:pt x="10842" y="9253"/>
                    <a:pt x="10740" y="11010"/>
                  </a:cubicBezTo>
                  <a:cubicBezTo>
                    <a:pt x="10683" y="11866"/>
                    <a:pt x="10854" y="12471"/>
                    <a:pt x="11253" y="12825"/>
                  </a:cubicBezTo>
                  <a:cubicBezTo>
                    <a:pt x="11606" y="13149"/>
                    <a:pt x="12105" y="13263"/>
                    <a:pt x="12719" y="13263"/>
                  </a:cubicBezTo>
                  <a:cubicBezTo>
                    <a:pt x="13357" y="13263"/>
                    <a:pt x="14119" y="13141"/>
                    <a:pt x="14974" y="13007"/>
                  </a:cubicBezTo>
                  <a:lnTo>
                    <a:pt x="15750" y="12882"/>
                  </a:lnTo>
                  <a:lnTo>
                    <a:pt x="15750" y="12882"/>
                  </a:lnTo>
                  <a:cubicBezTo>
                    <a:pt x="15133" y="13509"/>
                    <a:pt x="14734" y="14263"/>
                    <a:pt x="14700" y="14902"/>
                  </a:cubicBezTo>
                  <a:cubicBezTo>
                    <a:pt x="14677" y="15221"/>
                    <a:pt x="14745" y="15438"/>
                    <a:pt x="14917" y="15575"/>
                  </a:cubicBezTo>
                  <a:cubicBezTo>
                    <a:pt x="15023" y="15654"/>
                    <a:pt x="15151" y="15686"/>
                    <a:pt x="15301" y="15686"/>
                  </a:cubicBezTo>
                  <a:cubicBezTo>
                    <a:pt x="15585" y="15686"/>
                    <a:pt x="15948" y="15569"/>
                    <a:pt x="16389" y="15427"/>
                  </a:cubicBezTo>
                  <a:lnTo>
                    <a:pt x="16412" y="15415"/>
                  </a:lnTo>
                  <a:lnTo>
                    <a:pt x="16412" y="15415"/>
                  </a:lnTo>
                  <a:cubicBezTo>
                    <a:pt x="16412" y="15427"/>
                    <a:pt x="16400" y="15438"/>
                    <a:pt x="16400" y="15461"/>
                  </a:cubicBezTo>
                  <a:cubicBezTo>
                    <a:pt x="15967" y="16762"/>
                    <a:pt x="15715" y="18131"/>
                    <a:pt x="15647" y="19512"/>
                  </a:cubicBezTo>
                  <a:cubicBezTo>
                    <a:pt x="15533" y="21224"/>
                    <a:pt x="15704" y="22205"/>
                    <a:pt x="16195" y="22719"/>
                  </a:cubicBezTo>
                  <a:cubicBezTo>
                    <a:pt x="16583" y="23130"/>
                    <a:pt x="17096" y="23164"/>
                    <a:pt x="17656" y="23164"/>
                  </a:cubicBezTo>
                  <a:lnTo>
                    <a:pt x="18283" y="23164"/>
                  </a:lnTo>
                  <a:cubicBezTo>
                    <a:pt x="18337" y="23165"/>
                    <a:pt x="18391" y="23165"/>
                    <a:pt x="18443" y="23165"/>
                  </a:cubicBezTo>
                  <a:cubicBezTo>
                    <a:pt x="19844" y="23165"/>
                    <a:pt x="20710" y="22824"/>
                    <a:pt x="20919" y="19535"/>
                  </a:cubicBezTo>
                  <a:cubicBezTo>
                    <a:pt x="21011" y="18177"/>
                    <a:pt x="20931" y="16819"/>
                    <a:pt x="20668" y="15484"/>
                  </a:cubicBezTo>
                  <a:cubicBezTo>
                    <a:pt x="20657" y="15449"/>
                    <a:pt x="20646" y="15427"/>
                    <a:pt x="20634" y="15404"/>
                  </a:cubicBezTo>
                  <a:lnTo>
                    <a:pt x="20634" y="15404"/>
                  </a:lnTo>
                  <a:lnTo>
                    <a:pt x="20703" y="15427"/>
                  </a:lnTo>
                  <a:cubicBezTo>
                    <a:pt x="21127" y="15571"/>
                    <a:pt x="21476" y="15689"/>
                    <a:pt x="21760" y="15689"/>
                  </a:cubicBezTo>
                  <a:cubicBezTo>
                    <a:pt x="21903" y="15689"/>
                    <a:pt x="22029" y="15659"/>
                    <a:pt x="22141" y="15586"/>
                  </a:cubicBezTo>
                  <a:cubicBezTo>
                    <a:pt x="22323" y="15461"/>
                    <a:pt x="22414" y="15244"/>
                    <a:pt x="22437" y="14936"/>
                  </a:cubicBezTo>
                  <a:cubicBezTo>
                    <a:pt x="22472" y="14285"/>
                    <a:pt x="22186" y="13555"/>
                    <a:pt x="21650" y="12927"/>
                  </a:cubicBezTo>
                  <a:lnTo>
                    <a:pt x="21650" y="12927"/>
                  </a:lnTo>
                  <a:lnTo>
                    <a:pt x="22141" y="12996"/>
                  </a:lnTo>
                  <a:cubicBezTo>
                    <a:pt x="22982" y="13137"/>
                    <a:pt x="23732" y="13260"/>
                    <a:pt x="24370" y="13260"/>
                  </a:cubicBezTo>
                  <a:cubicBezTo>
                    <a:pt x="24969" y="13260"/>
                    <a:pt x="25468" y="13151"/>
                    <a:pt x="25850" y="12847"/>
                  </a:cubicBezTo>
                  <a:cubicBezTo>
                    <a:pt x="26295" y="12494"/>
                    <a:pt x="26534" y="11900"/>
                    <a:pt x="26591" y="11044"/>
                  </a:cubicBezTo>
                  <a:cubicBezTo>
                    <a:pt x="26774" y="8123"/>
                    <a:pt x="20623" y="283"/>
                    <a:pt x="17941" y="9"/>
                  </a:cubicBezTo>
                  <a:cubicBezTo>
                    <a:pt x="17894" y="4"/>
                    <a:pt x="17843" y="0"/>
                    <a:pt x="17789" y="0"/>
                  </a:cubicBezTo>
                  <a:close/>
                  <a:moveTo>
                    <a:pt x="7617" y="18383"/>
                  </a:moveTo>
                  <a:cubicBezTo>
                    <a:pt x="7775" y="18383"/>
                    <a:pt x="7934" y="18394"/>
                    <a:pt x="8092" y="18417"/>
                  </a:cubicBezTo>
                  <a:cubicBezTo>
                    <a:pt x="8492" y="19215"/>
                    <a:pt x="8788" y="20071"/>
                    <a:pt x="8971" y="20950"/>
                  </a:cubicBezTo>
                  <a:cubicBezTo>
                    <a:pt x="9222" y="22125"/>
                    <a:pt x="9222" y="22844"/>
                    <a:pt x="8971" y="23164"/>
                  </a:cubicBezTo>
                  <a:cubicBezTo>
                    <a:pt x="8788" y="23392"/>
                    <a:pt x="8480" y="23438"/>
                    <a:pt x="8035" y="23438"/>
                  </a:cubicBezTo>
                  <a:cubicBezTo>
                    <a:pt x="7396" y="23438"/>
                    <a:pt x="6597" y="23221"/>
                    <a:pt x="6038" y="21578"/>
                  </a:cubicBezTo>
                  <a:cubicBezTo>
                    <a:pt x="5718" y="20653"/>
                    <a:pt x="5730" y="19729"/>
                    <a:pt x="5764" y="18919"/>
                  </a:cubicBezTo>
                  <a:lnTo>
                    <a:pt x="5775" y="18919"/>
                  </a:lnTo>
                  <a:cubicBezTo>
                    <a:pt x="6327" y="18570"/>
                    <a:pt x="6966" y="18383"/>
                    <a:pt x="7617" y="18383"/>
                  </a:cubicBezTo>
                  <a:close/>
                  <a:moveTo>
                    <a:pt x="5306" y="8129"/>
                  </a:moveTo>
                  <a:cubicBezTo>
                    <a:pt x="4640" y="8129"/>
                    <a:pt x="4075" y="8408"/>
                    <a:pt x="3653" y="8944"/>
                  </a:cubicBezTo>
                  <a:cubicBezTo>
                    <a:pt x="1393" y="11832"/>
                    <a:pt x="1" y="14240"/>
                    <a:pt x="526" y="16613"/>
                  </a:cubicBezTo>
                  <a:cubicBezTo>
                    <a:pt x="663" y="17230"/>
                    <a:pt x="902" y="17629"/>
                    <a:pt x="1268" y="17823"/>
                  </a:cubicBezTo>
                  <a:cubicBezTo>
                    <a:pt x="1450" y="17919"/>
                    <a:pt x="1651" y="17960"/>
                    <a:pt x="1870" y="17960"/>
                  </a:cubicBezTo>
                  <a:cubicBezTo>
                    <a:pt x="2434" y="17960"/>
                    <a:pt x="3121" y="17687"/>
                    <a:pt x="3927" y="17367"/>
                  </a:cubicBezTo>
                  <a:lnTo>
                    <a:pt x="4303" y="17230"/>
                  </a:lnTo>
                  <a:lnTo>
                    <a:pt x="4303" y="17230"/>
                  </a:lnTo>
                  <a:cubicBezTo>
                    <a:pt x="4041" y="17732"/>
                    <a:pt x="3950" y="18257"/>
                    <a:pt x="4041" y="18679"/>
                  </a:cubicBezTo>
                  <a:cubicBezTo>
                    <a:pt x="4064" y="18884"/>
                    <a:pt x="4178" y="19056"/>
                    <a:pt x="4360" y="19147"/>
                  </a:cubicBezTo>
                  <a:cubicBezTo>
                    <a:pt x="4422" y="19173"/>
                    <a:pt x="4486" y="19185"/>
                    <a:pt x="4551" y="19185"/>
                  </a:cubicBezTo>
                  <a:cubicBezTo>
                    <a:pt x="4774" y="19185"/>
                    <a:pt x="5021" y="19047"/>
                    <a:pt x="5330" y="18862"/>
                  </a:cubicBezTo>
                  <a:lnTo>
                    <a:pt x="5330" y="18862"/>
                  </a:lnTo>
                  <a:cubicBezTo>
                    <a:pt x="5285" y="19718"/>
                    <a:pt x="5273" y="20722"/>
                    <a:pt x="5616" y="21715"/>
                  </a:cubicBezTo>
                  <a:cubicBezTo>
                    <a:pt x="6118" y="23187"/>
                    <a:pt x="6882" y="23872"/>
                    <a:pt x="8024" y="23872"/>
                  </a:cubicBezTo>
                  <a:cubicBezTo>
                    <a:pt x="8480" y="23872"/>
                    <a:pt x="8994" y="23837"/>
                    <a:pt x="9302" y="23449"/>
                  </a:cubicBezTo>
                  <a:cubicBezTo>
                    <a:pt x="9667" y="23004"/>
                    <a:pt x="9690" y="22205"/>
                    <a:pt x="9393" y="20859"/>
                  </a:cubicBezTo>
                  <a:cubicBezTo>
                    <a:pt x="9199" y="19923"/>
                    <a:pt x="8880" y="19021"/>
                    <a:pt x="8457" y="18177"/>
                  </a:cubicBezTo>
                  <a:lnTo>
                    <a:pt x="8457" y="18177"/>
                  </a:lnTo>
                  <a:cubicBezTo>
                    <a:pt x="8621" y="18193"/>
                    <a:pt x="8770" y="18207"/>
                    <a:pt x="8902" y="18207"/>
                  </a:cubicBezTo>
                  <a:cubicBezTo>
                    <a:pt x="9140" y="18207"/>
                    <a:pt x="9326" y="18164"/>
                    <a:pt x="9450" y="18017"/>
                  </a:cubicBezTo>
                  <a:cubicBezTo>
                    <a:pt x="9576" y="17869"/>
                    <a:pt x="9610" y="17652"/>
                    <a:pt x="9541" y="17469"/>
                  </a:cubicBezTo>
                  <a:cubicBezTo>
                    <a:pt x="9416" y="16990"/>
                    <a:pt x="9119" y="16579"/>
                    <a:pt x="8731" y="16294"/>
                  </a:cubicBezTo>
                  <a:lnTo>
                    <a:pt x="8891" y="16282"/>
                  </a:lnTo>
                  <a:cubicBezTo>
                    <a:pt x="10101" y="16203"/>
                    <a:pt x="11059" y="16157"/>
                    <a:pt x="11504" y="15564"/>
                  </a:cubicBezTo>
                  <a:cubicBezTo>
                    <a:pt x="11755" y="15233"/>
                    <a:pt x="11801" y="14776"/>
                    <a:pt x="11664" y="14160"/>
                  </a:cubicBezTo>
                  <a:cubicBezTo>
                    <a:pt x="11265" y="12311"/>
                    <a:pt x="8332" y="8750"/>
                    <a:pt x="5924" y="8203"/>
                  </a:cubicBezTo>
                  <a:cubicBezTo>
                    <a:pt x="5710" y="8153"/>
                    <a:pt x="5504" y="8129"/>
                    <a:pt x="5306" y="812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6" name="Google Shape;806;p31"/>
          <p:cNvSpPr/>
          <p:nvPr/>
        </p:nvSpPr>
        <p:spPr>
          <a:xfrm>
            <a:off x="1447900" y="1637275"/>
            <a:ext cx="140228" cy="87707"/>
          </a:xfrm>
          <a:custGeom>
            <a:avLst/>
            <a:gdLst/>
            <a:ahLst/>
            <a:cxnLst/>
            <a:rect l="l" t="t" r="r" b="b"/>
            <a:pathLst>
              <a:path w="8789" h="5498" extrusionOk="0">
                <a:moveTo>
                  <a:pt x="1" y="1"/>
                </a:moveTo>
                <a:cubicBezTo>
                  <a:pt x="35" y="217"/>
                  <a:pt x="92" y="423"/>
                  <a:pt x="183" y="628"/>
                </a:cubicBezTo>
                <a:lnTo>
                  <a:pt x="2260" y="5273"/>
                </a:lnTo>
                <a:cubicBezTo>
                  <a:pt x="2328" y="5417"/>
                  <a:pt x="2470" y="5498"/>
                  <a:pt x="2614" y="5498"/>
                </a:cubicBezTo>
                <a:cubicBezTo>
                  <a:pt x="2664" y="5498"/>
                  <a:pt x="2715" y="5488"/>
                  <a:pt x="2762" y="5467"/>
                </a:cubicBezTo>
                <a:lnTo>
                  <a:pt x="8514" y="2876"/>
                </a:lnTo>
                <a:cubicBezTo>
                  <a:pt x="8708" y="2797"/>
                  <a:pt x="8788" y="2568"/>
                  <a:pt x="8708" y="2386"/>
                </a:cubicBezTo>
                <a:lnTo>
                  <a:pt x="7635" y="1"/>
                </a:lnTo>
                <a:lnTo>
                  <a:pt x="6814" y="1"/>
                </a:lnTo>
                <a:lnTo>
                  <a:pt x="7864" y="2352"/>
                </a:lnTo>
                <a:lnTo>
                  <a:pt x="2797" y="4623"/>
                </a:lnTo>
                <a:lnTo>
                  <a:pt x="868" y="309"/>
                </a:lnTo>
                <a:cubicBezTo>
                  <a:pt x="822" y="217"/>
                  <a:pt x="788" y="103"/>
                  <a:pt x="76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7" name="Google Shape;807;p31"/>
          <p:cNvGrpSpPr/>
          <p:nvPr/>
        </p:nvGrpSpPr>
        <p:grpSpPr>
          <a:xfrm>
            <a:off x="721050" y="3644225"/>
            <a:ext cx="978300" cy="864300"/>
            <a:chOff x="721050" y="3644225"/>
            <a:chExt cx="978300" cy="864300"/>
          </a:xfrm>
        </p:grpSpPr>
        <p:sp>
          <p:nvSpPr>
            <p:cNvPr id="808" name="Google Shape;808;p31"/>
            <p:cNvSpPr/>
            <p:nvPr/>
          </p:nvSpPr>
          <p:spPr>
            <a:xfrm>
              <a:off x="721050" y="3644225"/>
              <a:ext cx="978300" cy="8643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09" name="Google Shape;809;p31"/>
            <p:cNvGrpSpPr/>
            <p:nvPr/>
          </p:nvGrpSpPr>
          <p:grpSpPr>
            <a:xfrm>
              <a:off x="814427" y="3708511"/>
              <a:ext cx="791583" cy="735454"/>
              <a:chOff x="-781225" y="3814975"/>
              <a:chExt cx="592325" cy="550325"/>
            </a:xfrm>
          </p:grpSpPr>
          <p:sp>
            <p:nvSpPr>
              <p:cNvPr id="810" name="Google Shape;810;p31"/>
              <p:cNvSpPr/>
              <p:nvPr/>
            </p:nvSpPr>
            <p:spPr>
              <a:xfrm>
                <a:off x="-762975" y="3843350"/>
                <a:ext cx="58800" cy="122700"/>
              </a:xfrm>
              <a:custGeom>
                <a:avLst/>
                <a:gdLst/>
                <a:ahLst/>
                <a:cxnLst/>
                <a:rect l="l" t="t" r="r" b="b"/>
                <a:pathLst>
                  <a:path w="2352" h="4908" extrusionOk="0">
                    <a:moveTo>
                      <a:pt x="765" y="1"/>
                    </a:moveTo>
                    <a:lnTo>
                      <a:pt x="765" y="1"/>
                    </a:lnTo>
                    <a:cubicBezTo>
                      <a:pt x="1" y="1644"/>
                      <a:pt x="549" y="2511"/>
                      <a:pt x="1028" y="3287"/>
                    </a:cubicBezTo>
                    <a:cubicBezTo>
                      <a:pt x="1359" y="3789"/>
                      <a:pt x="1667" y="4280"/>
                      <a:pt x="1576" y="4908"/>
                    </a:cubicBezTo>
                    <a:cubicBezTo>
                      <a:pt x="2352" y="3607"/>
                      <a:pt x="1872" y="2740"/>
                      <a:pt x="1370" y="1838"/>
                    </a:cubicBezTo>
                    <a:cubicBezTo>
                      <a:pt x="1062" y="1267"/>
                      <a:pt x="731" y="685"/>
                      <a:pt x="76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1" name="Google Shape;811;p31"/>
              <p:cNvSpPr/>
              <p:nvPr/>
            </p:nvSpPr>
            <p:spPr>
              <a:xfrm>
                <a:off x="-546250" y="3933375"/>
                <a:ext cx="45500" cy="35825"/>
              </a:xfrm>
              <a:custGeom>
                <a:avLst/>
                <a:gdLst/>
                <a:ahLst/>
                <a:cxnLst/>
                <a:rect l="l" t="t" r="r" b="b"/>
                <a:pathLst>
                  <a:path w="1820" h="1433" extrusionOk="0">
                    <a:moveTo>
                      <a:pt x="1019" y="1"/>
                    </a:moveTo>
                    <a:cubicBezTo>
                      <a:pt x="912" y="1"/>
                      <a:pt x="804" y="25"/>
                      <a:pt x="701" y="74"/>
                    </a:cubicBezTo>
                    <a:lnTo>
                      <a:pt x="621" y="109"/>
                    </a:lnTo>
                    <a:cubicBezTo>
                      <a:pt x="1" y="481"/>
                      <a:pt x="272" y="1433"/>
                      <a:pt x="995" y="1433"/>
                    </a:cubicBezTo>
                    <a:cubicBezTo>
                      <a:pt x="1004" y="1433"/>
                      <a:pt x="1012" y="1433"/>
                      <a:pt x="1021" y="1432"/>
                    </a:cubicBezTo>
                    <a:cubicBezTo>
                      <a:pt x="1066" y="1432"/>
                      <a:pt x="1123" y="1432"/>
                      <a:pt x="1181" y="1421"/>
                    </a:cubicBezTo>
                    <a:lnTo>
                      <a:pt x="1317" y="1341"/>
                    </a:lnTo>
                    <a:cubicBezTo>
                      <a:pt x="1671" y="1170"/>
                      <a:pt x="1820" y="748"/>
                      <a:pt x="1648" y="394"/>
                    </a:cubicBezTo>
                    <a:cubicBezTo>
                      <a:pt x="1527" y="143"/>
                      <a:pt x="1279" y="1"/>
                      <a:pt x="10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2" name="Google Shape;812;p31"/>
              <p:cNvSpPr/>
              <p:nvPr/>
            </p:nvSpPr>
            <p:spPr>
              <a:xfrm>
                <a:off x="-741000" y="3972025"/>
                <a:ext cx="152100" cy="95950"/>
              </a:xfrm>
              <a:custGeom>
                <a:avLst/>
                <a:gdLst/>
                <a:ahLst/>
                <a:cxnLst/>
                <a:rect l="l" t="t" r="r" b="b"/>
                <a:pathLst>
                  <a:path w="6084" h="3838" extrusionOk="0">
                    <a:moveTo>
                      <a:pt x="5467" y="1"/>
                    </a:moveTo>
                    <a:lnTo>
                      <a:pt x="343" y="2511"/>
                    </a:lnTo>
                    <a:cubicBezTo>
                      <a:pt x="149" y="2602"/>
                      <a:pt x="23" y="2785"/>
                      <a:pt x="1" y="2990"/>
                    </a:cubicBezTo>
                    <a:cubicBezTo>
                      <a:pt x="1" y="3127"/>
                      <a:pt x="80" y="3253"/>
                      <a:pt x="206" y="3299"/>
                    </a:cubicBezTo>
                    <a:cubicBezTo>
                      <a:pt x="331" y="3379"/>
                      <a:pt x="434" y="3504"/>
                      <a:pt x="468" y="3652"/>
                    </a:cubicBezTo>
                    <a:cubicBezTo>
                      <a:pt x="491" y="3698"/>
                      <a:pt x="514" y="3744"/>
                      <a:pt x="537" y="3778"/>
                    </a:cubicBezTo>
                    <a:cubicBezTo>
                      <a:pt x="571" y="3818"/>
                      <a:pt x="637" y="3838"/>
                      <a:pt x="715" y="3838"/>
                    </a:cubicBezTo>
                    <a:cubicBezTo>
                      <a:pt x="794" y="3838"/>
                      <a:pt x="885" y="3818"/>
                      <a:pt x="971" y="3778"/>
                    </a:cubicBezTo>
                    <a:lnTo>
                      <a:pt x="6066" y="1287"/>
                    </a:lnTo>
                    <a:lnTo>
                      <a:pt x="6066" y="1287"/>
                    </a:lnTo>
                    <a:cubicBezTo>
                      <a:pt x="6068" y="1288"/>
                      <a:pt x="6070" y="1289"/>
                      <a:pt x="6072" y="1290"/>
                    </a:cubicBezTo>
                    <a:lnTo>
                      <a:pt x="6083" y="1279"/>
                    </a:lnTo>
                    <a:lnTo>
                      <a:pt x="6066" y="1287"/>
                    </a:lnTo>
                    <a:lnTo>
                      <a:pt x="6066" y="1287"/>
                    </a:lnTo>
                    <a:cubicBezTo>
                      <a:pt x="5567" y="1069"/>
                      <a:pt x="5308" y="523"/>
                      <a:pt x="546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" name="Google Shape;813;p31"/>
              <p:cNvSpPr/>
              <p:nvPr/>
            </p:nvSpPr>
            <p:spPr>
              <a:xfrm>
                <a:off x="-548700" y="3925400"/>
                <a:ext cx="51650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2066" h="1900" extrusionOk="0">
                    <a:moveTo>
                      <a:pt x="994" y="231"/>
                    </a:moveTo>
                    <a:cubicBezTo>
                      <a:pt x="1257" y="231"/>
                      <a:pt x="1509" y="379"/>
                      <a:pt x="1632" y="633"/>
                    </a:cubicBezTo>
                    <a:cubicBezTo>
                      <a:pt x="1803" y="975"/>
                      <a:pt x="1655" y="1398"/>
                      <a:pt x="1301" y="1580"/>
                    </a:cubicBezTo>
                    <a:lnTo>
                      <a:pt x="1153" y="1649"/>
                    </a:lnTo>
                    <a:cubicBezTo>
                      <a:pt x="1107" y="1660"/>
                      <a:pt x="1050" y="1672"/>
                      <a:pt x="993" y="1672"/>
                    </a:cubicBezTo>
                    <a:cubicBezTo>
                      <a:pt x="274" y="1672"/>
                      <a:pt x="0" y="736"/>
                      <a:pt x="605" y="348"/>
                    </a:cubicBezTo>
                    <a:lnTo>
                      <a:pt x="685" y="302"/>
                    </a:lnTo>
                    <a:cubicBezTo>
                      <a:pt x="785" y="254"/>
                      <a:pt x="890" y="231"/>
                      <a:pt x="994" y="231"/>
                    </a:cubicBezTo>
                    <a:close/>
                    <a:moveTo>
                      <a:pt x="994" y="1"/>
                    </a:moveTo>
                    <a:cubicBezTo>
                      <a:pt x="856" y="1"/>
                      <a:pt x="715" y="32"/>
                      <a:pt x="582" y="97"/>
                    </a:cubicBezTo>
                    <a:lnTo>
                      <a:pt x="491" y="142"/>
                    </a:lnTo>
                    <a:lnTo>
                      <a:pt x="480" y="142"/>
                    </a:lnTo>
                    <a:cubicBezTo>
                      <a:pt x="411" y="188"/>
                      <a:pt x="343" y="256"/>
                      <a:pt x="286" y="325"/>
                    </a:cubicBezTo>
                    <a:cubicBezTo>
                      <a:pt x="286" y="325"/>
                      <a:pt x="286" y="325"/>
                      <a:pt x="297" y="336"/>
                    </a:cubicBezTo>
                    <a:cubicBezTo>
                      <a:pt x="331" y="371"/>
                      <a:pt x="331" y="428"/>
                      <a:pt x="297" y="473"/>
                    </a:cubicBezTo>
                    <a:cubicBezTo>
                      <a:pt x="126" y="724"/>
                      <a:pt x="103" y="1044"/>
                      <a:pt x="240" y="1318"/>
                    </a:cubicBezTo>
                    <a:cubicBezTo>
                      <a:pt x="308" y="1443"/>
                      <a:pt x="400" y="1557"/>
                      <a:pt x="525" y="1637"/>
                    </a:cubicBezTo>
                    <a:cubicBezTo>
                      <a:pt x="639" y="1717"/>
                      <a:pt x="788" y="1774"/>
                      <a:pt x="925" y="1786"/>
                    </a:cubicBezTo>
                    <a:cubicBezTo>
                      <a:pt x="982" y="1786"/>
                      <a:pt x="1016" y="1820"/>
                      <a:pt x="1027" y="1877"/>
                    </a:cubicBezTo>
                    <a:cubicBezTo>
                      <a:pt x="1027" y="1877"/>
                      <a:pt x="1027" y="1888"/>
                      <a:pt x="1027" y="1900"/>
                    </a:cubicBezTo>
                    <a:cubicBezTo>
                      <a:pt x="1096" y="1888"/>
                      <a:pt x="1164" y="1888"/>
                      <a:pt x="1221" y="1866"/>
                    </a:cubicBezTo>
                    <a:lnTo>
                      <a:pt x="1244" y="1854"/>
                    </a:lnTo>
                    <a:lnTo>
                      <a:pt x="1404" y="1786"/>
                    </a:lnTo>
                    <a:cubicBezTo>
                      <a:pt x="1872" y="1557"/>
                      <a:pt x="2066" y="998"/>
                      <a:pt x="1838" y="530"/>
                    </a:cubicBezTo>
                    <a:cubicBezTo>
                      <a:pt x="1674" y="196"/>
                      <a:pt x="1342" y="1"/>
                      <a:pt x="99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" name="Google Shape;814;p31"/>
              <p:cNvSpPr/>
              <p:nvPr/>
            </p:nvSpPr>
            <p:spPr>
              <a:xfrm>
                <a:off x="-603775" y="3932825"/>
                <a:ext cx="80775" cy="67750"/>
              </a:xfrm>
              <a:custGeom>
                <a:avLst/>
                <a:gdLst/>
                <a:ahLst/>
                <a:cxnLst/>
                <a:rect l="l" t="t" r="r" b="b"/>
                <a:pathLst>
                  <a:path w="3231" h="2710" extrusionOk="0">
                    <a:moveTo>
                      <a:pt x="2169" y="359"/>
                    </a:moveTo>
                    <a:cubicBezTo>
                      <a:pt x="2101" y="610"/>
                      <a:pt x="2123" y="884"/>
                      <a:pt x="2238" y="1123"/>
                    </a:cubicBezTo>
                    <a:cubicBezTo>
                      <a:pt x="2352" y="1352"/>
                      <a:pt x="2546" y="1534"/>
                      <a:pt x="2785" y="1637"/>
                    </a:cubicBezTo>
                    <a:lnTo>
                      <a:pt x="1188" y="2413"/>
                    </a:lnTo>
                    <a:cubicBezTo>
                      <a:pt x="1087" y="2462"/>
                      <a:pt x="981" y="2484"/>
                      <a:pt x="877" y="2484"/>
                    </a:cubicBezTo>
                    <a:cubicBezTo>
                      <a:pt x="615" y="2484"/>
                      <a:pt x="363" y="2339"/>
                      <a:pt x="240" y="2093"/>
                    </a:cubicBezTo>
                    <a:cubicBezTo>
                      <a:pt x="69" y="1740"/>
                      <a:pt x="206" y="1317"/>
                      <a:pt x="560" y="1146"/>
                    </a:cubicBezTo>
                    <a:lnTo>
                      <a:pt x="2169" y="359"/>
                    </a:lnTo>
                    <a:close/>
                    <a:moveTo>
                      <a:pt x="2424" y="1"/>
                    </a:moveTo>
                    <a:cubicBezTo>
                      <a:pt x="2404" y="1"/>
                      <a:pt x="2384" y="6"/>
                      <a:pt x="2363" y="16"/>
                    </a:cubicBezTo>
                    <a:lnTo>
                      <a:pt x="469" y="941"/>
                    </a:lnTo>
                    <a:cubicBezTo>
                      <a:pt x="355" y="998"/>
                      <a:pt x="263" y="1066"/>
                      <a:pt x="183" y="1158"/>
                    </a:cubicBezTo>
                    <a:lnTo>
                      <a:pt x="195" y="1169"/>
                    </a:lnTo>
                    <a:cubicBezTo>
                      <a:pt x="229" y="1215"/>
                      <a:pt x="229" y="1272"/>
                      <a:pt x="195" y="1317"/>
                    </a:cubicBezTo>
                    <a:cubicBezTo>
                      <a:pt x="24" y="1557"/>
                      <a:pt x="1" y="1888"/>
                      <a:pt x="138" y="2151"/>
                    </a:cubicBezTo>
                    <a:cubicBezTo>
                      <a:pt x="263" y="2424"/>
                      <a:pt x="526" y="2596"/>
                      <a:pt x="811" y="2618"/>
                    </a:cubicBezTo>
                    <a:cubicBezTo>
                      <a:pt x="868" y="2630"/>
                      <a:pt x="902" y="2664"/>
                      <a:pt x="914" y="2710"/>
                    </a:cubicBezTo>
                    <a:cubicBezTo>
                      <a:pt x="1039" y="2710"/>
                      <a:pt x="1165" y="2675"/>
                      <a:pt x="1279" y="2618"/>
                    </a:cubicBezTo>
                    <a:lnTo>
                      <a:pt x="3162" y="1705"/>
                    </a:lnTo>
                    <a:cubicBezTo>
                      <a:pt x="3208" y="1683"/>
                      <a:pt x="3230" y="1637"/>
                      <a:pt x="3230" y="1603"/>
                    </a:cubicBezTo>
                    <a:lnTo>
                      <a:pt x="3208" y="1603"/>
                    </a:lnTo>
                    <a:cubicBezTo>
                      <a:pt x="2842" y="1603"/>
                      <a:pt x="2511" y="1397"/>
                      <a:pt x="2352" y="1066"/>
                    </a:cubicBezTo>
                    <a:cubicBezTo>
                      <a:pt x="2181" y="724"/>
                      <a:pt x="2238" y="313"/>
                      <a:pt x="2489" y="28"/>
                    </a:cubicBezTo>
                    <a:cubicBezTo>
                      <a:pt x="2470" y="9"/>
                      <a:pt x="2448" y="1"/>
                      <a:pt x="24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" name="Google Shape;815;p31"/>
              <p:cNvSpPr/>
              <p:nvPr/>
            </p:nvSpPr>
            <p:spPr>
              <a:xfrm>
                <a:off x="-549550" y="3933500"/>
                <a:ext cx="26550" cy="39400"/>
              </a:xfrm>
              <a:custGeom>
                <a:avLst/>
                <a:gdLst/>
                <a:ahLst/>
                <a:cxnLst/>
                <a:rect l="l" t="t" r="r" b="b"/>
                <a:pathLst>
                  <a:path w="1062" h="1576" extrusionOk="0">
                    <a:moveTo>
                      <a:pt x="308" y="1"/>
                    </a:moveTo>
                    <a:cubicBezTo>
                      <a:pt x="57" y="286"/>
                      <a:pt x="0" y="697"/>
                      <a:pt x="171" y="1039"/>
                    </a:cubicBezTo>
                    <a:cubicBezTo>
                      <a:pt x="331" y="1359"/>
                      <a:pt x="662" y="1576"/>
                      <a:pt x="1027" y="1576"/>
                    </a:cubicBezTo>
                    <a:lnTo>
                      <a:pt x="1061" y="1576"/>
                    </a:lnTo>
                    <a:cubicBezTo>
                      <a:pt x="1061" y="1564"/>
                      <a:pt x="1061" y="1553"/>
                      <a:pt x="1061" y="1553"/>
                    </a:cubicBezTo>
                    <a:cubicBezTo>
                      <a:pt x="1050" y="1507"/>
                      <a:pt x="1004" y="1462"/>
                      <a:pt x="959" y="1462"/>
                    </a:cubicBezTo>
                    <a:cubicBezTo>
                      <a:pt x="810" y="1450"/>
                      <a:pt x="673" y="1405"/>
                      <a:pt x="559" y="1313"/>
                    </a:cubicBezTo>
                    <a:cubicBezTo>
                      <a:pt x="434" y="1233"/>
                      <a:pt x="331" y="1131"/>
                      <a:pt x="274" y="994"/>
                    </a:cubicBezTo>
                    <a:cubicBezTo>
                      <a:pt x="137" y="720"/>
                      <a:pt x="160" y="400"/>
                      <a:pt x="331" y="149"/>
                    </a:cubicBezTo>
                    <a:cubicBezTo>
                      <a:pt x="365" y="104"/>
                      <a:pt x="365" y="47"/>
                      <a:pt x="320" y="12"/>
                    </a:cubicBezTo>
                    <a:cubicBezTo>
                      <a:pt x="320" y="1"/>
                      <a:pt x="320" y="1"/>
                      <a:pt x="30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" name="Google Shape;816;p31"/>
              <p:cNvSpPr/>
              <p:nvPr/>
            </p:nvSpPr>
            <p:spPr>
              <a:xfrm>
                <a:off x="-749275" y="3961075"/>
                <a:ext cx="168650" cy="110550"/>
              </a:xfrm>
              <a:custGeom>
                <a:avLst/>
                <a:gdLst/>
                <a:ahLst/>
                <a:cxnLst/>
                <a:rect l="l" t="t" r="r" b="b"/>
                <a:pathLst>
                  <a:path w="6746" h="4422" extrusionOk="0">
                    <a:moveTo>
                      <a:pt x="5684" y="359"/>
                    </a:moveTo>
                    <a:lnTo>
                      <a:pt x="5684" y="359"/>
                    </a:lnTo>
                    <a:cubicBezTo>
                      <a:pt x="5650" y="450"/>
                      <a:pt x="5638" y="553"/>
                      <a:pt x="5638" y="655"/>
                    </a:cubicBezTo>
                    <a:cubicBezTo>
                      <a:pt x="5638" y="1078"/>
                      <a:pt x="5901" y="1466"/>
                      <a:pt x="6300" y="1637"/>
                    </a:cubicBezTo>
                    <a:lnTo>
                      <a:pt x="1187" y="4136"/>
                    </a:lnTo>
                    <a:cubicBezTo>
                      <a:pt x="1108" y="4173"/>
                      <a:pt x="1024" y="4191"/>
                      <a:pt x="949" y="4191"/>
                    </a:cubicBezTo>
                    <a:cubicBezTo>
                      <a:pt x="863" y="4191"/>
                      <a:pt x="790" y="4167"/>
                      <a:pt x="754" y="4125"/>
                    </a:cubicBezTo>
                    <a:cubicBezTo>
                      <a:pt x="731" y="4090"/>
                      <a:pt x="708" y="4045"/>
                      <a:pt x="697" y="3999"/>
                    </a:cubicBezTo>
                    <a:cubicBezTo>
                      <a:pt x="651" y="3851"/>
                      <a:pt x="560" y="3725"/>
                      <a:pt x="423" y="3645"/>
                    </a:cubicBezTo>
                    <a:cubicBezTo>
                      <a:pt x="297" y="3600"/>
                      <a:pt x="217" y="3474"/>
                      <a:pt x="229" y="3337"/>
                    </a:cubicBezTo>
                    <a:cubicBezTo>
                      <a:pt x="240" y="3132"/>
                      <a:pt x="366" y="2949"/>
                      <a:pt x="560" y="2858"/>
                    </a:cubicBezTo>
                    <a:lnTo>
                      <a:pt x="5684" y="359"/>
                    </a:lnTo>
                    <a:close/>
                    <a:moveTo>
                      <a:pt x="5927" y="0"/>
                    </a:moveTo>
                    <a:cubicBezTo>
                      <a:pt x="5907" y="0"/>
                      <a:pt x="5887" y="6"/>
                      <a:pt x="5866" y="16"/>
                    </a:cubicBezTo>
                    <a:lnTo>
                      <a:pt x="457" y="2652"/>
                    </a:lnTo>
                    <a:cubicBezTo>
                      <a:pt x="343" y="2710"/>
                      <a:pt x="252" y="2789"/>
                      <a:pt x="172" y="2881"/>
                    </a:cubicBezTo>
                    <a:cubicBezTo>
                      <a:pt x="183" y="2892"/>
                      <a:pt x="183" y="2904"/>
                      <a:pt x="195" y="2915"/>
                    </a:cubicBezTo>
                    <a:cubicBezTo>
                      <a:pt x="217" y="2961"/>
                      <a:pt x="206" y="3029"/>
                      <a:pt x="160" y="3063"/>
                    </a:cubicBezTo>
                    <a:cubicBezTo>
                      <a:pt x="80" y="3109"/>
                      <a:pt x="23" y="3200"/>
                      <a:pt x="1" y="3292"/>
                    </a:cubicBezTo>
                    <a:cubicBezTo>
                      <a:pt x="1" y="3303"/>
                      <a:pt x="1" y="3326"/>
                      <a:pt x="1" y="3349"/>
                    </a:cubicBezTo>
                    <a:cubicBezTo>
                      <a:pt x="35" y="3508"/>
                      <a:pt x="138" y="3645"/>
                      <a:pt x="297" y="3714"/>
                    </a:cubicBezTo>
                    <a:cubicBezTo>
                      <a:pt x="434" y="3782"/>
                      <a:pt x="526" y="3908"/>
                      <a:pt x="571" y="4056"/>
                    </a:cubicBezTo>
                    <a:cubicBezTo>
                      <a:pt x="583" y="4102"/>
                      <a:pt x="605" y="4147"/>
                      <a:pt x="628" y="4193"/>
                    </a:cubicBezTo>
                    <a:cubicBezTo>
                      <a:pt x="651" y="4216"/>
                      <a:pt x="662" y="4227"/>
                      <a:pt x="674" y="4250"/>
                    </a:cubicBezTo>
                    <a:cubicBezTo>
                      <a:pt x="715" y="4308"/>
                      <a:pt x="727" y="4324"/>
                      <a:pt x="752" y="4324"/>
                    </a:cubicBezTo>
                    <a:cubicBezTo>
                      <a:pt x="761" y="4324"/>
                      <a:pt x="772" y="4322"/>
                      <a:pt x="788" y="4319"/>
                    </a:cubicBezTo>
                    <a:cubicBezTo>
                      <a:pt x="796" y="4317"/>
                      <a:pt x="804" y="4316"/>
                      <a:pt x="812" y="4316"/>
                    </a:cubicBezTo>
                    <a:cubicBezTo>
                      <a:pt x="852" y="4316"/>
                      <a:pt x="895" y="4338"/>
                      <a:pt x="914" y="4376"/>
                    </a:cubicBezTo>
                    <a:lnTo>
                      <a:pt x="914" y="4387"/>
                    </a:lnTo>
                    <a:cubicBezTo>
                      <a:pt x="925" y="4399"/>
                      <a:pt x="925" y="4410"/>
                      <a:pt x="925" y="4421"/>
                    </a:cubicBezTo>
                    <a:lnTo>
                      <a:pt x="936" y="4421"/>
                    </a:lnTo>
                    <a:cubicBezTo>
                      <a:pt x="1051" y="4410"/>
                      <a:pt x="1176" y="4387"/>
                      <a:pt x="1279" y="4341"/>
                    </a:cubicBezTo>
                    <a:lnTo>
                      <a:pt x="6677" y="1705"/>
                    </a:lnTo>
                    <a:cubicBezTo>
                      <a:pt x="6722" y="1682"/>
                      <a:pt x="6745" y="1637"/>
                      <a:pt x="6734" y="1580"/>
                    </a:cubicBezTo>
                    <a:lnTo>
                      <a:pt x="6734" y="1580"/>
                    </a:lnTo>
                    <a:lnTo>
                      <a:pt x="6688" y="1591"/>
                    </a:lnTo>
                    <a:cubicBezTo>
                      <a:pt x="5889" y="1580"/>
                      <a:pt x="5456" y="633"/>
                      <a:pt x="5992" y="28"/>
                    </a:cubicBezTo>
                    <a:cubicBezTo>
                      <a:pt x="5973" y="9"/>
                      <a:pt x="5951" y="0"/>
                      <a:pt x="592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7" name="Google Shape;817;p31"/>
              <p:cNvSpPr/>
              <p:nvPr/>
            </p:nvSpPr>
            <p:spPr>
              <a:xfrm>
                <a:off x="-612900" y="3961475"/>
                <a:ext cx="31975" cy="39100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1564" extrusionOk="0">
                    <a:moveTo>
                      <a:pt x="537" y="0"/>
                    </a:moveTo>
                    <a:lnTo>
                      <a:pt x="537" y="0"/>
                    </a:lnTo>
                    <a:cubicBezTo>
                      <a:pt x="1" y="605"/>
                      <a:pt x="423" y="1564"/>
                      <a:pt x="1233" y="1564"/>
                    </a:cubicBezTo>
                    <a:lnTo>
                      <a:pt x="1279" y="1564"/>
                    </a:lnTo>
                    <a:cubicBezTo>
                      <a:pt x="1267" y="1507"/>
                      <a:pt x="1222" y="1472"/>
                      <a:pt x="1176" y="1472"/>
                    </a:cubicBezTo>
                    <a:cubicBezTo>
                      <a:pt x="879" y="1438"/>
                      <a:pt x="617" y="1267"/>
                      <a:pt x="491" y="1005"/>
                    </a:cubicBezTo>
                    <a:cubicBezTo>
                      <a:pt x="354" y="731"/>
                      <a:pt x="377" y="411"/>
                      <a:pt x="548" y="160"/>
                    </a:cubicBezTo>
                    <a:cubicBezTo>
                      <a:pt x="583" y="114"/>
                      <a:pt x="583" y="57"/>
                      <a:pt x="548" y="12"/>
                    </a:cubicBezTo>
                    <a:lnTo>
                      <a:pt x="53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8" name="Google Shape;818;p31"/>
              <p:cNvSpPr/>
              <p:nvPr/>
            </p:nvSpPr>
            <p:spPr>
              <a:xfrm>
                <a:off x="-777225" y="3814975"/>
                <a:ext cx="80750" cy="170200"/>
              </a:xfrm>
              <a:custGeom>
                <a:avLst/>
                <a:gdLst/>
                <a:ahLst/>
                <a:cxnLst/>
                <a:rect l="l" t="t" r="r" b="b"/>
                <a:pathLst>
                  <a:path w="3230" h="6808" extrusionOk="0">
                    <a:moveTo>
                      <a:pt x="1221" y="1044"/>
                    </a:moveTo>
                    <a:lnTo>
                      <a:pt x="1221" y="1044"/>
                    </a:lnTo>
                    <a:cubicBezTo>
                      <a:pt x="1187" y="1740"/>
                      <a:pt x="1507" y="2323"/>
                      <a:pt x="1826" y="2893"/>
                    </a:cubicBezTo>
                    <a:cubicBezTo>
                      <a:pt x="2328" y="3794"/>
                      <a:pt x="2807" y="4649"/>
                      <a:pt x="2034" y="5960"/>
                    </a:cubicBezTo>
                    <a:lnTo>
                      <a:pt x="2034" y="5960"/>
                    </a:lnTo>
                    <a:cubicBezTo>
                      <a:pt x="2118" y="5317"/>
                      <a:pt x="1812" y="4841"/>
                      <a:pt x="1484" y="4331"/>
                    </a:cubicBezTo>
                    <a:cubicBezTo>
                      <a:pt x="1004" y="3555"/>
                      <a:pt x="457" y="2699"/>
                      <a:pt x="1221" y="1044"/>
                    </a:cubicBezTo>
                    <a:close/>
                    <a:moveTo>
                      <a:pt x="1627" y="1"/>
                    </a:moveTo>
                    <a:cubicBezTo>
                      <a:pt x="1590" y="1"/>
                      <a:pt x="1552" y="21"/>
                      <a:pt x="1529" y="51"/>
                    </a:cubicBezTo>
                    <a:cubicBezTo>
                      <a:pt x="0" y="2414"/>
                      <a:pt x="685" y="3498"/>
                      <a:pt x="1301" y="4468"/>
                    </a:cubicBezTo>
                    <a:cubicBezTo>
                      <a:pt x="1723" y="5130"/>
                      <a:pt x="2089" y="5712"/>
                      <a:pt x="1552" y="6648"/>
                    </a:cubicBezTo>
                    <a:cubicBezTo>
                      <a:pt x="1529" y="6705"/>
                      <a:pt x="1541" y="6762"/>
                      <a:pt x="1586" y="6796"/>
                    </a:cubicBezTo>
                    <a:cubicBezTo>
                      <a:pt x="1609" y="6807"/>
                      <a:pt x="1632" y="6807"/>
                      <a:pt x="1655" y="6807"/>
                    </a:cubicBezTo>
                    <a:cubicBezTo>
                      <a:pt x="1689" y="6807"/>
                      <a:pt x="1723" y="6796"/>
                      <a:pt x="1746" y="6773"/>
                    </a:cubicBezTo>
                    <a:cubicBezTo>
                      <a:pt x="3230" y="4947"/>
                      <a:pt x="2602" y="3795"/>
                      <a:pt x="2032" y="2779"/>
                    </a:cubicBezTo>
                    <a:cubicBezTo>
                      <a:pt x="1575" y="1980"/>
                      <a:pt x="1153" y="1216"/>
                      <a:pt x="1723" y="166"/>
                    </a:cubicBezTo>
                    <a:cubicBezTo>
                      <a:pt x="1746" y="120"/>
                      <a:pt x="1735" y="51"/>
                      <a:pt x="1678" y="17"/>
                    </a:cubicBezTo>
                    <a:cubicBezTo>
                      <a:pt x="1663" y="6"/>
                      <a:pt x="1645" y="1"/>
                      <a:pt x="162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9" name="Google Shape;819;p31"/>
              <p:cNvSpPr/>
              <p:nvPr/>
            </p:nvSpPr>
            <p:spPr>
              <a:xfrm>
                <a:off x="-771800" y="4032300"/>
                <a:ext cx="45950" cy="45300"/>
              </a:xfrm>
              <a:custGeom>
                <a:avLst/>
                <a:gdLst/>
                <a:ahLst/>
                <a:cxnLst/>
                <a:rect l="l" t="t" r="r" b="b"/>
                <a:pathLst>
                  <a:path w="1838" h="1812" extrusionOk="0">
                    <a:moveTo>
                      <a:pt x="673" y="534"/>
                    </a:moveTo>
                    <a:lnTo>
                      <a:pt x="673" y="534"/>
                    </a:lnTo>
                    <a:cubicBezTo>
                      <a:pt x="719" y="773"/>
                      <a:pt x="879" y="968"/>
                      <a:pt x="1084" y="1059"/>
                    </a:cubicBezTo>
                    <a:cubicBezTo>
                      <a:pt x="1175" y="1104"/>
                      <a:pt x="1233" y="1184"/>
                      <a:pt x="1255" y="1287"/>
                    </a:cubicBezTo>
                    <a:cubicBezTo>
                      <a:pt x="1278" y="1356"/>
                      <a:pt x="1301" y="1413"/>
                      <a:pt x="1347" y="1470"/>
                    </a:cubicBezTo>
                    <a:cubicBezTo>
                      <a:pt x="1358" y="1492"/>
                      <a:pt x="1369" y="1504"/>
                      <a:pt x="1381" y="1527"/>
                    </a:cubicBezTo>
                    <a:lnTo>
                      <a:pt x="1415" y="1572"/>
                    </a:lnTo>
                    <a:cubicBezTo>
                      <a:pt x="1380" y="1577"/>
                      <a:pt x="1346" y="1580"/>
                      <a:pt x="1312" y="1580"/>
                    </a:cubicBezTo>
                    <a:cubicBezTo>
                      <a:pt x="794" y="1580"/>
                      <a:pt x="427" y="1027"/>
                      <a:pt x="673" y="534"/>
                    </a:cubicBezTo>
                    <a:close/>
                    <a:moveTo>
                      <a:pt x="987" y="0"/>
                    </a:moveTo>
                    <a:cubicBezTo>
                      <a:pt x="973" y="0"/>
                      <a:pt x="959" y="3"/>
                      <a:pt x="947" y="9"/>
                    </a:cubicBezTo>
                    <a:lnTo>
                      <a:pt x="890" y="32"/>
                    </a:lnTo>
                    <a:cubicBezTo>
                      <a:pt x="0" y="477"/>
                      <a:pt x="308" y="1812"/>
                      <a:pt x="1301" y="1812"/>
                    </a:cubicBezTo>
                    <a:cubicBezTo>
                      <a:pt x="1449" y="1812"/>
                      <a:pt x="1586" y="1778"/>
                      <a:pt x="1712" y="1721"/>
                    </a:cubicBezTo>
                    <a:lnTo>
                      <a:pt x="1769" y="1698"/>
                    </a:lnTo>
                    <a:cubicBezTo>
                      <a:pt x="1815" y="1675"/>
                      <a:pt x="1837" y="1618"/>
                      <a:pt x="1826" y="1572"/>
                    </a:cubicBezTo>
                    <a:cubicBezTo>
                      <a:pt x="1689" y="1572"/>
                      <a:pt x="1563" y="1515"/>
                      <a:pt x="1484" y="1424"/>
                    </a:cubicBezTo>
                    <a:cubicBezTo>
                      <a:pt x="1438" y="1367"/>
                      <a:pt x="1404" y="1298"/>
                      <a:pt x="1381" y="1230"/>
                    </a:cubicBezTo>
                    <a:cubicBezTo>
                      <a:pt x="1369" y="1139"/>
                      <a:pt x="1301" y="1059"/>
                      <a:pt x="1221" y="1002"/>
                    </a:cubicBezTo>
                    <a:cubicBezTo>
                      <a:pt x="1027" y="910"/>
                      <a:pt x="902" y="716"/>
                      <a:pt x="902" y="488"/>
                    </a:cubicBezTo>
                    <a:lnTo>
                      <a:pt x="902" y="443"/>
                    </a:lnTo>
                    <a:cubicBezTo>
                      <a:pt x="913" y="294"/>
                      <a:pt x="981" y="157"/>
                      <a:pt x="1073" y="43"/>
                    </a:cubicBezTo>
                    <a:cubicBezTo>
                      <a:pt x="1061" y="20"/>
                      <a:pt x="1050" y="9"/>
                      <a:pt x="1027" y="9"/>
                    </a:cubicBezTo>
                    <a:cubicBezTo>
                      <a:pt x="1016" y="3"/>
                      <a:pt x="1001" y="0"/>
                      <a:pt x="98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0" name="Google Shape;820;p31"/>
              <p:cNvSpPr/>
              <p:nvPr/>
            </p:nvSpPr>
            <p:spPr>
              <a:xfrm>
                <a:off x="-749550" y="4043350"/>
                <a:ext cx="23400" cy="2827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1131" extrusionOk="0">
                    <a:moveTo>
                      <a:pt x="12" y="1"/>
                    </a:moveTo>
                    <a:cubicBezTo>
                      <a:pt x="0" y="12"/>
                      <a:pt x="0" y="34"/>
                      <a:pt x="11" y="57"/>
                    </a:cubicBezTo>
                    <a:lnTo>
                      <a:pt x="11" y="57"/>
                    </a:lnTo>
                    <a:cubicBezTo>
                      <a:pt x="11" y="53"/>
                      <a:pt x="11" y="50"/>
                      <a:pt x="12" y="46"/>
                    </a:cubicBezTo>
                    <a:lnTo>
                      <a:pt x="12" y="1"/>
                    </a:lnTo>
                    <a:close/>
                    <a:moveTo>
                      <a:pt x="11" y="57"/>
                    </a:moveTo>
                    <a:cubicBezTo>
                      <a:pt x="4" y="270"/>
                      <a:pt x="129" y="470"/>
                      <a:pt x="331" y="560"/>
                    </a:cubicBezTo>
                    <a:cubicBezTo>
                      <a:pt x="411" y="605"/>
                      <a:pt x="468" y="685"/>
                      <a:pt x="491" y="788"/>
                    </a:cubicBezTo>
                    <a:cubicBezTo>
                      <a:pt x="514" y="856"/>
                      <a:pt x="548" y="914"/>
                      <a:pt x="594" y="982"/>
                    </a:cubicBezTo>
                    <a:cubicBezTo>
                      <a:pt x="673" y="1073"/>
                      <a:pt x="799" y="1130"/>
                      <a:pt x="936" y="1130"/>
                    </a:cubicBezTo>
                    <a:cubicBezTo>
                      <a:pt x="936" y="1119"/>
                      <a:pt x="936" y="1108"/>
                      <a:pt x="925" y="1096"/>
                    </a:cubicBezTo>
                    <a:lnTo>
                      <a:pt x="925" y="1085"/>
                    </a:lnTo>
                    <a:cubicBezTo>
                      <a:pt x="896" y="1047"/>
                      <a:pt x="860" y="1025"/>
                      <a:pt x="816" y="1025"/>
                    </a:cubicBezTo>
                    <a:cubicBezTo>
                      <a:pt x="807" y="1025"/>
                      <a:pt x="797" y="1026"/>
                      <a:pt x="788" y="1028"/>
                    </a:cubicBezTo>
                    <a:cubicBezTo>
                      <a:pt x="775" y="1031"/>
                      <a:pt x="766" y="1033"/>
                      <a:pt x="758" y="1033"/>
                    </a:cubicBezTo>
                    <a:cubicBezTo>
                      <a:pt x="737" y="1033"/>
                      <a:pt x="723" y="1017"/>
                      <a:pt x="673" y="959"/>
                    </a:cubicBezTo>
                    <a:cubicBezTo>
                      <a:pt x="662" y="936"/>
                      <a:pt x="651" y="925"/>
                      <a:pt x="639" y="902"/>
                    </a:cubicBezTo>
                    <a:cubicBezTo>
                      <a:pt x="605" y="856"/>
                      <a:pt x="582" y="811"/>
                      <a:pt x="571" y="765"/>
                    </a:cubicBezTo>
                    <a:cubicBezTo>
                      <a:pt x="537" y="617"/>
                      <a:pt x="434" y="491"/>
                      <a:pt x="297" y="423"/>
                    </a:cubicBezTo>
                    <a:cubicBezTo>
                      <a:pt x="149" y="354"/>
                      <a:pt x="34" y="217"/>
                      <a:pt x="12" y="58"/>
                    </a:cubicBezTo>
                    <a:cubicBezTo>
                      <a:pt x="11" y="57"/>
                      <a:pt x="11" y="57"/>
                      <a:pt x="11" y="5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1" name="Google Shape;821;p31"/>
              <p:cNvSpPr/>
              <p:nvPr/>
            </p:nvSpPr>
            <p:spPr>
              <a:xfrm>
                <a:off x="-749275" y="4033075"/>
                <a:ext cx="5450" cy="103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412" extrusionOk="0">
                    <a:moveTo>
                      <a:pt x="172" y="1"/>
                    </a:moveTo>
                    <a:cubicBezTo>
                      <a:pt x="80" y="115"/>
                      <a:pt x="23" y="263"/>
                      <a:pt x="1" y="412"/>
                    </a:cubicBezTo>
                    <a:cubicBezTo>
                      <a:pt x="23" y="320"/>
                      <a:pt x="80" y="229"/>
                      <a:pt x="160" y="183"/>
                    </a:cubicBezTo>
                    <a:cubicBezTo>
                      <a:pt x="206" y="149"/>
                      <a:pt x="217" y="81"/>
                      <a:pt x="195" y="35"/>
                    </a:cubicBezTo>
                    <a:cubicBezTo>
                      <a:pt x="183" y="24"/>
                      <a:pt x="183" y="12"/>
                      <a:pt x="17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2" name="Google Shape;822;p31"/>
              <p:cNvSpPr/>
              <p:nvPr/>
            </p:nvSpPr>
            <p:spPr>
              <a:xfrm>
                <a:off x="-781225" y="3920300"/>
                <a:ext cx="53650" cy="109675"/>
              </a:xfrm>
              <a:custGeom>
                <a:avLst/>
                <a:gdLst/>
                <a:ahLst/>
                <a:cxnLst/>
                <a:rect l="l" t="t" r="r" b="b"/>
                <a:pathLst>
                  <a:path w="2146" h="4387" extrusionOk="0">
                    <a:moveTo>
                      <a:pt x="1358" y="883"/>
                    </a:moveTo>
                    <a:lnTo>
                      <a:pt x="1358" y="883"/>
                    </a:lnTo>
                    <a:cubicBezTo>
                      <a:pt x="1724" y="1796"/>
                      <a:pt x="1416" y="2275"/>
                      <a:pt x="1119" y="2754"/>
                    </a:cubicBezTo>
                    <a:cubicBezTo>
                      <a:pt x="948" y="3028"/>
                      <a:pt x="776" y="3302"/>
                      <a:pt x="765" y="3633"/>
                    </a:cubicBezTo>
                    <a:cubicBezTo>
                      <a:pt x="411" y="2914"/>
                      <a:pt x="697" y="2412"/>
                      <a:pt x="982" y="1887"/>
                    </a:cubicBezTo>
                    <a:cubicBezTo>
                      <a:pt x="1153" y="1567"/>
                      <a:pt x="1324" y="1248"/>
                      <a:pt x="1358" y="883"/>
                    </a:cubicBezTo>
                    <a:close/>
                    <a:moveTo>
                      <a:pt x="1075" y="0"/>
                    </a:moveTo>
                    <a:cubicBezTo>
                      <a:pt x="1001" y="0"/>
                      <a:pt x="931" y="76"/>
                      <a:pt x="970" y="164"/>
                    </a:cubicBezTo>
                    <a:cubicBezTo>
                      <a:pt x="1313" y="803"/>
                      <a:pt x="1062" y="1259"/>
                      <a:pt x="776" y="1784"/>
                    </a:cubicBezTo>
                    <a:cubicBezTo>
                      <a:pt x="411" y="2435"/>
                      <a:pt x="0" y="3176"/>
                      <a:pt x="959" y="4352"/>
                    </a:cubicBezTo>
                    <a:cubicBezTo>
                      <a:pt x="982" y="4375"/>
                      <a:pt x="1016" y="4386"/>
                      <a:pt x="1050" y="4386"/>
                    </a:cubicBezTo>
                    <a:cubicBezTo>
                      <a:pt x="1073" y="4386"/>
                      <a:pt x="1096" y="4386"/>
                      <a:pt x="1107" y="4375"/>
                    </a:cubicBezTo>
                    <a:cubicBezTo>
                      <a:pt x="1164" y="4341"/>
                      <a:pt x="1176" y="4272"/>
                      <a:pt x="1142" y="4226"/>
                    </a:cubicBezTo>
                    <a:cubicBezTo>
                      <a:pt x="822" y="3644"/>
                      <a:pt x="1039" y="3313"/>
                      <a:pt x="1313" y="2880"/>
                    </a:cubicBezTo>
                    <a:cubicBezTo>
                      <a:pt x="1678" y="2298"/>
                      <a:pt x="2146" y="1556"/>
                      <a:pt x="1164" y="50"/>
                    </a:cubicBezTo>
                    <a:cubicBezTo>
                      <a:pt x="1140" y="15"/>
                      <a:pt x="1107" y="0"/>
                      <a:pt x="107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3" name="Google Shape;823;p31"/>
              <p:cNvSpPr/>
              <p:nvPr/>
            </p:nvSpPr>
            <p:spPr>
              <a:xfrm>
                <a:off x="-454850" y="3843350"/>
                <a:ext cx="58800" cy="122700"/>
              </a:xfrm>
              <a:custGeom>
                <a:avLst/>
                <a:gdLst/>
                <a:ahLst/>
                <a:cxnLst/>
                <a:rect l="l" t="t" r="r" b="b"/>
                <a:pathLst>
                  <a:path w="2352" h="4908" extrusionOk="0">
                    <a:moveTo>
                      <a:pt x="766" y="1"/>
                    </a:moveTo>
                    <a:lnTo>
                      <a:pt x="766" y="1"/>
                    </a:lnTo>
                    <a:cubicBezTo>
                      <a:pt x="1" y="1644"/>
                      <a:pt x="549" y="2511"/>
                      <a:pt x="1039" y="3287"/>
                    </a:cubicBezTo>
                    <a:cubicBezTo>
                      <a:pt x="1359" y="3789"/>
                      <a:pt x="1667" y="4280"/>
                      <a:pt x="1587" y="4908"/>
                    </a:cubicBezTo>
                    <a:cubicBezTo>
                      <a:pt x="2352" y="3607"/>
                      <a:pt x="1873" y="2740"/>
                      <a:pt x="1370" y="1838"/>
                    </a:cubicBezTo>
                    <a:cubicBezTo>
                      <a:pt x="1062" y="1267"/>
                      <a:pt x="731" y="685"/>
                      <a:pt x="76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4" name="Google Shape;824;p31"/>
              <p:cNvSpPr/>
              <p:nvPr/>
            </p:nvSpPr>
            <p:spPr>
              <a:xfrm>
                <a:off x="-232875" y="3933275"/>
                <a:ext cx="40250" cy="35925"/>
              </a:xfrm>
              <a:custGeom>
                <a:avLst/>
                <a:gdLst/>
                <a:ahLst/>
                <a:cxnLst/>
                <a:rect l="l" t="t" r="r" b="b"/>
                <a:pathLst>
                  <a:path w="1610" h="1437" extrusionOk="0">
                    <a:moveTo>
                      <a:pt x="804" y="1"/>
                    </a:moveTo>
                    <a:cubicBezTo>
                      <a:pt x="702" y="1"/>
                      <a:pt x="599" y="22"/>
                      <a:pt x="503" y="67"/>
                    </a:cubicBezTo>
                    <a:lnTo>
                      <a:pt x="411" y="113"/>
                    </a:lnTo>
                    <a:cubicBezTo>
                      <a:pt x="103" y="307"/>
                      <a:pt x="1" y="706"/>
                      <a:pt x="160" y="1037"/>
                    </a:cubicBezTo>
                    <a:cubicBezTo>
                      <a:pt x="286" y="1277"/>
                      <a:pt x="537" y="1436"/>
                      <a:pt x="811" y="1436"/>
                    </a:cubicBezTo>
                    <a:cubicBezTo>
                      <a:pt x="868" y="1436"/>
                      <a:pt x="914" y="1436"/>
                      <a:pt x="971" y="1425"/>
                    </a:cubicBezTo>
                    <a:lnTo>
                      <a:pt x="1119" y="1345"/>
                    </a:lnTo>
                    <a:cubicBezTo>
                      <a:pt x="1461" y="1174"/>
                      <a:pt x="1610" y="752"/>
                      <a:pt x="1439" y="398"/>
                    </a:cubicBezTo>
                    <a:lnTo>
                      <a:pt x="1450" y="398"/>
                    </a:lnTo>
                    <a:cubicBezTo>
                      <a:pt x="1327" y="143"/>
                      <a:pt x="1067" y="1"/>
                      <a:pt x="80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5" name="Google Shape;825;p31"/>
              <p:cNvSpPr/>
              <p:nvPr/>
            </p:nvSpPr>
            <p:spPr>
              <a:xfrm>
                <a:off x="-432575" y="3972025"/>
                <a:ext cx="151800" cy="95950"/>
              </a:xfrm>
              <a:custGeom>
                <a:avLst/>
                <a:gdLst/>
                <a:ahLst/>
                <a:cxnLst/>
                <a:rect l="l" t="t" r="r" b="b"/>
                <a:pathLst>
                  <a:path w="6072" h="3838" extrusionOk="0">
                    <a:moveTo>
                      <a:pt x="5455" y="1"/>
                    </a:moveTo>
                    <a:lnTo>
                      <a:pt x="331" y="2511"/>
                    </a:lnTo>
                    <a:cubicBezTo>
                      <a:pt x="137" y="2591"/>
                      <a:pt x="12" y="2785"/>
                      <a:pt x="0" y="2990"/>
                    </a:cubicBezTo>
                    <a:cubicBezTo>
                      <a:pt x="0" y="3127"/>
                      <a:pt x="69" y="3253"/>
                      <a:pt x="194" y="3299"/>
                    </a:cubicBezTo>
                    <a:cubicBezTo>
                      <a:pt x="331" y="3379"/>
                      <a:pt x="422" y="3504"/>
                      <a:pt x="468" y="3652"/>
                    </a:cubicBezTo>
                    <a:cubicBezTo>
                      <a:pt x="479" y="3698"/>
                      <a:pt x="502" y="3744"/>
                      <a:pt x="525" y="3778"/>
                    </a:cubicBezTo>
                    <a:cubicBezTo>
                      <a:pt x="559" y="3818"/>
                      <a:pt x="628" y="3838"/>
                      <a:pt x="708" y="3838"/>
                    </a:cubicBezTo>
                    <a:cubicBezTo>
                      <a:pt x="788" y="3838"/>
                      <a:pt x="879" y="3818"/>
                      <a:pt x="959" y="3778"/>
                    </a:cubicBezTo>
                    <a:lnTo>
                      <a:pt x="6071" y="1279"/>
                    </a:lnTo>
                    <a:cubicBezTo>
                      <a:pt x="5832" y="1187"/>
                      <a:pt x="5638" y="1005"/>
                      <a:pt x="5524" y="765"/>
                    </a:cubicBezTo>
                    <a:cubicBezTo>
                      <a:pt x="5444" y="628"/>
                      <a:pt x="5410" y="468"/>
                      <a:pt x="5410" y="309"/>
                    </a:cubicBezTo>
                    <a:cubicBezTo>
                      <a:pt x="5410" y="206"/>
                      <a:pt x="5421" y="103"/>
                      <a:pt x="545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6" name="Google Shape;826;p31"/>
              <p:cNvSpPr/>
              <p:nvPr/>
            </p:nvSpPr>
            <p:spPr>
              <a:xfrm>
                <a:off x="-242400" y="3925525"/>
                <a:ext cx="53500" cy="47375"/>
              </a:xfrm>
              <a:custGeom>
                <a:avLst/>
                <a:gdLst/>
                <a:ahLst/>
                <a:cxnLst/>
                <a:rect l="l" t="t" r="r" b="b"/>
                <a:pathLst>
                  <a:path w="2140" h="1895" extrusionOk="0">
                    <a:moveTo>
                      <a:pt x="1067" y="226"/>
                    </a:moveTo>
                    <a:cubicBezTo>
                      <a:pt x="1330" y="226"/>
                      <a:pt x="1583" y="374"/>
                      <a:pt x="1705" y="628"/>
                    </a:cubicBezTo>
                    <a:cubicBezTo>
                      <a:pt x="1877" y="970"/>
                      <a:pt x="1728" y="1393"/>
                      <a:pt x="1386" y="1575"/>
                    </a:cubicBezTo>
                    <a:lnTo>
                      <a:pt x="1238" y="1644"/>
                    </a:lnTo>
                    <a:cubicBezTo>
                      <a:pt x="1155" y="1670"/>
                      <a:pt x="1076" y="1682"/>
                      <a:pt x="1001" y="1682"/>
                    </a:cubicBezTo>
                    <a:cubicBezTo>
                      <a:pt x="330" y="1682"/>
                      <a:pt x="1" y="712"/>
                      <a:pt x="678" y="343"/>
                    </a:cubicBezTo>
                    <a:lnTo>
                      <a:pt x="758" y="297"/>
                    </a:lnTo>
                    <a:cubicBezTo>
                      <a:pt x="858" y="249"/>
                      <a:pt x="963" y="226"/>
                      <a:pt x="1067" y="226"/>
                    </a:cubicBezTo>
                    <a:close/>
                    <a:moveTo>
                      <a:pt x="1069" y="1"/>
                    </a:moveTo>
                    <a:cubicBezTo>
                      <a:pt x="933" y="1"/>
                      <a:pt x="796" y="30"/>
                      <a:pt x="667" y="92"/>
                    </a:cubicBezTo>
                    <a:lnTo>
                      <a:pt x="576" y="137"/>
                    </a:lnTo>
                    <a:lnTo>
                      <a:pt x="564" y="137"/>
                    </a:lnTo>
                    <a:cubicBezTo>
                      <a:pt x="484" y="183"/>
                      <a:pt x="416" y="251"/>
                      <a:pt x="359" y="320"/>
                    </a:cubicBezTo>
                    <a:cubicBezTo>
                      <a:pt x="370" y="320"/>
                      <a:pt x="370" y="331"/>
                      <a:pt x="370" y="331"/>
                    </a:cubicBezTo>
                    <a:cubicBezTo>
                      <a:pt x="416" y="366"/>
                      <a:pt x="416" y="423"/>
                      <a:pt x="382" y="468"/>
                    </a:cubicBezTo>
                    <a:cubicBezTo>
                      <a:pt x="210" y="719"/>
                      <a:pt x="188" y="1039"/>
                      <a:pt x="325" y="1313"/>
                    </a:cubicBezTo>
                    <a:cubicBezTo>
                      <a:pt x="450" y="1575"/>
                      <a:pt x="713" y="1758"/>
                      <a:pt x="998" y="1781"/>
                    </a:cubicBezTo>
                    <a:cubicBezTo>
                      <a:pt x="1055" y="1781"/>
                      <a:pt x="1101" y="1815"/>
                      <a:pt x="1101" y="1872"/>
                    </a:cubicBezTo>
                    <a:cubicBezTo>
                      <a:pt x="1101" y="1872"/>
                      <a:pt x="1101" y="1883"/>
                      <a:pt x="1101" y="1895"/>
                    </a:cubicBezTo>
                    <a:cubicBezTo>
                      <a:pt x="1169" y="1883"/>
                      <a:pt x="1238" y="1883"/>
                      <a:pt x="1306" y="1861"/>
                    </a:cubicBezTo>
                    <a:lnTo>
                      <a:pt x="1329" y="1849"/>
                    </a:lnTo>
                    <a:lnTo>
                      <a:pt x="1489" y="1781"/>
                    </a:lnTo>
                    <a:cubicBezTo>
                      <a:pt x="1945" y="1552"/>
                      <a:pt x="2139" y="993"/>
                      <a:pt x="1911" y="525"/>
                    </a:cubicBezTo>
                    <a:cubicBezTo>
                      <a:pt x="1747" y="190"/>
                      <a:pt x="1413" y="1"/>
                      <a:pt x="10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7" name="Google Shape;827;p31"/>
              <p:cNvSpPr/>
              <p:nvPr/>
            </p:nvSpPr>
            <p:spPr>
              <a:xfrm>
                <a:off x="-296200" y="3932825"/>
                <a:ext cx="81325" cy="67750"/>
              </a:xfrm>
              <a:custGeom>
                <a:avLst/>
                <a:gdLst/>
                <a:ahLst/>
                <a:cxnLst/>
                <a:rect l="l" t="t" r="r" b="b"/>
                <a:pathLst>
                  <a:path w="3253" h="2710" extrusionOk="0">
                    <a:moveTo>
                      <a:pt x="2203" y="347"/>
                    </a:moveTo>
                    <a:lnTo>
                      <a:pt x="2203" y="347"/>
                    </a:lnTo>
                    <a:cubicBezTo>
                      <a:pt x="2043" y="872"/>
                      <a:pt x="2305" y="1420"/>
                      <a:pt x="2808" y="1637"/>
                    </a:cubicBezTo>
                    <a:lnTo>
                      <a:pt x="1210" y="2413"/>
                    </a:lnTo>
                    <a:cubicBezTo>
                      <a:pt x="1093" y="2488"/>
                      <a:pt x="963" y="2524"/>
                      <a:pt x="834" y="2524"/>
                    </a:cubicBezTo>
                    <a:cubicBezTo>
                      <a:pt x="572" y="2524"/>
                      <a:pt x="317" y="2376"/>
                      <a:pt x="194" y="2116"/>
                    </a:cubicBezTo>
                    <a:cubicBezTo>
                      <a:pt x="0" y="1740"/>
                      <a:pt x="183" y="1283"/>
                      <a:pt x="582" y="1135"/>
                    </a:cubicBezTo>
                    <a:lnTo>
                      <a:pt x="2203" y="347"/>
                    </a:lnTo>
                    <a:close/>
                    <a:moveTo>
                      <a:pt x="2446" y="1"/>
                    </a:moveTo>
                    <a:cubicBezTo>
                      <a:pt x="2426" y="1"/>
                      <a:pt x="2406" y="6"/>
                      <a:pt x="2385" y="16"/>
                    </a:cubicBezTo>
                    <a:lnTo>
                      <a:pt x="491" y="941"/>
                    </a:lnTo>
                    <a:cubicBezTo>
                      <a:pt x="377" y="998"/>
                      <a:pt x="285" y="1066"/>
                      <a:pt x="206" y="1158"/>
                    </a:cubicBezTo>
                    <a:lnTo>
                      <a:pt x="217" y="1169"/>
                    </a:lnTo>
                    <a:cubicBezTo>
                      <a:pt x="251" y="1203"/>
                      <a:pt x="251" y="1272"/>
                      <a:pt x="217" y="1317"/>
                    </a:cubicBezTo>
                    <a:cubicBezTo>
                      <a:pt x="46" y="1557"/>
                      <a:pt x="23" y="1888"/>
                      <a:pt x="160" y="2151"/>
                    </a:cubicBezTo>
                    <a:cubicBezTo>
                      <a:pt x="285" y="2424"/>
                      <a:pt x="548" y="2596"/>
                      <a:pt x="845" y="2618"/>
                    </a:cubicBezTo>
                    <a:cubicBezTo>
                      <a:pt x="890" y="2630"/>
                      <a:pt x="936" y="2664"/>
                      <a:pt x="947" y="2710"/>
                    </a:cubicBezTo>
                    <a:cubicBezTo>
                      <a:pt x="1073" y="2710"/>
                      <a:pt x="1198" y="2675"/>
                      <a:pt x="1313" y="2618"/>
                    </a:cubicBezTo>
                    <a:lnTo>
                      <a:pt x="3196" y="1705"/>
                    </a:lnTo>
                    <a:cubicBezTo>
                      <a:pt x="3230" y="1683"/>
                      <a:pt x="3253" y="1637"/>
                      <a:pt x="3253" y="1603"/>
                    </a:cubicBezTo>
                    <a:lnTo>
                      <a:pt x="3218" y="1603"/>
                    </a:lnTo>
                    <a:cubicBezTo>
                      <a:pt x="2408" y="1591"/>
                      <a:pt x="1974" y="644"/>
                      <a:pt x="2511" y="28"/>
                    </a:cubicBezTo>
                    <a:cubicBezTo>
                      <a:pt x="2492" y="9"/>
                      <a:pt x="2470" y="1"/>
                      <a:pt x="24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8" name="Google Shape;828;p31"/>
              <p:cNvSpPr/>
              <p:nvPr/>
            </p:nvSpPr>
            <p:spPr>
              <a:xfrm>
                <a:off x="-246850" y="3933500"/>
                <a:ext cx="31975" cy="39400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1576" extrusionOk="0">
                    <a:moveTo>
                      <a:pt x="537" y="1"/>
                    </a:moveTo>
                    <a:lnTo>
                      <a:pt x="537" y="1"/>
                    </a:lnTo>
                    <a:cubicBezTo>
                      <a:pt x="0" y="617"/>
                      <a:pt x="434" y="1564"/>
                      <a:pt x="1244" y="1576"/>
                    </a:cubicBezTo>
                    <a:lnTo>
                      <a:pt x="1279" y="1576"/>
                    </a:lnTo>
                    <a:cubicBezTo>
                      <a:pt x="1279" y="1564"/>
                      <a:pt x="1279" y="1553"/>
                      <a:pt x="1279" y="1553"/>
                    </a:cubicBezTo>
                    <a:cubicBezTo>
                      <a:pt x="1267" y="1507"/>
                      <a:pt x="1222" y="1462"/>
                      <a:pt x="1176" y="1462"/>
                    </a:cubicBezTo>
                    <a:cubicBezTo>
                      <a:pt x="879" y="1439"/>
                      <a:pt x="617" y="1268"/>
                      <a:pt x="491" y="994"/>
                    </a:cubicBezTo>
                    <a:cubicBezTo>
                      <a:pt x="354" y="731"/>
                      <a:pt x="377" y="400"/>
                      <a:pt x="548" y="161"/>
                    </a:cubicBezTo>
                    <a:cubicBezTo>
                      <a:pt x="582" y="115"/>
                      <a:pt x="582" y="47"/>
                      <a:pt x="548" y="12"/>
                    </a:cubicBezTo>
                    <a:cubicBezTo>
                      <a:pt x="537" y="12"/>
                      <a:pt x="537" y="1"/>
                      <a:pt x="53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9" name="Google Shape;829;p31"/>
              <p:cNvSpPr/>
              <p:nvPr/>
            </p:nvSpPr>
            <p:spPr>
              <a:xfrm>
                <a:off x="-441150" y="3961075"/>
                <a:ext cx="168650" cy="110550"/>
              </a:xfrm>
              <a:custGeom>
                <a:avLst/>
                <a:gdLst/>
                <a:ahLst/>
                <a:cxnLst/>
                <a:rect l="l" t="t" r="r" b="b"/>
                <a:pathLst>
                  <a:path w="6746" h="4422" extrusionOk="0">
                    <a:moveTo>
                      <a:pt x="5695" y="347"/>
                    </a:moveTo>
                    <a:cubicBezTo>
                      <a:pt x="5536" y="872"/>
                      <a:pt x="5798" y="1431"/>
                      <a:pt x="6312" y="1637"/>
                    </a:cubicBezTo>
                    <a:lnTo>
                      <a:pt x="1176" y="4136"/>
                    </a:lnTo>
                    <a:lnTo>
                      <a:pt x="1188" y="4136"/>
                    </a:lnTo>
                    <a:cubicBezTo>
                      <a:pt x="1113" y="4173"/>
                      <a:pt x="1029" y="4191"/>
                      <a:pt x="955" y="4191"/>
                    </a:cubicBezTo>
                    <a:cubicBezTo>
                      <a:pt x="869" y="4191"/>
                      <a:pt x="796" y="4167"/>
                      <a:pt x="765" y="4125"/>
                    </a:cubicBezTo>
                    <a:cubicBezTo>
                      <a:pt x="743" y="4079"/>
                      <a:pt x="720" y="4033"/>
                      <a:pt x="708" y="3988"/>
                    </a:cubicBezTo>
                    <a:cubicBezTo>
                      <a:pt x="663" y="3839"/>
                      <a:pt x="571" y="3714"/>
                      <a:pt x="434" y="3645"/>
                    </a:cubicBezTo>
                    <a:cubicBezTo>
                      <a:pt x="309" y="3588"/>
                      <a:pt x="229" y="3463"/>
                      <a:pt x="229" y="3337"/>
                    </a:cubicBezTo>
                    <a:cubicBezTo>
                      <a:pt x="252" y="3120"/>
                      <a:pt x="377" y="2938"/>
                      <a:pt x="571" y="2846"/>
                    </a:cubicBezTo>
                    <a:lnTo>
                      <a:pt x="5695" y="347"/>
                    </a:lnTo>
                    <a:close/>
                    <a:moveTo>
                      <a:pt x="5939" y="0"/>
                    </a:moveTo>
                    <a:cubicBezTo>
                      <a:pt x="5919" y="0"/>
                      <a:pt x="5899" y="6"/>
                      <a:pt x="5878" y="16"/>
                    </a:cubicBezTo>
                    <a:lnTo>
                      <a:pt x="457" y="2652"/>
                    </a:lnTo>
                    <a:cubicBezTo>
                      <a:pt x="355" y="2710"/>
                      <a:pt x="252" y="2789"/>
                      <a:pt x="172" y="2881"/>
                    </a:cubicBezTo>
                    <a:cubicBezTo>
                      <a:pt x="183" y="2892"/>
                      <a:pt x="183" y="2904"/>
                      <a:pt x="195" y="2915"/>
                    </a:cubicBezTo>
                    <a:cubicBezTo>
                      <a:pt x="218" y="2961"/>
                      <a:pt x="206" y="3029"/>
                      <a:pt x="161" y="3063"/>
                    </a:cubicBezTo>
                    <a:cubicBezTo>
                      <a:pt x="81" y="3109"/>
                      <a:pt x="24" y="3200"/>
                      <a:pt x="1" y="3292"/>
                    </a:cubicBezTo>
                    <a:cubicBezTo>
                      <a:pt x="1" y="3303"/>
                      <a:pt x="1" y="3326"/>
                      <a:pt x="1" y="3349"/>
                    </a:cubicBezTo>
                    <a:cubicBezTo>
                      <a:pt x="35" y="3508"/>
                      <a:pt x="138" y="3645"/>
                      <a:pt x="297" y="3714"/>
                    </a:cubicBezTo>
                    <a:cubicBezTo>
                      <a:pt x="434" y="3782"/>
                      <a:pt x="526" y="3908"/>
                      <a:pt x="571" y="4056"/>
                    </a:cubicBezTo>
                    <a:cubicBezTo>
                      <a:pt x="583" y="4102"/>
                      <a:pt x="606" y="4147"/>
                      <a:pt x="628" y="4193"/>
                    </a:cubicBezTo>
                    <a:lnTo>
                      <a:pt x="674" y="4250"/>
                    </a:lnTo>
                    <a:cubicBezTo>
                      <a:pt x="715" y="4308"/>
                      <a:pt x="727" y="4324"/>
                      <a:pt x="747" y="4324"/>
                    </a:cubicBezTo>
                    <a:cubicBezTo>
                      <a:pt x="755" y="4324"/>
                      <a:pt x="764" y="4322"/>
                      <a:pt x="777" y="4319"/>
                    </a:cubicBezTo>
                    <a:cubicBezTo>
                      <a:pt x="787" y="4317"/>
                      <a:pt x="796" y="4316"/>
                      <a:pt x="806" y="4316"/>
                    </a:cubicBezTo>
                    <a:cubicBezTo>
                      <a:pt x="852" y="4316"/>
                      <a:pt x="895" y="4338"/>
                      <a:pt x="914" y="4376"/>
                    </a:cubicBezTo>
                    <a:lnTo>
                      <a:pt x="914" y="4387"/>
                    </a:lnTo>
                    <a:cubicBezTo>
                      <a:pt x="914" y="4399"/>
                      <a:pt x="925" y="4410"/>
                      <a:pt x="925" y="4421"/>
                    </a:cubicBezTo>
                    <a:lnTo>
                      <a:pt x="937" y="4421"/>
                    </a:lnTo>
                    <a:cubicBezTo>
                      <a:pt x="1051" y="4410"/>
                      <a:pt x="1176" y="4387"/>
                      <a:pt x="1279" y="4341"/>
                    </a:cubicBezTo>
                    <a:lnTo>
                      <a:pt x="6677" y="1705"/>
                    </a:lnTo>
                    <a:cubicBezTo>
                      <a:pt x="6711" y="1682"/>
                      <a:pt x="6745" y="1637"/>
                      <a:pt x="6734" y="1580"/>
                    </a:cubicBezTo>
                    <a:lnTo>
                      <a:pt x="6734" y="1580"/>
                    </a:lnTo>
                    <a:lnTo>
                      <a:pt x="6700" y="1591"/>
                    </a:lnTo>
                    <a:cubicBezTo>
                      <a:pt x="5889" y="1580"/>
                      <a:pt x="5467" y="633"/>
                      <a:pt x="6004" y="28"/>
                    </a:cubicBezTo>
                    <a:cubicBezTo>
                      <a:pt x="5985" y="9"/>
                      <a:pt x="5962" y="0"/>
                      <a:pt x="59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0" name="Google Shape;830;p31"/>
              <p:cNvSpPr/>
              <p:nvPr/>
            </p:nvSpPr>
            <p:spPr>
              <a:xfrm>
                <a:off x="-304775" y="3961475"/>
                <a:ext cx="31975" cy="39100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1564" extrusionOk="0">
                    <a:moveTo>
                      <a:pt x="537" y="0"/>
                    </a:moveTo>
                    <a:cubicBezTo>
                      <a:pt x="1" y="605"/>
                      <a:pt x="423" y="1564"/>
                      <a:pt x="1233" y="1564"/>
                    </a:cubicBezTo>
                    <a:lnTo>
                      <a:pt x="1279" y="1564"/>
                    </a:lnTo>
                    <a:cubicBezTo>
                      <a:pt x="1268" y="1507"/>
                      <a:pt x="1233" y="1472"/>
                      <a:pt x="1176" y="1472"/>
                    </a:cubicBezTo>
                    <a:cubicBezTo>
                      <a:pt x="880" y="1438"/>
                      <a:pt x="628" y="1267"/>
                      <a:pt x="492" y="1005"/>
                    </a:cubicBezTo>
                    <a:cubicBezTo>
                      <a:pt x="366" y="731"/>
                      <a:pt x="389" y="411"/>
                      <a:pt x="560" y="160"/>
                    </a:cubicBezTo>
                    <a:cubicBezTo>
                      <a:pt x="583" y="114"/>
                      <a:pt x="583" y="57"/>
                      <a:pt x="549" y="12"/>
                    </a:cubicBezTo>
                    <a:lnTo>
                      <a:pt x="53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1" name="Google Shape;831;p31"/>
              <p:cNvSpPr/>
              <p:nvPr/>
            </p:nvSpPr>
            <p:spPr>
              <a:xfrm>
                <a:off x="-468825" y="3815150"/>
                <a:ext cx="80775" cy="170025"/>
              </a:xfrm>
              <a:custGeom>
                <a:avLst/>
                <a:gdLst/>
                <a:ahLst/>
                <a:cxnLst/>
                <a:rect l="l" t="t" r="r" b="b"/>
                <a:pathLst>
                  <a:path w="3231" h="6801" extrusionOk="0">
                    <a:moveTo>
                      <a:pt x="1222" y="1037"/>
                    </a:moveTo>
                    <a:lnTo>
                      <a:pt x="1222" y="1037"/>
                    </a:lnTo>
                    <a:cubicBezTo>
                      <a:pt x="1176" y="1733"/>
                      <a:pt x="1507" y="2316"/>
                      <a:pt x="1815" y="2886"/>
                    </a:cubicBezTo>
                    <a:cubicBezTo>
                      <a:pt x="2328" y="3787"/>
                      <a:pt x="2796" y="4642"/>
                      <a:pt x="2034" y="5953"/>
                    </a:cubicBezTo>
                    <a:lnTo>
                      <a:pt x="2034" y="5953"/>
                    </a:lnTo>
                    <a:cubicBezTo>
                      <a:pt x="2107" y="5310"/>
                      <a:pt x="1802" y="4834"/>
                      <a:pt x="1484" y="4324"/>
                    </a:cubicBezTo>
                    <a:cubicBezTo>
                      <a:pt x="994" y="3548"/>
                      <a:pt x="446" y="2692"/>
                      <a:pt x="1222" y="1037"/>
                    </a:cubicBezTo>
                    <a:close/>
                    <a:moveTo>
                      <a:pt x="1607" y="0"/>
                    </a:moveTo>
                    <a:cubicBezTo>
                      <a:pt x="1575" y="0"/>
                      <a:pt x="1543" y="13"/>
                      <a:pt x="1519" y="44"/>
                    </a:cubicBezTo>
                    <a:cubicBezTo>
                      <a:pt x="1" y="2407"/>
                      <a:pt x="686" y="3491"/>
                      <a:pt x="1290" y="4461"/>
                    </a:cubicBezTo>
                    <a:cubicBezTo>
                      <a:pt x="1713" y="5123"/>
                      <a:pt x="2078" y="5705"/>
                      <a:pt x="1553" y="6641"/>
                    </a:cubicBezTo>
                    <a:cubicBezTo>
                      <a:pt x="1519" y="6698"/>
                      <a:pt x="1541" y="6755"/>
                      <a:pt x="1587" y="6789"/>
                    </a:cubicBezTo>
                    <a:cubicBezTo>
                      <a:pt x="1598" y="6800"/>
                      <a:pt x="1621" y="6800"/>
                      <a:pt x="1644" y="6800"/>
                    </a:cubicBezTo>
                    <a:cubicBezTo>
                      <a:pt x="1678" y="6800"/>
                      <a:pt x="1713" y="6789"/>
                      <a:pt x="1735" y="6766"/>
                    </a:cubicBezTo>
                    <a:cubicBezTo>
                      <a:pt x="3230" y="4940"/>
                      <a:pt x="2591" y="3788"/>
                      <a:pt x="2021" y="2772"/>
                    </a:cubicBezTo>
                    <a:cubicBezTo>
                      <a:pt x="1564" y="1973"/>
                      <a:pt x="1142" y="1209"/>
                      <a:pt x="1713" y="159"/>
                    </a:cubicBezTo>
                    <a:cubicBezTo>
                      <a:pt x="1752" y="71"/>
                      <a:pt x="1681" y="0"/>
                      <a:pt x="16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2" name="Google Shape;832;p31"/>
              <p:cNvSpPr/>
              <p:nvPr/>
            </p:nvSpPr>
            <p:spPr>
              <a:xfrm>
                <a:off x="-463675" y="4032300"/>
                <a:ext cx="45950" cy="45300"/>
              </a:xfrm>
              <a:custGeom>
                <a:avLst/>
                <a:gdLst/>
                <a:ahLst/>
                <a:cxnLst/>
                <a:rect l="l" t="t" r="r" b="b"/>
                <a:pathLst>
                  <a:path w="1838" h="1812" extrusionOk="0">
                    <a:moveTo>
                      <a:pt x="685" y="534"/>
                    </a:moveTo>
                    <a:cubicBezTo>
                      <a:pt x="719" y="773"/>
                      <a:pt x="879" y="968"/>
                      <a:pt x="1096" y="1059"/>
                    </a:cubicBezTo>
                    <a:cubicBezTo>
                      <a:pt x="1176" y="1104"/>
                      <a:pt x="1233" y="1184"/>
                      <a:pt x="1256" y="1287"/>
                    </a:cubicBezTo>
                    <a:cubicBezTo>
                      <a:pt x="1278" y="1356"/>
                      <a:pt x="1313" y="1413"/>
                      <a:pt x="1358" y="1470"/>
                    </a:cubicBezTo>
                    <a:lnTo>
                      <a:pt x="1392" y="1527"/>
                    </a:lnTo>
                    <a:cubicBezTo>
                      <a:pt x="1404" y="1538"/>
                      <a:pt x="1415" y="1550"/>
                      <a:pt x="1415" y="1572"/>
                    </a:cubicBezTo>
                    <a:cubicBezTo>
                      <a:pt x="1380" y="1578"/>
                      <a:pt x="1345" y="1580"/>
                      <a:pt x="1311" y="1580"/>
                    </a:cubicBezTo>
                    <a:cubicBezTo>
                      <a:pt x="1042" y="1580"/>
                      <a:pt x="795" y="1427"/>
                      <a:pt x="674" y="1184"/>
                    </a:cubicBezTo>
                    <a:cubicBezTo>
                      <a:pt x="571" y="979"/>
                      <a:pt x="571" y="739"/>
                      <a:pt x="685" y="534"/>
                    </a:cubicBezTo>
                    <a:close/>
                    <a:moveTo>
                      <a:pt x="989" y="0"/>
                    </a:moveTo>
                    <a:cubicBezTo>
                      <a:pt x="973" y="0"/>
                      <a:pt x="959" y="3"/>
                      <a:pt x="947" y="9"/>
                    </a:cubicBezTo>
                    <a:lnTo>
                      <a:pt x="902" y="32"/>
                    </a:lnTo>
                    <a:cubicBezTo>
                      <a:pt x="0" y="477"/>
                      <a:pt x="320" y="1812"/>
                      <a:pt x="1313" y="1812"/>
                    </a:cubicBezTo>
                    <a:cubicBezTo>
                      <a:pt x="1450" y="1812"/>
                      <a:pt x="1586" y="1778"/>
                      <a:pt x="1723" y="1721"/>
                    </a:cubicBezTo>
                    <a:lnTo>
                      <a:pt x="1769" y="1698"/>
                    </a:lnTo>
                    <a:cubicBezTo>
                      <a:pt x="1815" y="1675"/>
                      <a:pt x="1838" y="1618"/>
                      <a:pt x="1826" y="1572"/>
                    </a:cubicBezTo>
                    <a:cubicBezTo>
                      <a:pt x="1701" y="1572"/>
                      <a:pt x="1575" y="1515"/>
                      <a:pt x="1484" y="1424"/>
                    </a:cubicBezTo>
                    <a:cubicBezTo>
                      <a:pt x="1450" y="1367"/>
                      <a:pt x="1415" y="1298"/>
                      <a:pt x="1392" y="1230"/>
                    </a:cubicBezTo>
                    <a:cubicBezTo>
                      <a:pt x="1370" y="1139"/>
                      <a:pt x="1313" y="1059"/>
                      <a:pt x="1233" y="1002"/>
                    </a:cubicBezTo>
                    <a:cubicBezTo>
                      <a:pt x="1027" y="910"/>
                      <a:pt x="902" y="705"/>
                      <a:pt x="902" y="488"/>
                    </a:cubicBezTo>
                    <a:cubicBezTo>
                      <a:pt x="902" y="477"/>
                      <a:pt x="902" y="465"/>
                      <a:pt x="902" y="443"/>
                    </a:cubicBezTo>
                    <a:cubicBezTo>
                      <a:pt x="925" y="294"/>
                      <a:pt x="982" y="157"/>
                      <a:pt x="1073" y="43"/>
                    </a:cubicBezTo>
                    <a:cubicBezTo>
                      <a:pt x="1062" y="20"/>
                      <a:pt x="1050" y="20"/>
                      <a:pt x="1039" y="9"/>
                    </a:cubicBezTo>
                    <a:cubicBezTo>
                      <a:pt x="1022" y="3"/>
                      <a:pt x="1004" y="0"/>
                      <a:pt x="98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3" name="Google Shape;833;p31"/>
              <p:cNvSpPr/>
              <p:nvPr/>
            </p:nvSpPr>
            <p:spPr>
              <a:xfrm>
                <a:off x="-441150" y="4044500"/>
                <a:ext cx="23150" cy="27125"/>
              </a:xfrm>
              <a:custGeom>
                <a:avLst/>
                <a:gdLst/>
                <a:ahLst/>
                <a:cxnLst/>
                <a:rect l="l" t="t" r="r" b="b"/>
                <a:pathLst>
                  <a:path w="926" h="1085" extrusionOk="0">
                    <a:moveTo>
                      <a:pt x="1" y="0"/>
                    </a:moveTo>
                    <a:cubicBezTo>
                      <a:pt x="1" y="4"/>
                      <a:pt x="1" y="8"/>
                      <a:pt x="1" y="12"/>
                    </a:cubicBezTo>
                    <a:cubicBezTo>
                      <a:pt x="1" y="12"/>
                      <a:pt x="1" y="12"/>
                      <a:pt x="1" y="13"/>
                    </a:cubicBezTo>
                    <a:lnTo>
                      <a:pt x="1" y="13"/>
                    </a:lnTo>
                    <a:cubicBezTo>
                      <a:pt x="1" y="8"/>
                      <a:pt x="1" y="4"/>
                      <a:pt x="1" y="0"/>
                    </a:cubicBezTo>
                    <a:close/>
                    <a:moveTo>
                      <a:pt x="1" y="13"/>
                    </a:moveTo>
                    <a:lnTo>
                      <a:pt x="1" y="13"/>
                    </a:lnTo>
                    <a:cubicBezTo>
                      <a:pt x="6" y="225"/>
                      <a:pt x="130" y="424"/>
                      <a:pt x="320" y="514"/>
                    </a:cubicBezTo>
                    <a:cubicBezTo>
                      <a:pt x="400" y="559"/>
                      <a:pt x="469" y="639"/>
                      <a:pt x="491" y="742"/>
                    </a:cubicBezTo>
                    <a:cubicBezTo>
                      <a:pt x="503" y="810"/>
                      <a:pt x="537" y="868"/>
                      <a:pt x="583" y="936"/>
                    </a:cubicBezTo>
                    <a:cubicBezTo>
                      <a:pt x="674" y="1027"/>
                      <a:pt x="800" y="1084"/>
                      <a:pt x="925" y="1084"/>
                    </a:cubicBezTo>
                    <a:cubicBezTo>
                      <a:pt x="925" y="1073"/>
                      <a:pt x="925" y="1062"/>
                      <a:pt x="914" y="1050"/>
                    </a:cubicBezTo>
                    <a:lnTo>
                      <a:pt x="914" y="1039"/>
                    </a:lnTo>
                    <a:cubicBezTo>
                      <a:pt x="895" y="1001"/>
                      <a:pt x="852" y="979"/>
                      <a:pt x="806" y="979"/>
                    </a:cubicBezTo>
                    <a:cubicBezTo>
                      <a:pt x="796" y="979"/>
                      <a:pt x="787" y="980"/>
                      <a:pt x="777" y="982"/>
                    </a:cubicBezTo>
                    <a:cubicBezTo>
                      <a:pt x="764" y="985"/>
                      <a:pt x="755" y="987"/>
                      <a:pt x="747" y="987"/>
                    </a:cubicBezTo>
                    <a:cubicBezTo>
                      <a:pt x="727" y="987"/>
                      <a:pt x="715" y="971"/>
                      <a:pt x="674" y="913"/>
                    </a:cubicBezTo>
                    <a:lnTo>
                      <a:pt x="628" y="856"/>
                    </a:lnTo>
                    <a:cubicBezTo>
                      <a:pt x="594" y="810"/>
                      <a:pt x="571" y="765"/>
                      <a:pt x="560" y="719"/>
                    </a:cubicBezTo>
                    <a:cubicBezTo>
                      <a:pt x="526" y="571"/>
                      <a:pt x="423" y="445"/>
                      <a:pt x="297" y="377"/>
                    </a:cubicBezTo>
                    <a:cubicBezTo>
                      <a:pt x="138" y="308"/>
                      <a:pt x="24" y="172"/>
                      <a:pt x="1" y="1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4" name="Google Shape;834;p31"/>
              <p:cNvSpPr/>
              <p:nvPr/>
            </p:nvSpPr>
            <p:spPr>
              <a:xfrm>
                <a:off x="-441150" y="4033075"/>
                <a:ext cx="5450" cy="103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412" extrusionOk="0">
                    <a:moveTo>
                      <a:pt x="183" y="1"/>
                    </a:moveTo>
                    <a:cubicBezTo>
                      <a:pt x="81" y="115"/>
                      <a:pt x="24" y="263"/>
                      <a:pt x="1" y="412"/>
                    </a:cubicBezTo>
                    <a:cubicBezTo>
                      <a:pt x="24" y="320"/>
                      <a:pt x="81" y="229"/>
                      <a:pt x="161" y="183"/>
                    </a:cubicBezTo>
                    <a:cubicBezTo>
                      <a:pt x="206" y="149"/>
                      <a:pt x="218" y="81"/>
                      <a:pt x="195" y="35"/>
                    </a:cubicBezTo>
                    <a:cubicBezTo>
                      <a:pt x="195" y="24"/>
                      <a:pt x="183" y="12"/>
                      <a:pt x="18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5" name="Google Shape;835;p31"/>
              <p:cNvSpPr/>
              <p:nvPr/>
            </p:nvSpPr>
            <p:spPr>
              <a:xfrm>
                <a:off x="-473100" y="3920200"/>
                <a:ext cx="53675" cy="109775"/>
              </a:xfrm>
              <a:custGeom>
                <a:avLst/>
                <a:gdLst/>
                <a:ahLst/>
                <a:cxnLst/>
                <a:rect l="l" t="t" r="r" b="b"/>
                <a:pathLst>
                  <a:path w="2147" h="4391" extrusionOk="0">
                    <a:moveTo>
                      <a:pt x="1359" y="887"/>
                    </a:moveTo>
                    <a:lnTo>
                      <a:pt x="1359" y="887"/>
                    </a:lnTo>
                    <a:cubicBezTo>
                      <a:pt x="1724" y="1800"/>
                      <a:pt x="1416" y="2279"/>
                      <a:pt x="1119" y="2758"/>
                    </a:cubicBezTo>
                    <a:cubicBezTo>
                      <a:pt x="959" y="3032"/>
                      <a:pt x="777" y="3306"/>
                      <a:pt x="765" y="3637"/>
                    </a:cubicBezTo>
                    <a:cubicBezTo>
                      <a:pt x="411" y="2918"/>
                      <a:pt x="697" y="2416"/>
                      <a:pt x="982" y="1891"/>
                    </a:cubicBezTo>
                    <a:cubicBezTo>
                      <a:pt x="1153" y="1571"/>
                      <a:pt x="1324" y="1252"/>
                      <a:pt x="1359" y="887"/>
                    </a:cubicBezTo>
                    <a:close/>
                    <a:moveTo>
                      <a:pt x="1071" y="0"/>
                    </a:moveTo>
                    <a:cubicBezTo>
                      <a:pt x="1049" y="0"/>
                      <a:pt x="1026" y="6"/>
                      <a:pt x="1005" y="19"/>
                    </a:cubicBezTo>
                    <a:cubicBezTo>
                      <a:pt x="959" y="42"/>
                      <a:pt x="936" y="111"/>
                      <a:pt x="971" y="168"/>
                    </a:cubicBezTo>
                    <a:cubicBezTo>
                      <a:pt x="1313" y="807"/>
                      <a:pt x="1062" y="1263"/>
                      <a:pt x="777" y="1788"/>
                    </a:cubicBezTo>
                    <a:cubicBezTo>
                      <a:pt x="411" y="2439"/>
                      <a:pt x="1" y="3180"/>
                      <a:pt x="959" y="4356"/>
                    </a:cubicBezTo>
                    <a:cubicBezTo>
                      <a:pt x="982" y="4379"/>
                      <a:pt x="1016" y="4390"/>
                      <a:pt x="1051" y="4390"/>
                    </a:cubicBezTo>
                    <a:cubicBezTo>
                      <a:pt x="1073" y="4390"/>
                      <a:pt x="1096" y="4390"/>
                      <a:pt x="1108" y="4379"/>
                    </a:cubicBezTo>
                    <a:cubicBezTo>
                      <a:pt x="1165" y="4345"/>
                      <a:pt x="1176" y="4276"/>
                      <a:pt x="1142" y="4230"/>
                    </a:cubicBezTo>
                    <a:cubicBezTo>
                      <a:pt x="822" y="3648"/>
                      <a:pt x="1039" y="3317"/>
                      <a:pt x="1313" y="2884"/>
                    </a:cubicBezTo>
                    <a:cubicBezTo>
                      <a:pt x="1690" y="2302"/>
                      <a:pt x="2146" y="1560"/>
                      <a:pt x="1165" y="54"/>
                    </a:cubicBezTo>
                    <a:cubicBezTo>
                      <a:pt x="1143" y="18"/>
                      <a:pt x="1108" y="0"/>
                      <a:pt x="10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6" name="Google Shape;836;p31"/>
              <p:cNvSpPr/>
              <p:nvPr/>
            </p:nvSpPr>
            <p:spPr>
              <a:xfrm>
                <a:off x="-762975" y="4130950"/>
                <a:ext cx="58800" cy="122975"/>
              </a:xfrm>
              <a:custGeom>
                <a:avLst/>
                <a:gdLst/>
                <a:ahLst/>
                <a:cxnLst/>
                <a:rect l="l" t="t" r="r" b="b"/>
                <a:pathLst>
                  <a:path w="2352" h="4919" extrusionOk="0">
                    <a:moveTo>
                      <a:pt x="765" y="0"/>
                    </a:moveTo>
                    <a:cubicBezTo>
                      <a:pt x="1" y="1643"/>
                      <a:pt x="549" y="2511"/>
                      <a:pt x="1028" y="3287"/>
                    </a:cubicBezTo>
                    <a:cubicBezTo>
                      <a:pt x="1359" y="3789"/>
                      <a:pt x="1667" y="4280"/>
                      <a:pt x="1576" y="4919"/>
                    </a:cubicBezTo>
                    <a:cubicBezTo>
                      <a:pt x="2352" y="3606"/>
                      <a:pt x="1872" y="2750"/>
                      <a:pt x="1370" y="1837"/>
                    </a:cubicBezTo>
                    <a:cubicBezTo>
                      <a:pt x="1062" y="1278"/>
                      <a:pt x="731" y="696"/>
                      <a:pt x="76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7" name="Google Shape;837;p31"/>
              <p:cNvSpPr/>
              <p:nvPr/>
            </p:nvSpPr>
            <p:spPr>
              <a:xfrm>
                <a:off x="-545850" y="4221025"/>
                <a:ext cx="4510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1442" extrusionOk="0">
                    <a:moveTo>
                      <a:pt x="996" y="0"/>
                    </a:moveTo>
                    <a:cubicBezTo>
                      <a:pt x="891" y="0"/>
                      <a:pt x="786" y="23"/>
                      <a:pt x="685" y="72"/>
                    </a:cubicBezTo>
                    <a:lnTo>
                      <a:pt x="605" y="106"/>
                    </a:lnTo>
                    <a:cubicBezTo>
                      <a:pt x="0" y="505"/>
                      <a:pt x="274" y="1441"/>
                      <a:pt x="1005" y="1441"/>
                    </a:cubicBezTo>
                    <a:cubicBezTo>
                      <a:pt x="1050" y="1441"/>
                      <a:pt x="1107" y="1430"/>
                      <a:pt x="1165" y="1418"/>
                    </a:cubicBezTo>
                    <a:lnTo>
                      <a:pt x="1301" y="1350"/>
                    </a:lnTo>
                    <a:cubicBezTo>
                      <a:pt x="1655" y="1167"/>
                      <a:pt x="1804" y="745"/>
                      <a:pt x="1632" y="391"/>
                    </a:cubicBezTo>
                    <a:cubicBezTo>
                      <a:pt x="1510" y="146"/>
                      <a:pt x="1258" y="0"/>
                      <a:pt x="99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8" name="Google Shape;838;p31"/>
              <p:cNvSpPr/>
              <p:nvPr/>
            </p:nvSpPr>
            <p:spPr>
              <a:xfrm>
                <a:off x="-741000" y="4259900"/>
                <a:ext cx="152100" cy="95750"/>
              </a:xfrm>
              <a:custGeom>
                <a:avLst/>
                <a:gdLst/>
                <a:ahLst/>
                <a:cxnLst/>
                <a:rect l="l" t="t" r="r" b="b"/>
                <a:pathLst>
                  <a:path w="6084" h="3830" extrusionOk="0">
                    <a:moveTo>
                      <a:pt x="5467" y="0"/>
                    </a:moveTo>
                    <a:lnTo>
                      <a:pt x="343" y="2500"/>
                    </a:lnTo>
                    <a:cubicBezTo>
                      <a:pt x="149" y="2591"/>
                      <a:pt x="23" y="2773"/>
                      <a:pt x="1" y="2990"/>
                    </a:cubicBezTo>
                    <a:cubicBezTo>
                      <a:pt x="1" y="3116"/>
                      <a:pt x="80" y="3241"/>
                      <a:pt x="206" y="3298"/>
                    </a:cubicBezTo>
                    <a:cubicBezTo>
                      <a:pt x="331" y="3367"/>
                      <a:pt x="434" y="3492"/>
                      <a:pt x="468" y="3641"/>
                    </a:cubicBezTo>
                    <a:cubicBezTo>
                      <a:pt x="491" y="3686"/>
                      <a:pt x="514" y="3732"/>
                      <a:pt x="537" y="3778"/>
                    </a:cubicBezTo>
                    <a:cubicBezTo>
                      <a:pt x="571" y="3812"/>
                      <a:pt x="637" y="3829"/>
                      <a:pt x="715" y="3829"/>
                    </a:cubicBezTo>
                    <a:cubicBezTo>
                      <a:pt x="794" y="3829"/>
                      <a:pt x="885" y="3812"/>
                      <a:pt x="971" y="3778"/>
                    </a:cubicBezTo>
                    <a:lnTo>
                      <a:pt x="6083" y="1279"/>
                    </a:lnTo>
                    <a:cubicBezTo>
                      <a:pt x="5832" y="1176"/>
                      <a:pt x="5638" y="993"/>
                      <a:pt x="5524" y="765"/>
                    </a:cubicBezTo>
                    <a:cubicBezTo>
                      <a:pt x="5410" y="525"/>
                      <a:pt x="5387" y="251"/>
                      <a:pt x="546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9" name="Google Shape;839;p31"/>
              <p:cNvSpPr/>
              <p:nvPr/>
            </p:nvSpPr>
            <p:spPr>
              <a:xfrm>
                <a:off x="-546125" y="4213125"/>
                <a:ext cx="49075" cy="47375"/>
              </a:xfrm>
              <a:custGeom>
                <a:avLst/>
                <a:gdLst/>
                <a:ahLst/>
                <a:cxnLst/>
                <a:rect l="l" t="t" r="r" b="b"/>
                <a:pathLst>
                  <a:path w="1963" h="1895" extrusionOk="0">
                    <a:moveTo>
                      <a:pt x="889" y="230"/>
                    </a:moveTo>
                    <a:cubicBezTo>
                      <a:pt x="968" y="230"/>
                      <a:pt x="1045" y="244"/>
                      <a:pt x="1118" y="274"/>
                    </a:cubicBezTo>
                    <a:cubicBezTo>
                      <a:pt x="1712" y="479"/>
                      <a:pt x="1758" y="1289"/>
                      <a:pt x="1198" y="1575"/>
                    </a:cubicBezTo>
                    <a:lnTo>
                      <a:pt x="1050" y="1655"/>
                    </a:lnTo>
                    <a:cubicBezTo>
                      <a:pt x="1004" y="1666"/>
                      <a:pt x="947" y="1666"/>
                      <a:pt x="890" y="1666"/>
                    </a:cubicBezTo>
                    <a:cubicBezTo>
                      <a:pt x="616" y="1666"/>
                      <a:pt x="365" y="1506"/>
                      <a:pt x="240" y="1267"/>
                    </a:cubicBezTo>
                    <a:cubicBezTo>
                      <a:pt x="80" y="936"/>
                      <a:pt x="194" y="536"/>
                      <a:pt x="502" y="342"/>
                    </a:cubicBezTo>
                    <a:lnTo>
                      <a:pt x="582" y="308"/>
                    </a:lnTo>
                    <a:cubicBezTo>
                      <a:pt x="680" y="256"/>
                      <a:pt x="785" y="230"/>
                      <a:pt x="889" y="230"/>
                    </a:cubicBezTo>
                    <a:close/>
                    <a:moveTo>
                      <a:pt x="889" y="0"/>
                    </a:moveTo>
                    <a:cubicBezTo>
                      <a:pt x="751" y="0"/>
                      <a:pt x="612" y="30"/>
                      <a:pt x="479" y="91"/>
                    </a:cubicBezTo>
                    <a:lnTo>
                      <a:pt x="388" y="137"/>
                    </a:lnTo>
                    <a:lnTo>
                      <a:pt x="377" y="148"/>
                    </a:lnTo>
                    <a:cubicBezTo>
                      <a:pt x="308" y="194"/>
                      <a:pt x="240" y="251"/>
                      <a:pt x="183" y="319"/>
                    </a:cubicBezTo>
                    <a:lnTo>
                      <a:pt x="194" y="331"/>
                    </a:lnTo>
                    <a:cubicBezTo>
                      <a:pt x="228" y="365"/>
                      <a:pt x="228" y="433"/>
                      <a:pt x="194" y="479"/>
                    </a:cubicBezTo>
                    <a:cubicBezTo>
                      <a:pt x="23" y="719"/>
                      <a:pt x="0" y="1050"/>
                      <a:pt x="137" y="1312"/>
                    </a:cubicBezTo>
                    <a:cubicBezTo>
                      <a:pt x="205" y="1449"/>
                      <a:pt x="297" y="1563"/>
                      <a:pt x="422" y="1643"/>
                    </a:cubicBezTo>
                    <a:cubicBezTo>
                      <a:pt x="536" y="1723"/>
                      <a:pt x="685" y="1769"/>
                      <a:pt x="822" y="1780"/>
                    </a:cubicBezTo>
                    <a:cubicBezTo>
                      <a:pt x="879" y="1791"/>
                      <a:pt x="913" y="1826"/>
                      <a:pt x="924" y="1871"/>
                    </a:cubicBezTo>
                    <a:cubicBezTo>
                      <a:pt x="924" y="1883"/>
                      <a:pt x="924" y="1883"/>
                      <a:pt x="924" y="1894"/>
                    </a:cubicBezTo>
                    <a:cubicBezTo>
                      <a:pt x="993" y="1894"/>
                      <a:pt x="1061" y="1883"/>
                      <a:pt x="1118" y="1860"/>
                    </a:cubicBezTo>
                    <a:lnTo>
                      <a:pt x="1141" y="1860"/>
                    </a:lnTo>
                    <a:lnTo>
                      <a:pt x="1301" y="1780"/>
                    </a:lnTo>
                    <a:cubicBezTo>
                      <a:pt x="1769" y="1552"/>
                      <a:pt x="1963" y="993"/>
                      <a:pt x="1735" y="525"/>
                    </a:cubicBezTo>
                    <a:cubicBezTo>
                      <a:pt x="1571" y="189"/>
                      <a:pt x="1237" y="0"/>
                      <a:pt x="88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0" name="Google Shape;840;p31"/>
              <p:cNvSpPr/>
              <p:nvPr/>
            </p:nvSpPr>
            <p:spPr>
              <a:xfrm>
                <a:off x="-603775" y="4220650"/>
                <a:ext cx="80775" cy="67800"/>
              </a:xfrm>
              <a:custGeom>
                <a:avLst/>
                <a:gdLst/>
                <a:ahLst/>
                <a:cxnLst/>
                <a:rect l="l" t="t" r="r" b="b"/>
                <a:pathLst>
                  <a:path w="3231" h="2712" extrusionOk="0">
                    <a:moveTo>
                      <a:pt x="2169" y="349"/>
                    </a:moveTo>
                    <a:lnTo>
                      <a:pt x="2169" y="349"/>
                    </a:lnTo>
                    <a:cubicBezTo>
                      <a:pt x="2021" y="863"/>
                      <a:pt x="2283" y="1422"/>
                      <a:pt x="2785" y="1627"/>
                    </a:cubicBezTo>
                    <a:lnTo>
                      <a:pt x="1188" y="2415"/>
                    </a:lnTo>
                    <a:cubicBezTo>
                      <a:pt x="1091" y="2458"/>
                      <a:pt x="989" y="2479"/>
                      <a:pt x="889" y="2479"/>
                    </a:cubicBezTo>
                    <a:cubicBezTo>
                      <a:pt x="622" y="2479"/>
                      <a:pt x="365" y="2333"/>
                      <a:pt x="240" y="2084"/>
                    </a:cubicBezTo>
                    <a:cubicBezTo>
                      <a:pt x="58" y="1730"/>
                      <a:pt x="206" y="1308"/>
                      <a:pt x="560" y="1137"/>
                    </a:cubicBezTo>
                    <a:lnTo>
                      <a:pt x="2169" y="349"/>
                    </a:lnTo>
                    <a:close/>
                    <a:moveTo>
                      <a:pt x="2413" y="0"/>
                    </a:moveTo>
                    <a:cubicBezTo>
                      <a:pt x="2397" y="0"/>
                      <a:pt x="2380" y="3"/>
                      <a:pt x="2363" y="7"/>
                    </a:cubicBezTo>
                    <a:lnTo>
                      <a:pt x="469" y="943"/>
                    </a:lnTo>
                    <a:cubicBezTo>
                      <a:pt x="355" y="988"/>
                      <a:pt x="263" y="1068"/>
                      <a:pt x="183" y="1160"/>
                    </a:cubicBezTo>
                    <a:lnTo>
                      <a:pt x="195" y="1171"/>
                    </a:lnTo>
                    <a:cubicBezTo>
                      <a:pt x="229" y="1205"/>
                      <a:pt x="229" y="1262"/>
                      <a:pt x="195" y="1308"/>
                    </a:cubicBezTo>
                    <a:cubicBezTo>
                      <a:pt x="24" y="1559"/>
                      <a:pt x="1" y="1878"/>
                      <a:pt x="138" y="2152"/>
                    </a:cubicBezTo>
                    <a:cubicBezTo>
                      <a:pt x="195" y="2278"/>
                      <a:pt x="286" y="2392"/>
                      <a:pt x="412" y="2472"/>
                    </a:cubicBezTo>
                    <a:cubicBezTo>
                      <a:pt x="526" y="2563"/>
                      <a:pt x="674" y="2609"/>
                      <a:pt x="811" y="2620"/>
                    </a:cubicBezTo>
                    <a:cubicBezTo>
                      <a:pt x="868" y="2620"/>
                      <a:pt x="902" y="2655"/>
                      <a:pt x="914" y="2712"/>
                    </a:cubicBezTo>
                    <a:cubicBezTo>
                      <a:pt x="1039" y="2700"/>
                      <a:pt x="1165" y="2677"/>
                      <a:pt x="1279" y="2620"/>
                    </a:cubicBezTo>
                    <a:lnTo>
                      <a:pt x="3162" y="1696"/>
                    </a:lnTo>
                    <a:cubicBezTo>
                      <a:pt x="3208" y="1673"/>
                      <a:pt x="3230" y="1639"/>
                      <a:pt x="3230" y="1593"/>
                    </a:cubicBezTo>
                    <a:lnTo>
                      <a:pt x="3208" y="1593"/>
                    </a:lnTo>
                    <a:cubicBezTo>
                      <a:pt x="2386" y="1593"/>
                      <a:pt x="1952" y="635"/>
                      <a:pt x="2489" y="30"/>
                    </a:cubicBezTo>
                    <a:cubicBezTo>
                      <a:pt x="2467" y="8"/>
                      <a:pt x="2441" y="0"/>
                      <a:pt x="24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1" name="Google Shape;841;p31"/>
              <p:cNvSpPr/>
              <p:nvPr/>
            </p:nvSpPr>
            <p:spPr>
              <a:xfrm>
                <a:off x="-554975" y="4221375"/>
                <a:ext cx="31975" cy="39125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1565" extrusionOk="0">
                    <a:moveTo>
                      <a:pt x="525" y="1"/>
                    </a:moveTo>
                    <a:cubicBezTo>
                      <a:pt x="0" y="606"/>
                      <a:pt x="434" y="1564"/>
                      <a:pt x="1244" y="1564"/>
                    </a:cubicBezTo>
                    <a:lnTo>
                      <a:pt x="1278" y="1564"/>
                    </a:lnTo>
                    <a:cubicBezTo>
                      <a:pt x="1278" y="1553"/>
                      <a:pt x="1278" y="1553"/>
                      <a:pt x="1278" y="1541"/>
                    </a:cubicBezTo>
                    <a:cubicBezTo>
                      <a:pt x="1267" y="1496"/>
                      <a:pt x="1221" y="1461"/>
                      <a:pt x="1176" y="1461"/>
                    </a:cubicBezTo>
                    <a:cubicBezTo>
                      <a:pt x="1027" y="1450"/>
                      <a:pt x="890" y="1393"/>
                      <a:pt x="776" y="1313"/>
                    </a:cubicBezTo>
                    <a:cubicBezTo>
                      <a:pt x="651" y="1233"/>
                      <a:pt x="548" y="1119"/>
                      <a:pt x="491" y="994"/>
                    </a:cubicBezTo>
                    <a:cubicBezTo>
                      <a:pt x="354" y="720"/>
                      <a:pt x="377" y="400"/>
                      <a:pt x="548" y="149"/>
                    </a:cubicBezTo>
                    <a:cubicBezTo>
                      <a:pt x="582" y="103"/>
                      <a:pt x="582" y="46"/>
                      <a:pt x="537" y="12"/>
                    </a:cubicBezTo>
                    <a:lnTo>
                      <a:pt x="525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2" name="Google Shape;842;p31"/>
              <p:cNvSpPr/>
              <p:nvPr/>
            </p:nvSpPr>
            <p:spPr>
              <a:xfrm>
                <a:off x="-749275" y="4248750"/>
                <a:ext cx="168650" cy="110450"/>
              </a:xfrm>
              <a:custGeom>
                <a:avLst/>
                <a:gdLst/>
                <a:ahLst/>
                <a:cxnLst/>
                <a:rect l="l" t="t" r="r" b="b"/>
                <a:pathLst>
                  <a:path w="6746" h="4418" extrusionOk="0">
                    <a:moveTo>
                      <a:pt x="5684" y="355"/>
                    </a:moveTo>
                    <a:lnTo>
                      <a:pt x="5684" y="355"/>
                    </a:lnTo>
                    <a:cubicBezTo>
                      <a:pt x="5650" y="458"/>
                      <a:pt x="5638" y="549"/>
                      <a:pt x="5638" y="652"/>
                    </a:cubicBezTo>
                    <a:cubicBezTo>
                      <a:pt x="5638" y="1085"/>
                      <a:pt x="5901" y="1473"/>
                      <a:pt x="6300" y="1633"/>
                    </a:cubicBezTo>
                    <a:lnTo>
                      <a:pt x="1187" y="4132"/>
                    </a:lnTo>
                    <a:cubicBezTo>
                      <a:pt x="1102" y="4172"/>
                      <a:pt x="1011" y="4192"/>
                      <a:pt x="932" y="4192"/>
                    </a:cubicBezTo>
                    <a:cubicBezTo>
                      <a:pt x="854" y="4192"/>
                      <a:pt x="788" y="4172"/>
                      <a:pt x="754" y="4132"/>
                    </a:cubicBezTo>
                    <a:cubicBezTo>
                      <a:pt x="731" y="4087"/>
                      <a:pt x="708" y="4041"/>
                      <a:pt x="697" y="3996"/>
                    </a:cubicBezTo>
                    <a:cubicBezTo>
                      <a:pt x="651" y="3847"/>
                      <a:pt x="560" y="3722"/>
                      <a:pt x="423" y="3653"/>
                    </a:cubicBezTo>
                    <a:cubicBezTo>
                      <a:pt x="297" y="3596"/>
                      <a:pt x="217" y="3471"/>
                      <a:pt x="229" y="3345"/>
                    </a:cubicBezTo>
                    <a:cubicBezTo>
                      <a:pt x="240" y="3128"/>
                      <a:pt x="366" y="2946"/>
                      <a:pt x="560" y="2854"/>
                    </a:cubicBezTo>
                    <a:lnTo>
                      <a:pt x="5684" y="355"/>
                    </a:lnTo>
                    <a:close/>
                    <a:moveTo>
                      <a:pt x="5918" y="0"/>
                    </a:moveTo>
                    <a:cubicBezTo>
                      <a:pt x="5901" y="0"/>
                      <a:pt x="5884" y="4"/>
                      <a:pt x="5866" y="13"/>
                    </a:cubicBezTo>
                    <a:lnTo>
                      <a:pt x="457" y="2660"/>
                    </a:lnTo>
                    <a:cubicBezTo>
                      <a:pt x="354" y="2706"/>
                      <a:pt x="252" y="2786"/>
                      <a:pt x="172" y="2889"/>
                    </a:cubicBezTo>
                    <a:cubicBezTo>
                      <a:pt x="183" y="2889"/>
                      <a:pt x="183" y="2900"/>
                      <a:pt x="195" y="2911"/>
                    </a:cubicBezTo>
                    <a:cubicBezTo>
                      <a:pt x="217" y="2968"/>
                      <a:pt x="206" y="3025"/>
                      <a:pt x="160" y="3060"/>
                    </a:cubicBezTo>
                    <a:cubicBezTo>
                      <a:pt x="80" y="3117"/>
                      <a:pt x="23" y="3197"/>
                      <a:pt x="1" y="3288"/>
                    </a:cubicBezTo>
                    <a:cubicBezTo>
                      <a:pt x="1" y="3311"/>
                      <a:pt x="1" y="3334"/>
                      <a:pt x="1" y="3345"/>
                    </a:cubicBezTo>
                    <a:cubicBezTo>
                      <a:pt x="35" y="3516"/>
                      <a:pt x="138" y="3653"/>
                      <a:pt x="297" y="3710"/>
                    </a:cubicBezTo>
                    <a:cubicBezTo>
                      <a:pt x="434" y="3790"/>
                      <a:pt x="526" y="3916"/>
                      <a:pt x="571" y="4064"/>
                    </a:cubicBezTo>
                    <a:cubicBezTo>
                      <a:pt x="583" y="4110"/>
                      <a:pt x="605" y="4155"/>
                      <a:pt x="628" y="4190"/>
                    </a:cubicBezTo>
                    <a:cubicBezTo>
                      <a:pt x="651" y="4212"/>
                      <a:pt x="662" y="4235"/>
                      <a:pt x="674" y="4247"/>
                    </a:cubicBezTo>
                    <a:cubicBezTo>
                      <a:pt x="716" y="4314"/>
                      <a:pt x="727" y="4332"/>
                      <a:pt x="753" y="4332"/>
                    </a:cubicBezTo>
                    <a:cubicBezTo>
                      <a:pt x="762" y="4332"/>
                      <a:pt x="773" y="4329"/>
                      <a:pt x="788" y="4326"/>
                    </a:cubicBezTo>
                    <a:cubicBezTo>
                      <a:pt x="800" y="4321"/>
                      <a:pt x="812" y="4318"/>
                      <a:pt x="825" y="4318"/>
                    </a:cubicBezTo>
                    <a:cubicBezTo>
                      <a:pt x="861" y="4318"/>
                      <a:pt x="897" y="4341"/>
                      <a:pt x="914" y="4384"/>
                    </a:cubicBezTo>
                    <a:cubicBezTo>
                      <a:pt x="914" y="4395"/>
                      <a:pt x="925" y="4406"/>
                      <a:pt x="925" y="4418"/>
                    </a:cubicBezTo>
                    <a:lnTo>
                      <a:pt x="936" y="4418"/>
                    </a:lnTo>
                    <a:cubicBezTo>
                      <a:pt x="1051" y="4418"/>
                      <a:pt x="1176" y="4384"/>
                      <a:pt x="1279" y="4338"/>
                    </a:cubicBezTo>
                    <a:lnTo>
                      <a:pt x="6677" y="1702"/>
                    </a:lnTo>
                    <a:cubicBezTo>
                      <a:pt x="6722" y="1679"/>
                      <a:pt x="6745" y="1633"/>
                      <a:pt x="6734" y="1588"/>
                    </a:cubicBezTo>
                    <a:lnTo>
                      <a:pt x="6688" y="1588"/>
                    </a:lnTo>
                    <a:cubicBezTo>
                      <a:pt x="5878" y="1588"/>
                      <a:pt x="5456" y="629"/>
                      <a:pt x="5992" y="24"/>
                    </a:cubicBezTo>
                    <a:cubicBezTo>
                      <a:pt x="5971" y="10"/>
                      <a:pt x="5945" y="0"/>
                      <a:pt x="591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3" name="Google Shape;843;p31"/>
              <p:cNvSpPr/>
              <p:nvPr/>
            </p:nvSpPr>
            <p:spPr>
              <a:xfrm>
                <a:off x="-612600" y="4249625"/>
                <a:ext cx="31675" cy="38550"/>
              </a:xfrm>
              <a:custGeom>
                <a:avLst/>
                <a:gdLst/>
                <a:ahLst/>
                <a:cxnLst/>
                <a:rect l="l" t="t" r="r" b="b"/>
                <a:pathLst>
                  <a:path w="1267" h="1542" extrusionOk="0">
                    <a:moveTo>
                      <a:pt x="525" y="1"/>
                    </a:moveTo>
                    <a:lnTo>
                      <a:pt x="525" y="1"/>
                    </a:lnTo>
                    <a:cubicBezTo>
                      <a:pt x="0" y="594"/>
                      <a:pt x="422" y="1530"/>
                      <a:pt x="1221" y="1541"/>
                    </a:cubicBezTo>
                    <a:lnTo>
                      <a:pt x="1267" y="1541"/>
                    </a:lnTo>
                    <a:cubicBezTo>
                      <a:pt x="1255" y="1496"/>
                      <a:pt x="1210" y="1461"/>
                      <a:pt x="1164" y="1461"/>
                    </a:cubicBezTo>
                    <a:cubicBezTo>
                      <a:pt x="1016" y="1450"/>
                      <a:pt x="879" y="1393"/>
                      <a:pt x="753" y="1313"/>
                    </a:cubicBezTo>
                    <a:cubicBezTo>
                      <a:pt x="639" y="1233"/>
                      <a:pt x="536" y="1119"/>
                      <a:pt x="479" y="993"/>
                    </a:cubicBezTo>
                    <a:cubicBezTo>
                      <a:pt x="342" y="719"/>
                      <a:pt x="365" y="400"/>
                      <a:pt x="536" y="149"/>
                    </a:cubicBezTo>
                    <a:cubicBezTo>
                      <a:pt x="571" y="103"/>
                      <a:pt x="571" y="46"/>
                      <a:pt x="536" y="12"/>
                    </a:cubicBezTo>
                    <a:lnTo>
                      <a:pt x="525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4" name="Google Shape;844;p31"/>
              <p:cNvSpPr/>
              <p:nvPr/>
            </p:nvSpPr>
            <p:spPr>
              <a:xfrm>
                <a:off x="-777225" y="4102775"/>
                <a:ext cx="80750" cy="170275"/>
              </a:xfrm>
              <a:custGeom>
                <a:avLst/>
                <a:gdLst/>
                <a:ahLst/>
                <a:cxnLst/>
                <a:rect l="l" t="t" r="r" b="b"/>
                <a:pathLst>
                  <a:path w="3230" h="6811" extrusionOk="0">
                    <a:moveTo>
                      <a:pt x="1221" y="1047"/>
                    </a:moveTo>
                    <a:lnTo>
                      <a:pt x="1221" y="1047"/>
                    </a:lnTo>
                    <a:cubicBezTo>
                      <a:pt x="1187" y="1732"/>
                      <a:pt x="1507" y="2314"/>
                      <a:pt x="1826" y="2885"/>
                    </a:cubicBezTo>
                    <a:cubicBezTo>
                      <a:pt x="2328" y="3786"/>
                      <a:pt x="2808" y="4642"/>
                      <a:pt x="2032" y="5954"/>
                    </a:cubicBezTo>
                    <a:cubicBezTo>
                      <a:pt x="2123" y="5327"/>
                      <a:pt x="1815" y="4836"/>
                      <a:pt x="1484" y="4322"/>
                    </a:cubicBezTo>
                    <a:cubicBezTo>
                      <a:pt x="1004" y="3558"/>
                      <a:pt x="457" y="2691"/>
                      <a:pt x="1221" y="1047"/>
                    </a:cubicBezTo>
                    <a:close/>
                    <a:moveTo>
                      <a:pt x="1620" y="1"/>
                    </a:moveTo>
                    <a:cubicBezTo>
                      <a:pt x="1586" y="1"/>
                      <a:pt x="1551" y="19"/>
                      <a:pt x="1529" y="54"/>
                    </a:cubicBezTo>
                    <a:cubicBezTo>
                      <a:pt x="0" y="2417"/>
                      <a:pt x="685" y="3501"/>
                      <a:pt x="1301" y="4459"/>
                    </a:cubicBezTo>
                    <a:cubicBezTo>
                      <a:pt x="1723" y="5133"/>
                      <a:pt x="2089" y="5703"/>
                      <a:pt x="1552" y="6651"/>
                    </a:cubicBezTo>
                    <a:cubicBezTo>
                      <a:pt x="1529" y="6696"/>
                      <a:pt x="1541" y="6753"/>
                      <a:pt x="1586" y="6787"/>
                    </a:cubicBezTo>
                    <a:cubicBezTo>
                      <a:pt x="1609" y="6799"/>
                      <a:pt x="1632" y="6810"/>
                      <a:pt x="1655" y="6810"/>
                    </a:cubicBezTo>
                    <a:cubicBezTo>
                      <a:pt x="1689" y="6810"/>
                      <a:pt x="1723" y="6799"/>
                      <a:pt x="1746" y="6765"/>
                    </a:cubicBezTo>
                    <a:cubicBezTo>
                      <a:pt x="3230" y="4950"/>
                      <a:pt x="2602" y="3786"/>
                      <a:pt x="2032" y="2770"/>
                    </a:cubicBezTo>
                    <a:cubicBezTo>
                      <a:pt x="1575" y="1972"/>
                      <a:pt x="1153" y="1207"/>
                      <a:pt x="1723" y="168"/>
                    </a:cubicBezTo>
                    <a:cubicBezTo>
                      <a:pt x="1746" y="111"/>
                      <a:pt x="1735" y="43"/>
                      <a:pt x="1678" y="20"/>
                    </a:cubicBezTo>
                    <a:cubicBezTo>
                      <a:pt x="1661" y="7"/>
                      <a:pt x="1640" y="1"/>
                      <a:pt x="162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5" name="Google Shape;845;p31"/>
              <p:cNvSpPr/>
              <p:nvPr/>
            </p:nvSpPr>
            <p:spPr>
              <a:xfrm>
                <a:off x="-765825" y="4319875"/>
                <a:ext cx="39975" cy="45425"/>
              </a:xfrm>
              <a:custGeom>
                <a:avLst/>
                <a:gdLst/>
                <a:ahLst/>
                <a:cxnLst/>
                <a:rect l="l" t="t" r="r" b="b"/>
                <a:pathLst>
                  <a:path w="1599" h="1817" extrusionOk="0">
                    <a:moveTo>
                      <a:pt x="434" y="546"/>
                    </a:moveTo>
                    <a:lnTo>
                      <a:pt x="434" y="546"/>
                    </a:lnTo>
                    <a:cubicBezTo>
                      <a:pt x="480" y="774"/>
                      <a:pt x="640" y="968"/>
                      <a:pt x="845" y="1059"/>
                    </a:cubicBezTo>
                    <a:cubicBezTo>
                      <a:pt x="936" y="1116"/>
                      <a:pt x="994" y="1196"/>
                      <a:pt x="1016" y="1287"/>
                    </a:cubicBezTo>
                    <a:cubicBezTo>
                      <a:pt x="1039" y="1356"/>
                      <a:pt x="1062" y="1424"/>
                      <a:pt x="1108" y="1481"/>
                    </a:cubicBezTo>
                    <a:cubicBezTo>
                      <a:pt x="1119" y="1493"/>
                      <a:pt x="1130" y="1516"/>
                      <a:pt x="1142" y="1527"/>
                    </a:cubicBezTo>
                    <a:lnTo>
                      <a:pt x="1176" y="1573"/>
                    </a:lnTo>
                    <a:cubicBezTo>
                      <a:pt x="1137" y="1579"/>
                      <a:pt x="1099" y="1582"/>
                      <a:pt x="1061" y="1582"/>
                    </a:cubicBezTo>
                    <a:cubicBezTo>
                      <a:pt x="550" y="1582"/>
                      <a:pt x="190" y="1024"/>
                      <a:pt x="434" y="546"/>
                    </a:cubicBezTo>
                    <a:close/>
                    <a:moveTo>
                      <a:pt x="748" y="1"/>
                    </a:moveTo>
                    <a:cubicBezTo>
                      <a:pt x="734" y="1"/>
                      <a:pt x="720" y="4"/>
                      <a:pt x="708" y="9"/>
                    </a:cubicBezTo>
                    <a:lnTo>
                      <a:pt x="651" y="44"/>
                    </a:lnTo>
                    <a:cubicBezTo>
                      <a:pt x="195" y="260"/>
                      <a:pt x="1" y="831"/>
                      <a:pt x="229" y="1287"/>
                    </a:cubicBezTo>
                    <a:cubicBezTo>
                      <a:pt x="384" y="1622"/>
                      <a:pt x="720" y="1817"/>
                      <a:pt x="1066" y="1817"/>
                    </a:cubicBezTo>
                    <a:cubicBezTo>
                      <a:pt x="1204" y="1817"/>
                      <a:pt x="1343" y="1786"/>
                      <a:pt x="1473" y="1721"/>
                    </a:cubicBezTo>
                    <a:lnTo>
                      <a:pt x="1530" y="1698"/>
                    </a:lnTo>
                    <a:cubicBezTo>
                      <a:pt x="1576" y="1675"/>
                      <a:pt x="1598" y="1618"/>
                      <a:pt x="1587" y="1573"/>
                    </a:cubicBezTo>
                    <a:lnTo>
                      <a:pt x="1587" y="1573"/>
                    </a:lnTo>
                    <a:cubicBezTo>
                      <a:pt x="1575" y="1574"/>
                      <a:pt x="1564" y="1574"/>
                      <a:pt x="1553" y="1574"/>
                    </a:cubicBezTo>
                    <a:cubicBezTo>
                      <a:pt x="1429" y="1574"/>
                      <a:pt x="1318" y="1518"/>
                      <a:pt x="1245" y="1424"/>
                    </a:cubicBezTo>
                    <a:cubicBezTo>
                      <a:pt x="1199" y="1367"/>
                      <a:pt x="1165" y="1299"/>
                      <a:pt x="1142" y="1230"/>
                    </a:cubicBezTo>
                    <a:cubicBezTo>
                      <a:pt x="1130" y="1139"/>
                      <a:pt x="1062" y="1059"/>
                      <a:pt x="982" y="1014"/>
                    </a:cubicBezTo>
                    <a:cubicBezTo>
                      <a:pt x="788" y="911"/>
                      <a:pt x="663" y="717"/>
                      <a:pt x="663" y="500"/>
                    </a:cubicBezTo>
                    <a:lnTo>
                      <a:pt x="663" y="454"/>
                    </a:lnTo>
                    <a:cubicBezTo>
                      <a:pt x="674" y="295"/>
                      <a:pt x="742" y="158"/>
                      <a:pt x="834" y="44"/>
                    </a:cubicBezTo>
                    <a:cubicBezTo>
                      <a:pt x="822" y="32"/>
                      <a:pt x="811" y="21"/>
                      <a:pt x="788" y="9"/>
                    </a:cubicBezTo>
                    <a:cubicBezTo>
                      <a:pt x="777" y="4"/>
                      <a:pt x="762" y="1"/>
                      <a:pt x="74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6" name="Google Shape;846;p31"/>
              <p:cNvSpPr/>
              <p:nvPr/>
            </p:nvSpPr>
            <p:spPr>
              <a:xfrm>
                <a:off x="-749550" y="4331225"/>
                <a:ext cx="23400" cy="280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1121" extrusionOk="0">
                    <a:moveTo>
                      <a:pt x="12" y="0"/>
                    </a:moveTo>
                    <a:cubicBezTo>
                      <a:pt x="0" y="23"/>
                      <a:pt x="0" y="35"/>
                      <a:pt x="12" y="57"/>
                    </a:cubicBezTo>
                    <a:cubicBezTo>
                      <a:pt x="12" y="58"/>
                      <a:pt x="12" y="58"/>
                      <a:pt x="12" y="58"/>
                    </a:cubicBezTo>
                    <a:lnTo>
                      <a:pt x="12" y="58"/>
                    </a:lnTo>
                    <a:cubicBezTo>
                      <a:pt x="12" y="54"/>
                      <a:pt x="12" y="50"/>
                      <a:pt x="12" y="46"/>
                    </a:cubicBezTo>
                    <a:lnTo>
                      <a:pt x="12" y="0"/>
                    </a:lnTo>
                    <a:close/>
                    <a:moveTo>
                      <a:pt x="12" y="58"/>
                    </a:moveTo>
                    <a:lnTo>
                      <a:pt x="12" y="58"/>
                    </a:lnTo>
                    <a:cubicBezTo>
                      <a:pt x="16" y="271"/>
                      <a:pt x="141" y="470"/>
                      <a:pt x="331" y="560"/>
                    </a:cubicBezTo>
                    <a:cubicBezTo>
                      <a:pt x="411" y="605"/>
                      <a:pt x="468" y="685"/>
                      <a:pt x="491" y="788"/>
                    </a:cubicBezTo>
                    <a:cubicBezTo>
                      <a:pt x="514" y="856"/>
                      <a:pt x="548" y="913"/>
                      <a:pt x="594" y="982"/>
                    </a:cubicBezTo>
                    <a:cubicBezTo>
                      <a:pt x="667" y="1065"/>
                      <a:pt x="778" y="1120"/>
                      <a:pt x="901" y="1120"/>
                    </a:cubicBezTo>
                    <a:cubicBezTo>
                      <a:pt x="913" y="1120"/>
                      <a:pt x="924" y="1120"/>
                      <a:pt x="936" y="1119"/>
                    </a:cubicBezTo>
                    <a:cubicBezTo>
                      <a:pt x="936" y="1107"/>
                      <a:pt x="925" y="1096"/>
                      <a:pt x="925" y="1085"/>
                    </a:cubicBezTo>
                    <a:cubicBezTo>
                      <a:pt x="896" y="1047"/>
                      <a:pt x="852" y="1025"/>
                      <a:pt x="812" y="1025"/>
                    </a:cubicBezTo>
                    <a:cubicBezTo>
                      <a:pt x="804" y="1025"/>
                      <a:pt x="795" y="1026"/>
                      <a:pt x="788" y="1027"/>
                    </a:cubicBezTo>
                    <a:cubicBezTo>
                      <a:pt x="775" y="1031"/>
                      <a:pt x="766" y="1033"/>
                      <a:pt x="758" y="1033"/>
                    </a:cubicBezTo>
                    <a:cubicBezTo>
                      <a:pt x="737" y="1033"/>
                      <a:pt x="723" y="1017"/>
                      <a:pt x="673" y="959"/>
                    </a:cubicBezTo>
                    <a:cubicBezTo>
                      <a:pt x="662" y="936"/>
                      <a:pt x="651" y="925"/>
                      <a:pt x="639" y="902"/>
                    </a:cubicBezTo>
                    <a:cubicBezTo>
                      <a:pt x="605" y="856"/>
                      <a:pt x="582" y="811"/>
                      <a:pt x="571" y="765"/>
                    </a:cubicBezTo>
                    <a:cubicBezTo>
                      <a:pt x="537" y="617"/>
                      <a:pt x="434" y="491"/>
                      <a:pt x="297" y="423"/>
                    </a:cubicBezTo>
                    <a:cubicBezTo>
                      <a:pt x="149" y="354"/>
                      <a:pt x="35" y="218"/>
                      <a:pt x="12" y="5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7" name="Google Shape;847;p31"/>
              <p:cNvSpPr/>
              <p:nvPr/>
            </p:nvSpPr>
            <p:spPr>
              <a:xfrm>
                <a:off x="-749275" y="4320950"/>
                <a:ext cx="5450" cy="100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400" extrusionOk="0">
                    <a:moveTo>
                      <a:pt x="172" y="1"/>
                    </a:moveTo>
                    <a:cubicBezTo>
                      <a:pt x="80" y="115"/>
                      <a:pt x="12" y="252"/>
                      <a:pt x="1" y="400"/>
                    </a:cubicBezTo>
                    <a:cubicBezTo>
                      <a:pt x="23" y="309"/>
                      <a:pt x="80" y="229"/>
                      <a:pt x="160" y="172"/>
                    </a:cubicBezTo>
                    <a:cubicBezTo>
                      <a:pt x="206" y="137"/>
                      <a:pt x="217" y="80"/>
                      <a:pt x="195" y="23"/>
                    </a:cubicBezTo>
                    <a:cubicBezTo>
                      <a:pt x="183" y="12"/>
                      <a:pt x="183" y="1"/>
                      <a:pt x="17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" name="Google Shape;848;p31"/>
              <p:cNvSpPr/>
              <p:nvPr/>
            </p:nvSpPr>
            <p:spPr>
              <a:xfrm>
                <a:off x="-781225" y="4207850"/>
                <a:ext cx="53650" cy="109700"/>
              </a:xfrm>
              <a:custGeom>
                <a:avLst/>
                <a:gdLst/>
                <a:ahLst/>
                <a:cxnLst/>
                <a:rect l="l" t="t" r="r" b="b"/>
                <a:pathLst>
                  <a:path w="2146" h="4388" extrusionOk="0">
                    <a:moveTo>
                      <a:pt x="1358" y="895"/>
                    </a:moveTo>
                    <a:lnTo>
                      <a:pt x="1358" y="895"/>
                    </a:lnTo>
                    <a:cubicBezTo>
                      <a:pt x="1724" y="1797"/>
                      <a:pt x="1416" y="2288"/>
                      <a:pt x="1119" y="2756"/>
                    </a:cubicBezTo>
                    <a:lnTo>
                      <a:pt x="1119" y="2767"/>
                    </a:lnTo>
                    <a:cubicBezTo>
                      <a:pt x="948" y="3041"/>
                      <a:pt x="776" y="3315"/>
                      <a:pt x="765" y="3646"/>
                    </a:cubicBezTo>
                    <a:cubicBezTo>
                      <a:pt x="411" y="2915"/>
                      <a:pt x="697" y="2413"/>
                      <a:pt x="982" y="1888"/>
                    </a:cubicBezTo>
                    <a:cubicBezTo>
                      <a:pt x="1153" y="1580"/>
                      <a:pt x="1324" y="1261"/>
                      <a:pt x="1358" y="895"/>
                    </a:cubicBezTo>
                    <a:close/>
                    <a:moveTo>
                      <a:pt x="1064" y="0"/>
                    </a:moveTo>
                    <a:cubicBezTo>
                      <a:pt x="1044" y="0"/>
                      <a:pt x="1024" y="5"/>
                      <a:pt x="1005" y="17"/>
                    </a:cubicBezTo>
                    <a:cubicBezTo>
                      <a:pt x="959" y="51"/>
                      <a:pt x="936" y="119"/>
                      <a:pt x="970" y="165"/>
                    </a:cubicBezTo>
                    <a:cubicBezTo>
                      <a:pt x="1313" y="816"/>
                      <a:pt x="1062" y="1261"/>
                      <a:pt x="776" y="1786"/>
                    </a:cubicBezTo>
                    <a:cubicBezTo>
                      <a:pt x="411" y="2436"/>
                      <a:pt x="0" y="3178"/>
                      <a:pt x="959" y="4353"/>
                    </a:cubicBezTo>
                    <a:cubicBezTo>
                      <a:pt x="982" y="4376"/>
                      <a:pt x="1016" y="4388"/>
                      <a:pt x="1050" y="4388"/>
                    </a:cubicBezTo>
                    <a:cubicBezTo>
                      <a:pt x="1073" y="4388"/>
                      <a:pt x="1096" y="4388"/>
                      <a:pt x="1107" y="4376"/>
                    </a:cubicBezTo>
                    <a:cubicBezTo>
                      <a:pt x="1153" y="4342"/>
                      <a:pt x="1164" y="4273"/>
                      <a:pt x="1142" y="4228"/>
                    </a:cubicBezTo>
                    <a:cubicBezTo>
                      <a:pt x="822" y="3657"/>
                      <a:pt x="1039" y="3315"/>
                      <a:pt x="1313" y="2881"/>
                    </a:cubicBezTo>
                    <a:cubicBezTo>
                      <a:pt x="1678" y="2299"/>
                      <a:pt x="2146" y="1569"/>
                      <a:pt x="1164" y="51"/>
                    </a:cubicBezTo>
                    <a:cubicBezTo>
                      <a:pt x="1142" y="21"/>
                      <a:pt x="1104" y="0"/>
                      <a:pt x="10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9" name="Google Shape;849;p31"/>
              <p:cNvSpPr/>
              <p:nvPr/>
            </p:nvSpPr>
            <p:spPr>
              <a:xfrm>
                <a:off x="-454850" y="4130950"/>
                <a:ext cx="58800" cy="122975"/>
              </a:xfrm>
              <a:custGeom>
                <a:avLst/>
                <a:gdLst/>
                <a:ahLst/>
                <a:cxnLst/>
                <a:rect l="l" t="t" r="r" b="b"/>
                <a:pathLst>
                  <a:path w="2352" h="4919" extrusionOk="0">
                    <a:moveTo>
                      <a:pt x="766" y="0"/>
                    </a:moveTo>
                    <a:lnTo>
                      <a:pt x="766" y="0"/>
                    </a:lnTo>
                    <a:cubicBezTo>
                      <a:pt x="1" y="1643"/>
                      <a:pt x="549" y="2511"/>
                      <a:pt x="1039" y="3287"/>
                    </a:cubicBezTo>
                    <a:cubicBezTo>
                      <a:pt x="1359" y="3789"/>
                      <a:pt x="1667" y="4280"/>
                      <a:pt x="1587" y="4919"/>
                    </a:cubicBezTo>
                    <a:cubicBezTo>
                      <a:pt x="2352" y="3606"/>
                      <a:pt x="1873" y="2750"/>
                      <a:pt x="1370" y="1837"/>
                    </a:cubicBezTo>
                    <a:cubicBezTo>
                      <a:pt x="1062" y="1278"/>
                      <a:pt x="731" y="696"/>
                      <a:pt x="7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0" name="Google Shape;850;p31"/>
              <p:cNvSpPr/>
              <p:nvPr/>
            </p:nvSpPr>
            <p:spPr>
              <a:xfrm>
                <a:off x="-237725" y="4221025"/>
                <a:ext cx="4510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1442" extrusionOk="0">
                    <a:moveTo>
                      <a:pt x="1002" y="0"/>
                    </a:moveTo>
                    <a:cubicBezTo>
                      <a:pt x="898" y="0"/>
                      <a:pt x="794" y="23"/>
                      <a:pt x="697" y="72"/>
                    </a:cubicBezTo>
                    <a:lnTo>
                      <a:pt x="605" y="106"/>
                    </a:lnTo>
                    <a:cubicBezTo>
                      <a:pt x="1" y="505"/>
                      <a:pt x="286" y="1441"/>
                      <a:pt x="1005" y="1441"/>
                    </a:cubicBezTo>
                    <a:cubicBezTo>
                      <a:pt x="1062" y="1441"/>
                      <a:pt x="1108" y="1430"/>
                      <a:pt x="1165" y="1418"/>
                    </a:cubicBezTo>
                    <a:lnTo>
                      <a:pt x="1313" y="1350"/>
                    </a:lnTo>
                    <a:cubicBezTo>
                      <a:pt x="1655" y="1167"/>
                      <a:pt x="1804" y="745"/>
                      <a:pt x="1633" y="391"/>
                    </a:cubicBezTo>
                    <a:lnTo>
                      <a:pt x="1644" y="391"/>
                    </a:lnTo>
                    <a:cubicBezTo>
                      <a:pt x="1521" y="146"/>
                      <a:pt x="1264" y="0"/>
                      <a:pt x="10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1" name="Google Shape;851;p31"/>
              <p:cNvSpPr/>
              <p:nvPr/>
            </p:nvSpPr>
            <p:spPr>
              <a:xfrm>
                <a:off x="-432575" y="4259900"/>
                <a:ext cx="151800" cy="95750"/>
              </a:xfrm>
              <a:custGeom>
                <a:avLst/>
                <a:gdLst/>
                <a:ahLst/>
                <a:cxnLst/>
                <a:rect l="l" t="t" r="r" b="b"/>
                <a:pathLst>
                  <a:path w="6072" h="3830" extrusionOk="0">
                    <a:moveTo>
                      <a:pt x="5455" y="0"/>
                    </a:moveTo>
                    <a:lnTo>
                      <a:pt x="331" y="2500"/>
                    </a:lnTo>
                    <a:cubicBezTo>
                      <a:pt x="137" y="2591"/>
                      <a:pt x="12" y="2773"/>
                      <a:pt x="0" y="2990"/>
                    </a:cubicBezTo>
                    <a:cubicBezTo>
                      <a:pt x="0" y="3116"/>
                      <a:pt x="69" y="3241"/>
                      <a:pt x="194" y="3298"/>
                    </a:cubicBezTo>
                    <a:cubicBezTo>
                      <a:pt x="331" y="3367"/>
                      <a:pt x="422" y="3492"/>
                      <a:pt x="468" y="3641"/>
                    </a:cubicBezTo>
                    <a:cubicBezTo>
                      <a:pt x="479" y="3686"/>
                      <a:pt x="502" y="3732"/>
                      <a:pt x="525" y="3778"/>
                    </a:cubicBezTo>
                    <a:cubicBezTo>
                      <a:pt x="559" y="3812"/>
                      <a:pt x="628" y="3829"/>
                      <a:pt x="708" y="3829"/>
                    </a:cubicBezTo>
                    <a:cubicBezTo>
                      <a:pt x="788" y="3829"/>
                      <a:pt x="879" y="3812"/>
                      <a:pt x="959" y="3778"/>
                    </a:cubicBezTo>
                    <a:lnTo>
                      <a:pt x="6071" y="1279"/>
                    </a:lnTo>
                    <a:cubicBezTo>
                      <a:pt x="5832" y="1176"/>
                      <a:pt x="5638" y="993"/>
                      <a:pt x="5524" y="765"/>
                    </a:cubicBezTo>
                    <a:cubicBezTo>
                      <a:pt x="5444" y="617"/>
                      <a:pt x="5410" y="457"/>
                      <a:pt x="5410" y="297"/>
                    </a:cubicBezTo>
                    <a:cubicBezTo>
                      <a:pt x="5410" y="194"/>
                      <a:pt x="5421" y="92"/>
                      <a:pt x="545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2" name="Google Shape;852;p31"/>
              <p:cNvSpPr/>
              <p:nvPr/>
            </p:nvSpPr>
            <p:spPr>
              <a:xfrm>
                <a:off x="-237725" y="4213175"/>
                <a:ext cx="48825" cy="47325"/>
              </a:xfrm>
              <a:custGeom>
                <a:avLst/>
                <a:gdLst/>
                <a:ahLst/>
                <a:cxnLst/>
                <a:rect l="l" t="t" r="r" b="b"/>
                <a:pathLst>
                  <a:path w="1953" h="1893" extrusionOk="0">
                    <a:moveTo>
                      <a:pt x="881" y="228"/>
                    </a:moveTo>
                    <a:cubicBezTo>
                      <a:pt x="960" y="228"/>
                      <a:pt x="1041" y="242"/>
                      <a:pt x="1119" y="272"/>
                    </a:cubicBezTo>
                    <a:cubicBezTo>
                      <a:pt x="1701" y="477"/>
                      <a:pt x="1758" y="1287"/>
                      <a:pt x="1199" y="1573"/>
                    </a:cubicBezTo>
                    <a:lnTo>
                      <a:pt x="1051" y="1653"/>
                    </a:lnTo>
                    <a:cubicBezTo>
                      <a:pt x="994" y="1664"/>
                      <a:pt x="936" y="1664"/>
                      <a:pt x="879" y="1664"/>
                    </a:cubicBezTo>
                    <a:cubicBezTo>
                      <a:pt x="605" y="1664"/>
                      <a:pt x="354" y="1504"/>
                      <a:pt x="240" y="1265"/>
                    </a:cubicBezTo>
                    <a:cubicBezTo>
                      <a:pt x="69" y="934"/>
                      <a:pt x="183" y="534"/>
                      <a:pt x="491" y="340"/>
                    </a:cubicBezTo>
                    <a:lnTo>
                      <a:pt x="571" y="306"/>
                    </a:lnTo>
                    <a:cubicBezTo>
                      <a:pt x="669" y="254"/>
                      <a:pt x="774" y="228"/>
                      <a:pt x="881" y="228"/>
                    </a:cubicBezTo>
                    <a:close/>
                    <a:moveTo>
                      <a:pt x="875" y="0"/>
                    </a:moveTo>
                    <a:cubicBezTo>
                      <a:pt x="742" y="0"/>
                      <a:pt x="607" y="29"/>
                      <a:pt x="480" y="89"/>
                    </a:cubicBezTo>
                    <a:lnTo>
                      <a:pt x="389" y="135"/>
                    </a:lnTo>
                    <a:lnTo>
                      <a:pt x="377" y="146"/>
                    </a:lnTo>
                    <a:cubicBezTo>
                      <a:pt x="297" y="192"/>
                      <a:pt x="229" y="249"/>
                      <a:pt x="172" y="317"/>
                    </a:cubicBezTo>
                    <a:lnTo>
                      <a:pt x="183" y="329"/>
                    </a:lnTo>
                    <a:cubicBezTo>
                      <a:pt x="229" y="363"/>
                      <a:pt x="229" y="431"/>
                      <a:pt x="195" y="477"/>
                    </a:cubicBezTo>
                    <a:cubicBezTo>
                      <a:pt x="23" y="717"/>
                      <a:pt x="1" y="1048"/>
                      <a:pt x="138" y="1310"/>
                    </a:cubicBezTo>
                    <a:cubicBezTo>
                      <a:pt x="195" y="1447"/>
                      <a:pt x="297" y="1561"/>
                      <a:pt x="411" y="1641"/>
                    </a:cubicBezTo>
                    <a:cubicBezTo>
                      <a:pt x="537" y="1721"/>
                      <a:pt x="674" y="1767"/>
                      <a:pt x="811" y="1778"/>
                    </a:cubicBezTo>
                    <a:cubicBezTo>
                      <a:pt x="868" y="1789"/>
                      <a:pt x="914" y="1824"/>
                      <a:pt x="914" y="1869"/>
                    </a:cubicBezTo>
                    <a:cubicBezTo>
                      <a:pt x="914" y="1881"/>
                      <a:pt x="914" y="1881"/>
                      <a:pt x="914" y="1892"/>
                    </a:cubicBezTo>
                    <a:cubicBezTo>
                      <a:pt x="982" y="1892"/>
                      <a:pt x="1051" y="1881"/>
                      <a:pt x="1119" y="1858"/>
                    </a:cubicBezTo>
                    <a:lnTo>
                      <a:pt x="1142" y="1858"/>
                    </a:lnTo>
                    <a:lnTo>
                      <a:pt x="1302" y="1778"/>
                    </a:lnTo>
                    <a:cubicBezTo>
                      <a:pt x="1758" y="1550"/>
                      <a:pt x="1952" y="991"/>
                      <a:pt x="1724" y="523"/>
                    </a:cubicBezTo>
                    <a:cubicBezTo>
                      <a:pt x="1559" y="193"/>
                      <a:pt x="1222" y="0"/>
                      <a:pt x="87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3" name="Google Shape;853;p31"/>
              <p:cNvSpPr/>
              <p:nvPr/>
            </p:nvSpPr>
            <p:spPr>
              <a:xfrm>
                <a:off x="-297550" y="4220225"/>
                <a:ext cx="82675" cy="68225"/>
              </a:xfrm>
              <a:custGeom>
                <a:avLst/>
                <a:gdLst/>
                <a:ahLst/>
                <a:cxnLst/>
                <a:rect l="l" t="t" r="r" b="b"/>
                <a:pathLst>
                  <a:path w="3307" h="2729" extrusionOk="0">
                    <a:moveTo>
                      <a:pt x="2257" y="366"/>
                    </a:moveTo>
                    <a:lnTo>
                      <a:pt x="2257" y="366"/>
                    </a:lnTo>
                    <a:cubicBezTo>
                      <a:pt x="2097" y="880"/>
                      <a:pt x="2359" y="1439"/>
                      <a:pt x="2862" y="1644"/>
                    </a:cubicBezTo>
                    <a:lnTo>
                      <a:pt x="1264" y="2432"/>
                    </a:lnTo>
                    <a:lnTo>
                      <a:pt x="1264" y="2420"/>
                    </a:lnTo>
                    <a:cubicBezTo>
                      <a:pt x="1172" y="2455"/>
                      <a:pt x="1083" y="2470"/>
                      <a:pt x="999" y="2470"/>
                    </a:cubicBezTo>
                    <a:cubicBezTo>
                      <a:pt x="355" y="2470"/>
                      <a:pt x="0" y="1557"/>
                      <a:pt x="636" y="1154"/>
                    </a:cubicBezTo>
                    <a:lnTo>
                      <a:pt x="2257" y="366"/>
                    </a:lnTo>
                    <a:close/>
                    <a:moveTo>
                      <a:pt x="2487" y="1"/>
                    </a:moveTo>
                    <a:cubicBezTo>
                      <a:pt x="2472" y="1"/>
                      <a:pt x="2455" y="4"/>
                      <a:pt x="2439" y="12"/>
                    </a:cubicBezTo>
                    <a:lnTo>
                      <a:pt x="545" y="948"/>
                    </a:lnTo>
                    <a:cubicBezTo>
                      <a:pt x="431" y="994"/>
                      <a:pt x="339" y="1074"/>
                      <a:pt x="260" y="1154"/>
                    </a:cubicBezTo>
                    <a:lnTo>
                      <a:pt x="271" y="1177"/>
                    </a:lnTo>
                    <a:cubicBezTo>
                      <a:pt x="305" y="1211"/>
                      <a:pt x="305" y="1268"/>
                      <a:pt x="282" y="1313"/>
                    </a:cubicBezTo>
                    <a:cubicBezTo>
                      <a:pt x="100" y="1565"/>
                      <a:pt x="77" y="1895"/>
                      <a:pt x="203" y="2169"/>
                    </a:cubicBezTo>
                    <a:cubicBezTo>
                      <a:pt x="271" y="2295"/>
                      <a:pt x="374" y="2409"/>
                      <a:pt x="488" y="2489"/>
                    </a:cubicBezTo>
                    <a:cubicBezTo>
                      <a:pt x="613" y="2580"/>
                      <a:pt x="750" y="2626"/>
                      <a:pt x="899" y="2637"/>
                    </a:cubicBezTo>
                    <a:cubicBezTo>
                      <a:pt x="944" y="2637"/>
                      <a:pt x="990" y="2672"/>
                      <a:pt x="1001" y="2729"/>
                    </a:cubicBezTo>
                    <a:cubicBezTo>
                      <a:pt x="1127" y="2717"/>
                      <a:pt x="1252" y="2694"/>
                      <a:pt x="1367" y="2637"/>
                    </a:cubicBezTo>
                    <a:lnTo>
                      <a:pt x="3250" y="1713"/>
                    </a:lnTo>
                    <a:cubicBezTo>
                      <a:pt x="3284" y="1690"/>
                      <a:pt x="3307" y="1656"/>
                      <a:pt x="3307" y="1610"/>
                    </a:cubicBezTo>
                    <a:lnTo>
                      <a:pt x="3284" y="1599"/>
                    </a:lnTo>
                    <a:cubicBezTo>
                      <a:pt x="2462" y="1599"/>
                      <a:pt x="2028" y="640"/>
                      <a:pt x="2565" y="35"/>
                    </a:cubicBezTo>
                    <a:cubicBezTo>
                      <a:pt x="2543" y="13"/>
                      <a:pt x="2516" y="1"/>
                      <a:pt x="248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4" name="Google Shape;854;p31"/>
              <p:cNvSpPr/>
              <p:nvPr/>
            </p:nvSpPr>
            <p:spPr>
              <a:xfrm>
                <a:off x="-246850" y="4221375"/>
                <a:ext cx="31975" cy="39125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1565" extrusionOk="0">
                    <a:moveTo>
                      <a:pt x="537" y="1"/>
                    </a:moveTo>
                    <a:cubicBezTo>
                      <a:pt x="0" y="606"/>
                      <a:pt x="434" y="1564"/>
                      <a:pt x="1244" y="1564"/>
                    </a:cubicBezTo>
                    <a:lnTo>
                      <a:pt x="1279" y="1564"/>
                    </a:lnTo>
                    <a:cubicBezTo>
                      <a:pt x="1279" y="1553"/>
                      <a:pt x="1279" y="1553"/>
                      <a:pt x="1279" y="1541"/>
                    </a:cubicBezTo>
                    <a:cubicBezTo>
                      <a:pt x="1267" y="1496"/>
                      <a:pt x="1222" y="1461"/>
                      <a:pt x="1176" y="1461"/>
                    </a:cubicBezTo>
                    <a:cubicBezTo>
                      <a:pt x="1028" y="1450"/>
                      <a:pt x="891" y="1393"/>
                      <a:pt x="765" y="1313"/>
                    </a:cubicBezTo>
                    <a:cubicBezTo>
                      <a:pt x="651" y="1233"/>
                      <a:pt x="548" y="1119"/>
                      <a:pt x="491" y="994"/>
                    </a:cubicBezTo>
                    <a:cubicBezTo>
                      <a:pt x="354" y="720"/>
                      <a:pt x="377" y="400"/>
                      <a:pt x="548" y="149"/>
                    </a:cubicBezTo>
                    <a:cubicBezTo>
                      <a:pt x="582" y="103"/>
                      <a:pt x="582" y="46"/>
                      <a:pt x="548" y="12"/>
                    </a:cubicBezTo>
                    <a:lnTo>
                      <a:pt x="537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5" name="Google Shape;855;p31"/>
              <p:cNvSpPr/>
              <p:nvPr/>
            </p:nvSpPr>
            <p:spPr>
              <a:xfrm>
                <a:off x="-441425" y="4248750"/>
                <a:ext cx="168925" cy="110450"/>
              </a:xfrm>
              <a:custGeom>
                <a:avLst/>
                <a:gdLst/>
                <a:ahLst/>
                <a:cxnLst/>
                <a:rect l="l" t="t" r="r" b="b"/>
                <a:pathLst>
                  <a:path w="6757" h="4418" extrusionOk="0">
                    <a:moveTo>
                      <a:pt x="5706" y="355"/>
                    </a:moveTo>
                    <a:lnTo>
                      <a:pt x="5706" y="355"/>
                    </a:lnTo>
                    <a:cubicBezTo>
                      <a:pt x="5547" y="869"/>
                      <a:pt x="5809" y="1428"/>
                      <a:pt x="6323" y="1633"/>
                    </a:cubicBezTo>
                    <a:lnTo>
                      <a:pt x="1187" y="4132"/>
                    </a:lnTo>
                    <a:lnTo>
                      <a:pt x="1199" y="4132"/>
                    </a:lnTo>
                    <a:cubicBezTo>
                      <a:pt x="1121" y="4171"/>
                      <a:pt x="1034" y="4191"/>
                      <a:pt x="957" y="4191"/>
                    </a:cubicBezTo>
                    <a:cubicBezTo>
                      <a:pt x="875" y="4191"/>
                      <a:pt x="806" y="4168"/>
                      <a:pt x="776" y="4121"/>
                    </a:cubicBezTo>
                    <a:cubicBezTo>
                      <a:pt x="754" y="4087"/>
                      <a:pt x="731" y="4041"/>
                      <a:pt x="719" y="3996"/>
                    </a:cubicBezTo>
                    <a:cubicBezTo>
                      <a:pt x="674" y="3847"/>
                      <a:pt x="582" y="3722"/>
                      <a:pt x="445" y="3642"/>
                    </a:cubicBezTo>
                    <a:cubicBezTo>
                      <a:pt x="320" y="3596"/>
                      <a:pt x="240" y="3471"/>
                      <a:pt x="240" y="3334"/>
                    </a:cubicBezTo>
                    <a:cubicBezTo>
                      <a:pt x="263" y="3128"/>
                      <a:pt x="388" y="2946"/>
                      <a:pt x="582" y="2854"/>
                    </a:cubicBezTo>
                    <a:lnTo>
                      <a:pt x="5706" y="355"/>
                    </a:lnTo>
                    <a:close/>
                    <a:moveTo>
                      <a:pt x="5941" y="0"/>
                    </a:moveTo>
                    <a:cubicBezTo>
                      <a:pt x="5924" y="0"/>
                      <a:pt x="5906" y="4"/>
                      <a:pt x="5889" y="13"/>
                    </a:cubicBezTo>
                    <a:lnTo>
                      <a:pt x="468" y="2660"/>
                    </a:lnTo>
                    <a:cubicBezTo>
                      <a:pt x="366" y="2706"/>
                      <a:pt x="263" y="2786"/>
                      <a:pt x="183" y="2877"/>
                    </a:cubicBezTo>
                    <a:cubicBezTo>
                      <a:pt x="194" y="2889"/>
                      <a:pt x="206" y="2900"/>
                      <a:pt x="206" y="2911"/>
                    </a:cubicBezTo>
                    <a:cubicBezTo>
                      <a:pt x="229" y="2957"/>
                      <a:pt x="217" y="3025"/>
                      <a:pt x="172" y="3060"/>
                    </a:cubicBezTo>
                    <a:cubicBezTo>
                      <a:pt x="69" y="3117"/>
                      <a:pt x="0" y="3231"/>
                      <a:pt x="12" y="3345"/>
                    </a:cubicBezTo>
                    <a:cubicBezTo>
                      <a:pt x="35" y="3516"/>
                      <a:pt x="149" y="3653"/>
                      <a:pt x="308" y="3710"/>
                    </a:cubicBezTo>
                    <a:cubicBezTo>
                      <a:pt x="445" y="3790"/>
                      <a:pt x="537" y="3916"/>
                      <a:pt x="582" y="4064"/>
                    </a:cubicBezTo>
                    <a:cubicBezTo>
                      <a:pt x="594" y="4110"/>
                      <a:pt x="617" y="4155"/>
                      <a:pt x="639" y="4190"/>
                    </a:cubicBezTo>
                    <a:cubicBezTo>
                      <a:pt x="651" y="4212"/>
                      <a:pt x="674" y="4235"/>
                      <a:pt x="685" y="4247"/>
                    </a:cubicBezTo>
                    <a:cubicBezTo>
                      <a:pt x="727" y="4314"/>
                      <a:pt x="738" y="4332"/>
                      <a:pt x="760" y="4332"/>
                    </a:cubicBezTo>
                    <a:cubicBezTo>
                      <a:pt x="767" y="4332"/>
                      <a:pt x="776" y="4329"/>
                      <a:pt x="788" y="4326"/>
                    </a:cubicBezTo>
                    <a:cubicBezTo>
                      <a:pt x="803" y="4321"/>
                      <a:pt x="817" y="4318"/>
                      <a:pt x="831" y="4318"/>
                    </a:cubicBezTo>
                    <a:cubicBezTo>
                      <a:pt x="872" y="4318"/>
                      <a:pt x="908" y="4341"/>
                      <a:pt x="925" y="4384"/>
                    </a:cubicBezTo>
                    <a:cubicBezTo>
                      <a:pt x="925" y="4395"/>
                      <a:pt x="936" y="4406"/>
                      <a:pt x="936" y="4418"/>
                    </a:cubicBezTo>
                    <a:lnTo>
                      <a:pt x="948" y="4418"/>
                    </a:lnTo>
                    <a:cubicBezTo>
                      <a:pt x="1062" y="4418"/>
                      <a:pt x="1187" y="4384"/>
                      <a:pt x="1290" y="4338"/>
                    </a:cubicBezTo>
                    <a:lnTo>
                      <a:pt x="6688" y="1702"/>
                    </a:lnTo>
                    <a:cubicBezTo>
                      <a:pt x="6722" y="1679"/>
                      <a:pt x="6756" y="1633"/>
                      <a:pt x="6745" y="1588"/>
                    </a:cubicBezTo>
                    <a:lnTo>
                      <a:pt x="6711" y="1588"/>
                    </a:lnTo>
                    <a:cubicBezTo>
                      <a:pt x="5900" y="1588"/>
                      <a:pt x="5478" y="629"/>
                      <a:pt x="6015" y="24"/>
                    </a:cubicBezTo>
                    <a:cubicBezTo>
                      <a:pt x="5993" y="10"/>
                      <a:pt x="5968" y="0"/>
                      <a:pt x="59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6" name="Google Shape;856;p31"/>
              <p:cNvSpPr/>
              <p:nvPr/>
            </p:nvSpPr>
            <p:spPr>
              <a:xfrm>
                <a:off x="-304775" y="4249050"/>
                <a:ext cx="31975" cy="39125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1565" extrusionOk="0">
                    <a:moveTo>
                      <a:pt x="537" y="1"/>
                    </a:moveTo>
                    <a:cubicBezTo>
                      <a:pt x="1" y="606"/>
                      <a:pt x="423" y="1564"/>
                      <a:pt x="1233" y="1564"/>
                    </a:cubicBezTo>
                    <a:lnTo>
                      <a:pt x="1279" y="1564"/>
                    </a:lnTo>
                    <a:cubicBezTo>
                      <a:pt x="1279" y="1519"/>
                      <a:pt x="1233" y="1473"/>
                      <a:pt x="1188" y="1473"/>
                    </a:cubicBezTo>
                    <a:cubicBezTo>
                      <a:pt x="1039" y="1461"/>
                      <a:pt x="902" y="1404"/>
                      <a:pt x="777" y="1324"/>
                    </a:cubicBezTo>
                    <a:cubicBezTo>
                      <a:pt x="651" y="1245"/>
                      <a:pt x="560" y="1130"/>
                      <a:pt x="492" y="1005"/>
                    </a:cubicBezTo>
                    <a:cubicBezTo>
                      <a:pt x="366" y="731"/>
                      <a:pt x="389" y="412"/>
                      <a:pt x="560" y="160"/>
                    </a:cubicBezTo>
                    <a:cubicBezTo>
                      <a:pt x="583" y="115"/>
                      <a:pt x="583" y="58"/>
                      <a:pt x="549" y="24"/>
                    </a:cubicBezTo>
                    <a:lnTo>
                      <a:pt x="537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7" name="Google Shape;857;p31"/>
              <p:cNvSpPr/>
              <p:nvPr/>
            </p:nvSpPr>
            <p:spPr>
              <a:xfrm>
                <a:off x="-468825" y="4102875"/>
                <a:ext cx="80775" cy="170175"/>
              </a:xfrm>
              <a:custGeom>
                <a:avLst/>
                <a:gdLst/>
                <a:ahLst/>
                <a:cxnLst/>
                <a:rect l="l" t="t" r="r" b="b"/>
                <a:pathLst>
                  <a:path w="3231" h="6807" extrusionOk="0">
                    <a:moveTo>
                      <a:pt x="1222" y="1043"/>
                    </a:moveTo>
                    <a:lnTo>
                      <a:pt x="1222" y="1043"/>
                    </a:lnTo>
                    <a:cubicBezTo>
                      <a:pt x="1176" y="1728"/>
                      <a:pt x="1507" y="2310"/>
                      <a:pt x="1815" y="2881"/>
                    </a:cubicBezTo>
                    <a:cubicBezTo>
                      <a:pt x="2329" y="3782"/>
                      <a:pt x="2797" y="4638"/>
                      <a:pt x="2032" y="5950"/>
                    </a:cubicBezTo>
                    <a:cubicBezTo>
                      <a:pt x="2112" y="5323"/>
                      <a:pt x="1804" y="4832"/>
                      <a:pt x="1484" y="4318"/>
                    </a:cubicBezTo>
                    <a:cubicBezTo>
                      <a:pt x="994" y="3554"/>
                      <a:pt x="446" y="2687"/>
                      <a:pt x="1222" y="1043"/>
                    </a:cubicBezTo>
                    <a:close/>
                    <a:moveTo>
                      <a:pt x="1608" y="1"/>
                    </a:moveTo>
                    <a:cubicBezTo>
                      <a:pt x="1576" y="1"/>
                      <a:pt x="1543" y="16"/>
                      <a:pt x="1519" y="50"/>
                    </a:cubicBezTo>
                    <a:cubicBezTo>
                      <a:pt x="1" y="2413"/>
                      <a:pt x="686" y="3497"/>
                      <a:pt x="1290" y="4455"/>
                    </a:cubicBezTo>
                    <a:cubicBezTo>
                      <a:pt x="1713" y="5129"/>
                      <a:pt x="2078" y="5699"/>
                      <a:pt x="1553" y="6647"/>
                    </a:cubicBezTo>
                    <a:cubicBezTo>
                      <a:pt x="1519" y="6692"/>
                      <a:pt x="1541" y="6749"/>
                      <a:pt x="1587" y="6783"/>
                    </a:cubicBezTo>
                    <a:cubicBezTo>
                      <a:pt x="1598" y="6795"/>
                      <a:pt x="1621" y="6806"/>
                      <a:pt x="1644" y="6806"/>
                    </a:cubicBezTo>
                    <a:cubicBezTo>
                      <a:pt x="1678" y="6806"/>
                      <a:pt x="1713" y="6795"/>
                      <a:pt x="1735" y="6761"/>
                    </a:cubicBezTo>
                    <a:cubicBezTo>
                      <a:pt x="3230" y="4946"/>
                      <a:pt x="2591" y="3782"/>
                      <a:pt x="2021" y="2766"/>
                    </a:cubicBezTo>
                    <a:cubicBezTo>
                      <a:pt x="1564" y="1968"/>
                      <a:pt x="1142" y="1203"/>
                      <a:pt x="1713" y="164"/>
                    </a:cubicBezTo>
                    <a:cubicBezTo>
                      <a:pt x="1752" y="77"/>
                      <a:pt x="1682" y="1"/>
                      <a:pt x="160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8" name="Google Shape;858;p31"/>
              <p:cNvSpPr/>
              <p:nvPr/>
            </p:nvSpPr>
            <p:spPr>
              <a:xfrm>
                <a:off x="-457700" y="4319875"/>
                <a:ext cx="39975" cy="45425"/>
              </a:xfrm>
              <a:custGeom>
                <a:avLst/>
                <a:gdLst/>
                <a:ahLst/>
                <a:cxnLst/>
                <a:rect l="l" t="t" r="r" b="b"/>
                <a:pathLst>
                  <a:path w="1599" h="1817" extrusionOk="0">
                    <a:moveTo>
                      <a:pt x="446" y="546"/>
                    </a:moveTo>
                    <a:lnTo>
                      <a:pt x="446" y="546"/>
                    </a:lnTo>
                    <a:cubicBezTo>
                      <a:pt x="480" y="774"/>
                      <a:pt x="640" y="968"/>
                      <a:pt x="857" y="1059"/>
                    </a:cubicBezTo>
                    <a:cubicBezTo>
                      <a:pt x="937" y="1116"/>
                      <a:pt x="994" y="1196"/>
                      <a:pt x="1017" y="1287"/>
                    </a:cubicBezTo>
                    <a:cubicBezTo>
                      <a:pt x="1039" y="1356"/>
                      <a:pt x="1074" y="1424"/>
                      <a:pt x="1119" y="1481"/>
                    </a:cubicBezTo>
                    <a:lnTo>
                      <a:pt x="1153" y="1527"/>
                    </a:lnTo>
                    <a:lnTo>
                      <a:pt x="1176" y="1573"/>
                    </a:lnTo>
                    <a:cubicBezTo>
                      <a:pt x="1141" y="1578"/>
                      <a:pt x="1107" y="1580"/>
                      <a:pt x="1073" y="1580"/>
                    </a:cubicBezTo>
                    <a:cubicBezTo>
                      <a:pt x="555" y="1580"/>
                      <a:pt x="189" y="1028"/>
                      <a:pt x="446" y="546"/>
                    </a:cubicBezTo>
                    <a:close/>
                    <a:moveTo>
                      <a:pt x="750" y="1"/>
                    </a:moveTo>
                    <a:cubicBezTo>
                      <a:pt x="734" y="1"/>
                      <a:pt x="720" y="4"/>
                      <a:pt x="708" y="9"/>
                    </a:cubicBezTo>
                    <a:lnTo>
                      <a:pt x="663" y="44"/>
                    </a:lnTo>
                    <a:cubicBezTo>
                      <a:pt x="195" y="260"/>
                      <a:pt x="1" y="831"/>
                      <a:pt x="229" y="1287"/>
                    </a:cubicBezTo>
                    <a:cubicBezTo>
                      <a:pt x="392" y="1622"/>
                      <a:pt x="725" y="1817"/>
                      <a:pt x="1073" y="1817"/>
                    </a:cubicBezTo>
                    <a:cubicBezTo>
                      <a:pt x="1211" y="1817"/>
                      <a:pt x="1351" y="1786"/>
                      <a:pt x="1484" y="1721"/>
                    </a:cubicBezTo>
                    <a:lnTo>
                      <a:pt x="1530" y="1698"/>
                    </a:lnTo>
                    <a:cubicBezTo>
                      <a:pt x="1576" y="1675"/>
                      <a:pt x="1599" y="1618"/>
                      <a:pt x="1587" y="1573"/>
                    </a:cubicBezTo>
                    <a:lnTo>
                      <a:pt x="1587" y="1573"/>
                    </a:lnTo>
                    <a:cubicBezTo>
                      <a:pt x="1577" y="1574"/>
                      <a:pt x="1566" y="1574"/>
                      <a:pt x="1555" y="1574"/>
                    </a:cubicBezTo>
                    <a:cubicBezTo>
                      <a:pt x="1441" y="1574"/>
                      <a:pt x="1328" y="1518"/>
                      <a:pt x="1245" y="1424"/>
                    </a:cubicBezTo>
                    <a:cubicBezTo>
                      <a:pt x="1211" y="1367"/>
                      <a:pt x="1176" y="1299"/>
                      <a:pt x="1153" y="1230"/>
                    </a:cubicBezTo>
                    <a:cubicBezTo>
                      <a:pt x="1131" y="1139"/>
                      <a:pt x="1074" y="1059"/>
                      <a:pt x="994" y="1014"/>
                    </a:cubicBezTo>
                    <a:cubicBezTo>
                      <a:pt x="788" y="911"/>
                      <a:pt x="663" y="717"/>
                      <a:pt x="663" y="500"/>
                    </a:cubicBezTo>
                    <a:cubicBezTo>
                      <a:pt x="663" y="477"/>
                      <a:pt x="663" y="466"/>
                      <a:pt x="663" y="454"/>
                    </a:cubicBezTo>
                    <a:cubicBezTo>
                      <a:pt x="686" y="295"/>
                      <a:pt x="743" y="158"/>
                      <a:pt x="834" y="44"/>
                    </a:cubicBezTo>
                    <a:cubicBezTo>
                      <a:pt x="823" y="32"/>
                      <a:pt x="811" y="21"/>
                      <a:pt x="800" y="9"/>
                    </a:cubicBezTo>
                    <a:cubicBezTo>
                      <a:pt x="783" y="4"/>
                      <a:pt x="765" y="1"/>
                      <a:pt x="75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" name="Google Shape;859;p31"/>
              <p:cNvSpPr/>
              <p:nvPr/>
            </p:nvSpPr>
            <p:spPr>
              <a:xfrm>
                <a:off x="-441150" y="4332375"/>
                <a:ext cx="23150" cy="26875"/>
              </a:xfrm>
              <a:custGeom>
                <a:avLst/>
                <a:gdLst/>
                <a:ahLst/>
                <a:cxnLst/>
                <a:rect l="l" t="t" r="r" b="b"/>
                <a:pathLst>
                  <a:path w="926" h="1075" extrusionOk="0">
                    <a:moveTo>
                      <a:pt x="1" y="0"/>
                    </a:moveTo>
                    <a:cubicBezTo>
                      <a:pt x="1" y="4"/>
                      <a:pt x="1" y="7"/>
                      <a:pt x="1" y="11"/>
                    </a:cubicBezTo>
                    <a:cubicBezTo>
                      <a:pt x="1" y="12"/>
                      <a:pt x="1" y="12"/>
                      <a:pt x="1" y="12"/>
                    </a:cubicBezTo>
                    <a:lnTo>
                      <a:pt x="1" y="12"/>
                    </a:lnTo>
                    <a:cubicBezTo>
                      <a:pt x="1" y="8"/>
                      <a:pt x="1" y="4"/>
                      <a:pt x="1" y="0"/>
                    </a:cubicBezTo>
                    <a:close/>
                    <a:moveTo>
                      <a:pt x="1" y="12"/>
                    </a:moveTo>
                    <a:lnTo>
                      <a:pt x="1" y="12"/>
                    </a:lnTo>
                    <a:cubicBezTo>
                      <a:pt x="6" y="225"/>
                      <a:pt x="130" y="424"/>
                      <a:pt x="320" y="514"/>
                    </a:cubicBezTo>
                    <a:cubicBezTo>
                      <a:pt x="400" y="559"/>
                      <a:pt x="469" y="639"/>
                      <a:pt x="491" y="742"/>
                    </a:cubicBezTo>
                    <a:cubicBezTo>
                      <a:pt x="503" y="810"/>
                      <a:pt x="537" y="867"/>
                      <a:pt x="583" y="936"/>
                    </a:cubicBezTo>
                    <a:cubicBezTo>
                      <a:pt x="666" y="1019"/>
                      <a:pt x="778" y="1074"/>
                      <a:pt x="893" y="1074"/>
                    </a:cubicBezTo>
                    <a:cubicBezTo>
                      <a:pt x="904" y="1074"/>
                      <a:pt x="914" y="1074"/>
                      <a:pt x="925" y="1073"/>
                    </a:cubicBezTo>
                    <a:cubicBezTo>
                      <a:pt x="925" y="1061"/>
                      <a:pt x="925" y="1050"/>
                      <a:pt x="914" y="1039"/>
                    </a:cubicBezTo>
                    <a:cubicBezTo>
                      <a:pt x="895" y="1001"/>
                      <a:pt x="852" y="979"/>
                      <a:pt x="806" y="979"/>
                    </a:cubicBezTo>
                    <a:cubicBezTo>
                      <a:pt x="796" y="979"/>
                      <a:pt x="787" y="980"/>
                      <a:pt x="777" y="981"/>
                    </a:cubicBezTo>
                    <a:cubicBezTo>
                      <a:pt x="764" y="985"/>
                      <a:pt x="755" y="987"/>
                      <a:pt x="747" y="987"/>
                    </a:cubicBezTo>
                    <a:cubicBezTo>
                      <a:pt x="727" y="987"/>
                      <a:pt x="715" y="971"/>
                      <a:pt x="674" y="913"/>
                    </a:cubicBezTo>
                    <a:cubicBezTo>
                      <a:pt x="651" y="890"/>
                      <a:pt x="640" y="879"/>
                      <a:pt x="628" y="856"/>
                    </a:cubicBezTo>
                    <a:cubicBezTo>
                      <a:pt x="594" y="810"/>
                      <a:pt x="571" y="765"/>
                      <a:pt x="560" y="719"/>
                    </a:cubicBezTo>
                    <a:cubicBezTo>
                      <a:pt x="526" y="571"/>
                      <a:pt x="423" y="445"/>
                      <a:pt x="297" y="377"/>
                    </a:cubicBezTo>
                    <a:cubicBezTo>
                      <a:pt x="138" y="308"/>
                      <a:pt x="24" y="172"/>
                      <a:pt x="1" y="1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" name="Google Shape;860;p31"/>
              <p:cNvSpPr/>
              <p:nvPr/>
            </p:nvSpPr>
            <p:spPr>
              <a:xfrm>
                <a:off x="-441150" y="4320950"/>
                <a:ext cx="5450" cy="100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400" extrusionOk="0">
                    <a:moveTo>
                      <a:pt x="172" y="1"/>
                    </a:moveTo>
                    <a:cubicBezTo>
                      <a:pt x="81" y="115"/>
                      <a:pt x="24" y="252"/>
                      <a:pt x="1" y="400"/>
                    </a:cubicBezTo>
                    <a:cubicBezTo>
                      <a:pt x="24" y="309"/>
                      <a:pt x="81" y="229"/>
                      <a:pt x="161" y="172"/>
                    </a:cubicBezTo>
                    <a:cubicBezTo>
                      <a:pt x="206" y="137"/>
                      <a:pt x="218" y="80"/>
                      <a:pt x="195" y="23"/>
                    </a:cubicBezTo>
                    <a:cubicBezTo>
                      <a:pt x="195" y="12"/>
                      <a:pt x="183" y="1"/>
                      <a:pt x="17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" name="Google Shape;861;p31"/>
              <p:cNvSpPr/>
              <p:nvPr/>
            </p:nvSpPr>
            <p:spPr>
              <a:xfrm>
                <a:off x="-473100" y="4207875"/>
                <a:ext cx="53675" cy="109675"/>
              </a:xfrm>
              <a:custGeom>
                <a:avLst/>
                <a:gdLst/>
                <a:ahLst/>
                <a:cxnLst/>
                <a:rect l="l" t="t" r="r" b="b"/>
                <a:pathLst>
                  <a:path w="2147" h="4387" extrusionOk="0">
                    <a:moveTo>
                      <a:pt x="1359" y="894"/>
                    </a:moveTo>
                    <a:cubicBezTo>
                      <a:pt x="1724" y="1796"/>
                      <a:pt x="1416" y="2287"/>
                      <a:pt x="1119" y="2755"/>
                    </a:cubicBezTo>
                    <a:lnTo>
                      <a:pt x="1119" y="2766"/>
                    </a:lnTo>
                    <a:cubicBezTo>
                      <a:pt x="959" y="3040"/>
                      <a:pt x="777" y="3314"/>
                      <a:pt x="765" y="3645"/>
                    </a:cubicBezTo>
                    <a:cubicBezTo>
                      <a:pt x="411" y="2914"/>
                      <a:pt x="697" y="2412"/>
                      <a:pt x="982" y="1887"/>
                    </a:cubicBezTo>
                    <a:cubicBezTo>
                      <a:pt x="1153" y="1579"/>
                      <a:pt x="1324" y="1260"/>
                      <a:pt x="1359" y="894"/>
                    </a:cubicBezTo>
                    <a:close/>
                    <a:moveTo>
                      <a:pt x="1068" y="1"/>
                    </a:moveTo>
                    <a:cubicBezTo>
                      <a:pt x="991" y="1"/>
                      <a:pt x="923" y="77"/>
                      <a:pt x="971" y="164"/>
                    </a:cubicBezTo>
                    <a:cubicBezTo>
                      <a:pt x="1313" y="815"/>
                      <a:pt x="1062" y="1260"/>
                      <a:pt x="777" y="1785"/>
                    </a:cubicBezTo>
                    <a:cubicBezTo>
                      <a:pt x="411" y="2435"/>
                      <a:pt x="1" y="3177"/>
                      <a:pt x="959" y="4352"/>
                    </a:cubicBezTo>
                    <a:cubicBezTo>
                      <a:pt x="982" y="4375"/>
                      <a:pt x="1016" y="4387"/>
                      <a:pt x="1051" y="4387"/>
                    </a:cubicBezTo>
                    <a:cubicBezTo>
                      <a:pt x="1073" y="4387"/>
                      <a:pt x="1096" y="4387"/>
                      <a:pt x="1108" y="4375"/>
                    </a:cubicBezTo>
                    <a:cubicBezTo>
                      <a:pt x="1153" y="4341"/>
                      <a:pt x="1176" y="4272"/>
                      <a:pt x="1142" y="4227"/>
                    </a:cubicBezTo>
                    <a:cubicBezTo>
                      <a:pt x="822" y="3656"/>
                      <a:pt x="1039" y="3314"/>
                      <a:pt x="1313" y="2880"/>
                    </a:cubicBezTo>
                    <a:cubicBezTo>
                      <a:pt x="1690" y="2298"/>
                      <a:pt x="2146" y="1568"/>
                      <a:pt x="1165" y="50"/>
                    </a:cubicBezTo>
                    <a:cubicBezTo>
                      <a:pt x="1137" y="15"/>
                      <a:pt x="1102" y="1"/>
                      <a:pt x="106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62" name="Google Shape;862;p31"/>
          <p:cNvGrpSpPr/>
          <p:nvPr/>
        </p:nvGrpSpPr>
        <p:grpSpPr>
          <a:xfrm>
            <a:off x="1841550" y="3649763"/>
            <a:ext cx="5460900" cy="209450"/>
            <a:chOff x="1841550" y="3649763"/>
            <a:chExt cx="5460900" cy="209450"/>
          </a:xfrm>
          <a:solidFill>
            <a:srgbClr val="B4F16B"/>
          </a:solidFill>
        </p:grpSpPr>
        <p:sp>
          <p:nvSpPr>
            <p:cNvPr id="863" name="Google Shape;863;p31"/>
            <p:cNvSpPr/>
            <p:nvPr/>
          </p:nvSpPr>
          <p:spPr>
            <a:xfrm>
              <a:off x="1841550" y="3649763"/>
              <a:ext cx="225522" cy="209450"/>
            </a:xfrm>
            <a:prstGeom prst="flowChartInputOutpu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31"/>
            <p:cNvSpPr/>
            <p:nvPr/>
          </p:nvSpPr>
          <p:spPr>
            <a:xfrm>
              <a:off x="2215506" y="3649763"/>
              <a:ext cx="225522" cy="209450"/>
            </a:xfrm>
            <a:prstGeom prst="flowChartInputOutpu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31"/>
            <p:cNvSpPr/>
            <p:nvPr/>
          </p:nvSpPr>
          <p:spPr>
            <a:xfrm>
              <a:off x="2589461" y="3649763"/>
              <a:ext cx="225522" cy="209450"/>
            </a:xfrm>
            <a:prstGeom prst="flowChartInputOutpu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31"/>
            <p:cNvSpPr/>
            <p:nvPr/>
          </p:nvSpPr>
          <p:spPr>
            <a:xfrm>
              <a:off x="2963417" y="3649763"/>
              <a:ext cx="225522" cy="209450"/>
            </a:xfrm>
            <a:prstGeom prst="flowChartInputOutpu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31"/>
            <p:cNvSpPr/>
            <p:nvPr/>
          </p:nvSpPr>
          <p:spPr>
            <a:xfrm>
              <a:off x="3337372" y="3649763"/>
              <a:ext cx="225522" cy="209450"/>
            </a:xfrm>
            <a:prstGeom prst="flowChartInputOutpu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31"/>
            <p:cNvSpPr/>
            <p:nvPr/>
          </p:nvSpPr>
          <p:spPr>
            <a:xfrm>
              <a:off x="3711328" y="3649763"/>
              <a:ext cx="225522" cy="209450"/>
            </a:xfrm>
            <a:prstGeom prst="flowChartInputOutpu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31"/>
            <p:cNvSpPr/>
            <p:nvPr/>
          </p:nvSpPr>
          <p:spPr>
            <a:xfrm>
              <a:off x="4085284" y="3649763"/>
              <a:ext cx="225522" cy="209450"/>
            </a:xfrm>
            <a:prstGeom prst="flowChartInputOutpu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31"/>
            <p:cNvSpPr/>
            <p:nvPr/>
          </p:nvSpPr>
          <p:spPr>
            <a:xfrm>
              <a:off x="4459239" y="3649763"/>
              <a:ext cx="225522" cy="209450"/>
            </a:xfrm>
            <a:prstGeom prst="flowChartInputOutpu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1"/>
            <p:cNvSpPr/>
            <p:nvPr/>
          </p:nvSpPr>
          <p:spPr>
            <a:xfrm>
              <a:off x="4833195" y="3649763"/>
              <a:ext cx="225522" cy="209450"/>
            </a:xfrm>
            <a:prstGeom prst="flowChartInputOutpu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1"/>
            <p:cNvSpPr/>
            <p:nvPr/>
          </p:nvSpPr>
          <p:spPr>
            <a:xfrm>
              <a:off x="5207150" y="3649763"/>
              <a:ext cx="225522" cy="209450"/>
            </a:xfrm>
            <a:prstGeom prst="flowChartInputOutpu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1"/>
            <p:cNvSpPr/>
            <p:nvPr/>
          </p:nvSpPr>
          <p:spPr>
            <a:xfrm>
              <a:off x="5581106" y="3649763"/>
              <a:ext cx="225522" cy="209450"/>
            </a:xfrm>
            <a:prstGeom prst="flowChartInputOutpu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31"/>
            <p:cNvSpPr/>
            <p:nvPr/>
          </p:nvSpPr>
          <p:spPr>
            <a:xfrm>
              <a:off x="5955062" y="3649763"/>
              <a:ext cx="225522" cy="209450"/>
            </a:xfrm>
            <a:prstGeom prst="flowChartInputOutpu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31"/>
            <p:cNvSpPr/>
            <p:nvPr/>
          </p:nvSpPr>
          <p:spPr>
            <a:xfrm>
              <a:off x="6329017" y="3649763"/>
              <a:ext cx="225522" cy="209450"/>
            </a:xfrm>
            <a:prstGeom prst="flowChartInputOutpu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31"/>
            <p:cNvSpPr/>
            <p:nvPr/>
          </p:nvSpPr>
          <p:spPr>
            <a:xfrm>
              <a:off x="6702973" y="3649763"/>
              <a:ext cx="225522" cy="209450"/>
            </a:xfrm>
            <a:prstGeom prst="flowChartInputOutpu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31"/>
            <p:cNvSpPr/>
            <p:nvPr/>
          </p:nvSpPr>
          <p:spPr>
            <a:xfrm>
              <a:off x="7076928" y="3649763"/>
              <a:ext cx="225522" cy="209450"/>
            </a:xfrm>
            <a:prstGeom prst="flowChartInputOutpu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8" name="Google Shape;878;p31"/>
          <p:cNvGrpSpPr/>
          <p:nvPr/>
        </p:nvGrpSpPr>
        <p:grpSpPr>
          <a:xfrm>
            <a:off x="721050" y="1637800"/>
            <a:ext cx="978303" cy="1867940"/>
            <a:chOff x="721050" y="1637800"/>
            <a:chExt cx="978303" cy="1867940"/>
          </a:xfrm>
        </p:grpSpPr>
        <p:sp>
          <p:nvSpPr>
            <p:cNvPr id="879" name="Google Shape;879;p31"/>
            <p:cNvSpPr/>
            <p:nvPr/>
          </p:nvSpPr>
          <p:spPr>
            <a:xfrm>
              <a:off x="721050" y="1637800"/>
              <a:ext cx="978300" cy="18678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31"/>
            <p:cNvSpPr/>
            <p:nvPr/>
          </p:nvSpPr>
          <p:spPr>
            <a:xfrm>
              <a:off x="1432420" y="2337721"/>
              <a:ext cx="157028" cy="248696"/>
            </a:xfrm>
            <a:custGeom>
              <a:avLst/>
              <a:gdLst/>
              <a:ahLst/>
              <a:cxnLst/>
              <a:rect l="l" t="t" r="r" b="b"/>
              <a:pathLst>
                <a:path w="8464" h="13405" extrusionOk="0">
                  <a:moveTo>
                    <a:pt x="1012" y="2232"/>
                  </a:moveTo>
                  <a:lnTo>
                    <a:pt x="2153" y="4480"/>
                  </a:lnTo>
                  <a:cubicBezTo>
                    <a:pt x="2205" y="4584"/>
                    <a:pt x="2310" y="4649"/>
                    <a:pt x="2417" y="4649"/>
                  </a:cubicBezTo>
                  <a:cubicBezTo>
                    <a:pt x="2451" y="4649"/>
                    <a:pt x="2485" y="4642"/>
                    <a:pt x="2518" y="4629"/>
                  </a:cubicBezTo>
                  <a:lnTo>
                    <a:pt x="6147" y="3214"/>
                  </a:lnTo>
                  <a:lnTo>
                    <a:pt x="7574" y="11453"/>
                  </a:lnTo>
                  <a:lnTo>
                    <a:pt x="4846" y="6466"/>
                  </a:lnTo>
                  <a:cubicBezTo>
                    <a:pt x="4812" y="6386"/>
                    <a:pt x="4755" y="6340"/>
                    <a:pt x="4675" y="6318"/>
                  </a:cubicBezTo>
                  <a:cubicBezTo>
                    <a:pt x="4652" y="6306"/>
                    <a:pt x="4618" y="6306"/>
                    <a:pt x="4595" y="6306"/>
                  </a:cubicBezTo>
                  <a:cubicBezTo>
                    <a:pt x="4549" y="6306"/>
                    <a:pt x="4492" y="6318"/>
                    <a:pt x="4458" y="6340"/>
                  </a:cubicBezTo>
                  <a:lnTo>
                    <a:pt x="2050" y="7710"/>
                  </a:lnTo>
                  <a:lnTo>
                    <a:pt x="1012" y="2232"/>
                  </a:lnTo>
                  <a:close/>
                  <a:moveTo>
                    <a:pt x="343" y="0"/>
                  </a:moveTo>
                  <a:cubicBezTo>
                    <a:pt x="172" y="0"/>
                    <a:pt x="0" y="147"/>
                    <a:pt x="65" y="361"/>
                  </a:cubicBezTo>
                  <a:lnTo>
                    <a:pt x="1571" y="8223"/>
                  </a:lnTo>
                  <a:cubicBezTo>
                    <a:pt x="1596" y="8365"/>
                    <a:pt x="1718" y="8458"/>
                    <a:pt x="1849" y="8458"/>
                  </a:cubicBezTo>
                  <a:cubicBezTo>
                    <a:pt x="1897" y="8458"/>
                    <a:pt x="1947" y="8445"/>
                    <a:pt x="1993" y="8418"/>
                  </a:cubicBezTo>
                  <a:lnTo>
                    <a:pt x="4492" y="6991"/>
                  </a:lnTo>
                  <a:lnTo>
                    <a:pt x="7916" y="13256"/>
                  </a:lnTo>
                  <a:cubicBezTo>
                    <a:pt x="7962" y="13348"/>
                    <a:pt x="8053" y="13405"/>
                    <a:pt x="8156" y="13405"/>
                  </a:cubicBezTo>
                  <a:cubicBezTo>
                    <a:pt x="8190" y="13405"/>
                    <a:pt x="8224" y="13393"/>
                    <a:pt x="8247" y="13382"/>
                  </a:cubicBezTo>
                  <a:cubicBezTo>
                    <a:pt x="8384" y="13336"/>
                    <a:pt x="8464" y="13199"/>
                    <a:pt x="8441" y="13062"/>
                  </a:cubicBezTo>
                  <a:lnTo>
                    <a:pt x="6649" y="2757"/>
                  </a:lnTo>
                  <a:cubicBezTo>
                    <a:pt x="6638" y="2677"/>
                    <a:pt x="6581" y="2597"/>
                    <a:pt x="6501" y="2563"/>
                  </a:cubicBezTo>
                  <a:cubicBezTo>
                    <a:pt x="6461" y="2536"/>
                    <a:pt x="6413" y="2525"/>
                    <a:pt x="6364" y="2525"/>
                  </a:cubicBezTo>
                  <a:cubicBezTo>
                    <a:pt x="6329" y="2525"/>
                    <a:pt x="6294" y="2531"/>
                    <a:pt x="6261" y="2540"/>
                  </a:cubicBezTo>
                  <a:lnTo>
                    <a:pt x="2552" y="4001"/>
                  </a:lnTo>
                  <a:lnTo>
                    <a:pt x="601" y="178"/>
                  </a:lnTo>
                  <a:cubicBezTo>
                    <a:pt x="549" y="53"/>
                    <a:pt x="446" y="0"/>
                    <a:pt x="3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1"/>
            <p:cNvSpPr/>
            <p:nvPr/>
          </p:nvSpPr>
          <p:spPr>
            <a:xfrm>
              <a:off x="756759" y="1724883"/>
              <a:ext cx="135285" cy="120881"/>
            </a:xfrm>
            <a:custGeom>
              <a:avLst/>
              <a:gdLst/>
              <a:ahLst/>
              <a:cxnLst/>
              <a:rect l="l" t="t" r="r" b="b"/>
              <a:pathLst>
                <a:path w="4452" h="3978" extrusionOk="0">
                  <a:moveTo>
                    <a:pt x="3025" y="395"/>
                  </a:moveTo>
                  <a:lnTo>
                    <a:pt x="4040" y="2655"/>
                  </a:lnTo>
                  <a:lnTo>
                    <a:pt x="1952" y="3591"/>
                  </a:lnTo>
                  <a:cubicBezTo>
                    <a:pt x="1863" y="3631"/>
                    <a:pt x="1769" y="3650"/>
                    <a:pt x="1674" y="3650"/>
                  </a:cubicBezTo>
                  <a:cubicBezTo>
                    <a:pt x="1340" y="3650"/>
                    <a:pt x="991" y="3414"/>
                    <a:pt x="822" y="3032"/>
                  </a:cubicBezTo>
                  <a:lnTo>
                    <a:pt x="605" y="2541"/>
                  </a:lnTo>
                  <a:cubicBezTo>
                    <a:pt x="388" y="2050"/>
                    <a:pt x="537" y="1502"/>
                    <a:pt x="936" y="1320"/>
                  </a:cubicBezTo>
                  <a:lnTo>
                    <a:pt x="3025" y="395"/>
                  </a:lnTo>
                  <a:close/>
                  <a:moveTo>
                    <a:pt x="3110" y="1"/>
                  </a:moveTo>
                  <a:cubicBezTo>
                    <a:pt x="3086" y="1"/>
                    <a:pt x="3061" y="6"/>
                    <a:pt x="3036" y="19"/>
                  </a:cubicBezTo>
                  <a:lnTo>
                    <a:pt x="799" y="1012"/>
                  </a:lnTo>
                  <a:cubicBezTo>
                    <a:pt x="229" y="1274"/>
                    <a:pt x="0" y="2016"/>
                    <a:pt x="297" y="2678"/>
                  </a:cubicBezTo>
                  <a:lnTo>
                    <a:pt x="514" y="3157"/>
                  </a:lnTo>
                  <a:cubicBezTo>
                    <a:pt x="742" y="3665"/>
                    <a:pt x="1211" y="3978"/>
                    <a:pt x="1674" y="3978"/>
                  </a:cubicBezTo>
                  <a:cubicBezTo>
                    <a:pt x="1815" y="3978"/>
                    <a:pt x="1956" y="3949"/>
                    <a:pt x="2089" y="3887"/>
                  </a:cubicBezTo>
                  <a:lnTo>
                    <a:pt x="4326" y="2895"/>
                  </a:lnTo>
                  <a:cubicBezTo>
                    <a:pt x="4417" y="2849"/>
                    <a:pt x="4451" y="2758"/>
                    <a:pt x="4417" y="2666"/>
                  </a:cubicBezTo>
                  <a:lnTo>
                    <a:pt x="3264" y="99"/>
                  </a:lnTo>
                  <a:cubicBezTo>
                    <a:pt x="3231" y="41"/>
                    <a:pt x="3174" y="1"/>
                    <a:pt x="31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31"/>
            <p:cNvSpPr/>
            <p:nvPr/>
          </p:nvSpPr>
          <p:spPr>
            <a:xfrm>
              <a:off x="1506652" y="2413420"/>
              <a:ext cx="192686" cy="476614"/>
            </a:xfrm>
            <a:custGeom>
              <a:avLst/>
              <a:gdLst/>
              <a:ahLst/>
              <a:cxnLst/>
              <a:rect l="l" t="t" r="r" b="b"/>
              <a:pathLst>
                <a:path w="10386" h="25690" extrusionOk="0">
                  <a:moveTo>
                    <a:pt x="10386" y="1"/>
                  </a:moveTo>
                  <a:cubicBezTo>
                    <a:pt x="9941" y="206"/>
                    <a:pt x="9507" y="435"/>
                    <a:pt x="9073" y="640"/>
                  </a:cubicBezTo>
                  <a:cubicBezTo>
                    <a:pt x="7464" y="1427"/>
                    <a:pt x="5935" y="2181"/>
                    <a:pt x="4600" y="2318"/>
                  </a:cubicBezTo>
                  <a:cubicBezTo>
                    <a:pt x="4383" y="2329"/>
                    <a:pt x="4166" y="2363"/>
                    <a:pt x="3961" y="2397"/>
                  </a:cubicBezTo>
                  <a:cubicBezTo>
                    <a:pt x="3801" y="2420"/>
                    <a:pt x="3698" y="2569"/>
                    <a:pt x="3721" y="2728"/>
                  </a:cubicBezTo>
                  <a:lnTo>
                    <a:pt x="4668" y="8959"/>
                  </a:lnTo>
                  <a:cubicBezTo>
                    <a:pt x="4680" y="9074"/>
                    <a:pt x="4760" y="9165"/>
                    <a:pt x="4862" y="9199"/>
                  </a:cubicBezTo>
                  <a:cubicBezTo>
                    <a:pt x="5912" y="9496"/>
                    <a:pt x="6574" y="10523"/>
                    <a:pt x="6414" y="11596"/>
                  </a:cubicBezTo>
                  <a:cubicBezTo>
                    <a:pt x="6266" y="12668"/>
                    <a:pt x="5353" y="13467"/>
                    <a:pt x="4269" y="13467"/>
                  </a:cubicBezTo>
                  <a:cubicBezTo>
                    <a:pt x="3892" y="13467"/>
                    <a:pt x="1564" y="14551"/>
                    <a:pt x="206" y="15202"/>
                  </a:cubicBezTo>
                  <a:cubicBezTo>
                    <a:pt x="69" y="15259"/>
                    <a:pt x="1" y="15430"/>
                    <a:pt x="69" y="15578"/>
                  </a:cubicBezTo>
                  <a:cubicBezTo>
                    <a:pt x="1096" y="17838"/>
                    <a:pt x="2580" y="20200"/>
                    <a:pt x="4497" y="22620"/>
                  </a:cubicBezTo>
                  <a:cubicBezTo>
                    <a:pt x="6323" y="24925"/>
                    <a:pt x="8092" y="25690"/>
                    <a:pt x="9633" y="25690"/>
                  </a:cubicBezTo>
                  <a:cubicBezTo>
                    <a:pt x="9884" y="25690"/>
                    <a:pt x="10135" y="25667"/>
                    <a:pt x="10374" y="25633"/>
                  </a:cubicBezTo>
                  <a:lnTo>
                    <a:pt x="10374" y="25062"/>
                  </a:lnTo>
                  <a:cubicBezTo>
                    <a:pt x="10130" y="25105"/>
                    <a:pt x="9886" y="25127"/>
                    <a:pt x="9643" y="25127"/>
                  </a:cubicBezTo>
                  <a:cubicBezTo>
                    <a:pt x="8027" y="25127"/>
                    <a:pt x="6451" y="24172"/>
                    <a:pt x="4954" y="22277"/>
                  </a:cubicBezTo>
                  <a:cubicBezTo>
                    <a:pt x="3139" y="19984"/>
                    <a:pt x="1713" y="17747"/>
                    <a:pt x="708" y="15601"/>
                  </a:cubicBezTo>
                  <a:cubicBezTo>
                    <a:pt x="2317" y="14848"/>
                    <a:pt x="4029" y="14083"/>
                    <a:pt x="4269" y="14049"/>
                  </a:cubicBezTo>
                  <a:cubicBezTo>
                    <a:pt x="5604" y="14049"/>
                    <a:pt x="6745" y="13091"/>
                    <a:pt x="6974" y="11778"/>
                  </a:cubicBezTo>
                  <a:cubicBezTo>
                    <a:pt x="7202" y="10454"/>
                    <a:pt x="6460" y="9165"/>
                    <a:pt x="5205" y="8708"/>
                  </a:cubicBezTo>
                  <a:lnTo>
                    <a:pt x="4326" y="2934"/>
                  </a:lnTo>
                  <a:cubicBezTo>
                    <a:pt x="4440" y="2911"/>
                    <a:pt x="4543" y="2900"/>
                    <a:pt x="4645" y="2900"/>
                  </a:cubicBezTo>
                  <a:cubicBezTo>
                    <a:pt x="6095" y="2751"/>
                    <a:pt x="7670" y="1975"/>
                    <a:pt x="9336" y="1154"/>
                  </a:cubicBezTo>
                  <a:cubicBezTo>
                    <a:pt x="9678" y="982"/>
                    <a:pt x="10032" y="811"/>
                    <a:pt x="10386" y="640"/>
                  </a:cubicBezTo>
                  <a:lnTo>
                    <a:pt x="1038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1"/>
            <p:cNvSpPr/>
            <p:nvPr/>
          </p:nvSpPr>
          <p:spPr>
            <a:xfrm>
              <a:off x="1617825" y="2437781"/>
              <a:ext cx="81520" cy="44916"/>
            </a:xfrm>
            <a:custGeom>
              <a:avLst/>
              <a:gdLst/>
              <a:ahLst/>
              <a:cxnLst/>
              <a:rect l="l" t="t" r="r" b="b"/>
              <a:pathLst>
                <a:path w="4394" h="2421" extrusionOk="0">
                  <a:moveTo>
                    <a:pt x="4394" y="0"/>
                  </a:moveTo>
                  <a:cubicBezTo>
                    <a:pt x="4131" y="126"/>
                    <a:pt x="3869" y="263"/>
                    <a:pt x="3606" y="388"/>
                  </a:cubicBezTo>
                  <a:cubicBezTo>
                    <a:pt x="2499" y="936"/>
                    <a:pt x="1347" y="1507"/>
                    <a:pt x="228" y="1860"/>
                  </a:cubicBezTo>
                  <a:cubicBezTo>
                    <a:pt x="91" y="1895"/>
                    <a:pt x="0" y="2043"/>
                    <a:pt x="34" y="2191"/>
                  </a:cubicBezTo>
                  <a:cubicBezTo>
                    <a:pt x="56" y="2321"/>
                    <a:pt x="180" y="2421"/>
                    <a:pt x="310" y="2421"/>
                  </a:cubicBezTo>
                  <a:cubicBezTo>
                    <a:pt x="317" y="2421"/>
                    <a:pt x="324" y="2420"/>
                    <a:pt x="331" y="2420"/>
                  </a:cubicBezTo>
                  <a:cubicBezTo>
                    <a:pt x="1678" y="2306"/>
                    <a:pt x="2990" y="1872"/>
                    <a:pt x="4143" y="1495"/>
                  </a:cubicBezTo>
                  <a:lnTo>
                    <a:pt x="4394" y="1415"/>
                  </a:lnTo>
                  <a:lnTo>
                    <a:pt x="4394" y="811"/>
                  </a:lnTo>
                  <a:lnTo>
                    <a:pt x="3960" y="947"/>
                  </a:lnTo>
                  <a:lnTo>
                    <a:pt x="3378" y="1142"/>
                  </a:lnTo>
                  <a:lnTo>
                    <a:pt x="3869" y="902"/>
                  </a:lnTo>
                  <a:lnTo>
                    <a:pt x="4394" y="639"/>
                  </a:lnTo>
                  <a:lnTo>
                    <a:pt x="439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1"/>
            <p:cNvSpPr/>
            <p:nvPr/>
          </p:nvSpPr>
          <p:spPr>
            <a:xfrm>
              <a:off x="859408" y="1687810"/>
              <a:ext cx="130757" cy="118997"/>
            </a:xfrm>
            <a:custGeom>
              <a:avLst/>
              <a:gdLst/>
              <a:ahLst/>
              <a:cxnLst/>
              <a:rect l="l" t="t" r="r" b="b"/>
              <a:pathLst>
                <a:path w="4303" h="3916" extrusionOk="0">
                  <a:moveTo>
                    <a:pt x="2622" y="335"/>
                  </a:moveTo>
                  <a:cubicBezTo>
                    <a:pt x="2960" y="335"/>
                    <a:pt x="3303" y="571"/>
                    <a:pt x="3481" y="953"/>
                  </a:cubicBezTo>
                  <a:lnTo>
                    <a:pt x="3698" y="1444"/>
                  </a:lnTo>
                  <a:cubicBezTo>
                    <a:pt x="3915" y="1935"/>
                    <a:pt x="3766" y="2471"/>
                    <a:pt x="3356" y="2665"/>
                  </a:cubicBezTo>
                  <a:lnTo>
                    <a:pt x="1438" y="3521"/>
                  </a:lnTo>
                  <a:lnTo>
                    <a:pt x="423" y="1273"/>
                  </a:lnTo>
                  <a:lnTo>
                    <a:pt x="2340" y="394"/>
                  </a:lnTo>
                  <a:cubicBezTo>
                    <a:pt x="2431" y="354"/>
                    <a:pt x="2526" y="335"/>
                    <a:pt x="2622" y="335"/>
                  </a:cubicBezTo>
                  <a:close/>
                  <a:moveTo>
                    <a:pt x="2619" y="1"/>
                  </a:moveTo>
                  <a:cubicBezTo>
                    <a:pt x="2478" y="1"/>
                    <a:pt x="2337" y="28"/>
                    <a:pt x="2203" y="86"/>
                  </a:cubicBezTo>
                  <a:lnTo>
                    <a:pt x="126" y="1022"/>
                  </a:lnTo>
                  <a:cubicBezTo>
                    <a:pt x="46" y="1056"/>
                    <a:pt x="0" y="1159"/>
                    <a:pt x="35" y="1250"/>
                  </a:cubicBezTo>
                  <a:lnTo>
                    <a:pt x="1199" y="3818"/>
                  </a:lnTo>
                  <a:cubicBezTo>
                    <a:pt x="1224" y="3876"/>
                    <a:pt x="1285" y="3916"/>
                    <a:pt x="1347" y="3916"/>
                  </a:cubicBezTo>
                  <a:cubicBezTo>
                    <a:pt x="1370" y="3916"/>
                    <a:pt x="1394" y="3910"/>
                    <a:pt x="1416" y="3898"/>
                  </a:cubicBezTo>
                  <a:lnTo>
                    <a:pt x="3493" y="2962"/>
                  </a:lnTo>
                  <a:cubicBezTo>
                    <a:pt x="4063" y="2711"/>
                    <a:pt x="4303" y="1969"/>
                    <a:pt x="4006" y="1296"/>
                  </a:cubicBezTo>
                  <a:lnTo>
                    <a:pt x="3789" y="817"/>
                  </a:lnTo>
                  <a:cubicBezTo>
                    <a:pt x="3561" y="307"/>
                    <a:pt x="3090" y="1"/>
                    <a:pt x="26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1"/>
            <p:cNvSpPr/>
            <p:nvPr/>
          </p:nvSpPr>
          <p:spPr>
            <a:xfrm>
              <a:off x="1325274" y="2654152"/>
              <a:ext cx="243223" cy="124543"/>
            </a:xfrm>
            <a:custGeom>
              <a:avLst/>
              <a:gdLst/>
              <a:ahLst/>
              <a:cxnLst/>
              <a:rect l="l" t="t" r="r" b="b"/>
              <a:pathLst>
                <a:path w="13110" h="6713" extrusionOk="0">
                  <a:moveTo>
                    <a:pt x="11089" y="720"/>
                  </a:moveTo>
                  <a:lnTo>
                    <a:pt x="6410" y="2763"/>
                  </a:lnTo>
                  <a:cubicBezTo>
                    <a:pt x="6342" y="2797"/>
                    <a:pt x="6285" y="2855"/>
                    <a:pt x="6262" y="2923"/>
                  </a:cubicBezTo>
                  <a:cubicBezTo>
                    <a:pt x="6228" y="3003"/>
                    <a:pt x="6239" y="3083"/>
                    <a:pt x="6262" y="3151"/>
                  </a:cubicBezTo>
                  <a:lnTo>
                    <a:pt x="7323" y="5434"/>
                  </a:lnTo>
                  <a:lnTo>
                    <a:pt x="2393" y="5924"/>
                  </a:lnTo>
                  <a:lnTo>
                    <a:pt x="4402" y="5114"/>
                  </a:lnTo>
                  <a:cubicBezTo>
                    <a:pt x="4539" y="5057"/>
                    <a:pt x="4618" y="4909"/>
                    <a:pt x="4573" y="4772"/>
                  </a:cubicBezTo>
                  <a:lnTo>
                    <a:pt x="3568" y="1348"/>
                  </a:lnTo>
                  <a:lnTo>
                    <a:pt x="11089" y="720"/>
                  </a:lnTo>
                  <a:close/>
                  <a:moveTo>
                    <a:pt x="12792" y="1"/>
                  </a:moveTo>
                  <a:cubicBezTo>
                    <a:pt x="12783" y="1"/>
                    <a:pt x="12775" y="1"/>
                    <a:pt x="12767" y="1"/>
                  </a:cubicBezTo>
                  <a:lnTo>
                    <a:pt x="3169" y="812"/>
                  </a:lnTo>
                  <a:cubicBezTo>
                    <a:pt x="3089" y="823"/>
                    <a:pt x="3009" y="869"/>
                    <a:pt x="2952" y="937"/>
                  </a:cubicBezTo>
                  <a:cubicBezTo>
                    <a:pt x="2907" y="1006"/>
                    <a:pt x="2895" y="1097"/>
                    <a:pt x="2918" y="1177"/>
                  </a:cubicBezTo>
                  <a:lnTo>
                    <a:pt x="3945" y="4680"/>
                  </a:lnTo>
                  <a:lnTo>
                    <a:pt x="305" y="6153"/>
                  </a:lnTo>
                  <a:cubicBezTo>
                    <a:pt x="0" y="6265"/>
                    <a:pt x="86" y="6712"/>
                    <a:pt x="407" y="6712"/>
                  </a:cubicBezTo>
                  <a:cubicBezTo>
                    <a:pt x="411" y="6712"/>
                    <a:pt x="415" y="6712"/>
                    <a:pt x="419" y="6712"/>
                  </a:cubicBezTo>
                  <a:lnTo>
                    <a:pt x="442" y="6712"/>
                  </a:lnTo>
                  <a:lnTo>
                    <a:pt x="7780" y="5970"/>
                  </a:lnTo>
                  <a:cubicBezTo>
                    <a:pt x="7974" y="5947"/>
                    <a:pt x="8088" y="5742"/>
                    <a:pt x="8008" y="5559"/>
                  </a:cubicBezTo>
                  <a:lnTo>
                    <a:pt x="6912" y="3174"/>
                  </a:lnTo>
                  <a:lnTo>
                    <a:pt x="12915" y="549"/>
                  </a:lnTo>
                  <a:cubicBezTo>
                    <a:pt x="13041" y="492"/>
                    <a:pt x="13109" y="355"/>
                    <a:pt x="13075" y="218"/>
                  </a:cubicBezTo>
                  <a:cubicBezTo>
                    <a:pt x="13043" y="89"/>
                    <a:pt x="12929" y="1"/>
                    <a:pt x="127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1"/>
            <p:cNvSpPr/>
            <p:nvPr/>
          </p:nvSpPr>
          <p:spPr>
            <a:xfrm>
              <a:off x="1490144" y="1688403"/>
              <a:ext cx="149131" cy="151979"/>
            </a:xfrm>
            <a:custGeom>
              <a:avLst/>
              <a:gdLst/>
              <a:ahLst/>
              <a:cxnLst/>
              <a:rect l="l" t="t" r="r" b="b"/>
              <a:pathLst>
                <a:path w="9347" h="9527" extrusionOk="0">
                  <a:moveTo>
                    <a:pt x="5992" y="881"/>
                  </a:moveTo>
                  <a:lnTo>
                    <a:pt x="8080" y="5537"/>
                  </a:lnTo>
                  <a:cubicBezTo>
                    <a:pt x="8491" y="6439"/>
                    <a:pt x="7932" y="7569"/>
                    <a:pt x="6836" y="8071"/>
                  </a:cubicBezTo>
                  <a:lnTo>
                    <a:pt x="5752" y="8550"/>
                  </a:lnTo>
                  <a:cubicBezTo>
                    <a:pt x="5408" y="8708"/>
                    <a:pt x="5051" y="8782"/>
                    <a:pt x="4710" y="8782"/>
                  </a:cubicBezTo>
                  <a:cubicBezTo>
                    <a:pt x="3965" y="8782"/>
                    <a:pt x="3299" y="8427"/>
                    <a:pt x="3024" y="7808"/>
                  </a:cubicBezTo>
                  <a:lnTo>
                    <a:pt x="936" y="3152"/>
                  </a:lnTo>
                  <a:lnTo>
                    <a:pt x="5992" y="881"/>
                  </a:lnTo>
                  <a:close/>
                  <a:moveTo>
                    <a:pt x="6184" y="1"/>
                  </a:moveTo>
                  <a:cubicBezTo>
                    <a:pt x="6131" y="1"/>
                    <a:pt x="6078" y="12"/>
                    <a:pt x="6026" y="37"/>
                  </a:cubicBezTo>
                  <a:lnTo>
                    <a:pt x="274" y="2616"/>
                  </a:lnTo>
                  <a:cubicBezTo>
                    <a:pt x="92" y="2707"/>
                    <a:pt x="0" y="2924"/>
                    <a:pt x="92" y="3118"/>
                  </a:cubicBezTo>
                  <a:lnTo>
                    <a:pt x="2328" y="8105"/>
                  </a:lnTo>
                  <a:cubicBezTo>
                    <a:pt x="2728" y="9009"/>
                    <a:pt x="3673" y="9526"/>
                    <a:pt x="4713" y="9526"/>
                  </a:cubicBezTo>
                  <a:cubicBezTo>
                    <a:pt x="5156" y="9526"/>
                    <a:pt x="5617" y="9433"/>
                    <a:pt x="6060" y="9235"/>
                  </a:cubicBezTo>
                  <a:lnTo>
                    <a:pt x="7144" y="8744"/>
                  </a:lnTo>
                  <a:cubicBezTo>
                    <a:pt x="8616" y="8082"/>
                    <a:pt x="9347" y="6507"/>
                    <a:pt x="8776" y="5218"/>
                  </a:cubicBezTo>
                  <a:lnTo>
                    <a:pt x="6528" y="219"/>
                  </a:lnTo>
                  <a:cubicBezTo>
                    <a:pt x="6461" y="86"/>
                    <a:pt x="6327" y="1"/>
                    <a:pt x="61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1"/>
            <p:cNvSpPr/>
            <p:nvPr/>
          </p:nvSpPr>
          <p:spPr>
            <a:xfrm>
              <a:off x="1295050" y="2502143"/>
              <a:ext cx="327210" cy="154357"/>
            </a:xfrm>
            <a:custGeom>
              <a:avLst/>
              <a:gdLst/>
              <a:ahLst/>
              <a:cxnLst/>
              <a:rect l="l" t="t" r="r" b="b"/>
              <a:pathLst>
                <a:path w="17637" h="8320" extrusionOk="0">
                  <a:moveTo>
                    <a:pt x="6133" y="731"/>
                  </a:moveTo>
                  <a:lnTo>
                    <a:pt x="12227" y="5182"/>
                  </a:lnTo>
                  <a:lnTo>
                    <a:pt x="7354" y="3652"/>
                  </a:lnTo>
                  <a:cubicBezTo>
                    <a:pt x="7326" y="3644"/>
                    <a:pt x="7298" y="3641"/>
                    <a:pt x="7271" y="3641"/>
                  </a:cubicBezTo>
                  <a:cubicBezTo>
                    <a:pt x="7142" y="3641"/>
                    <a:pt x="7027" y="3724"/>
                    <a:pt x="6989" y="3846"/>
                  </a:cubicBezTo>
                  <a:lnTo>
                    <a:pt x="6293" y="6266"/>
                  </a:lnTo>
                  <a:lnTo>
                    <a:pt x="2242" y="3413"/>
                  </a:lnTo>
                  <a:lnTo>
                    <a:pt x="2242" y="3413"/>
                  </a:lnTo>
                  <a:lnTo>
                    <a:pt x="4296" y="4120"/>
                  </a:lnTo>
                  <a:cubicBezTo>
                    <a:pt x="4324" y="4130"/>
                    <a:pt x="4354" y="4134"/>
                    <a:pt x="4382" y="4134"/>
                  </a:cubicBezTo>
                  <a:cubicBezTo>
                    <a:pt x="4491" y="4134"/>
                    <a:pt x="4596" y="4069"/>
                    <a:pt x="4650" y="3961"/>
                  </a:cubicBezTo>
                  <a:lnTo>
                    <a:pt x="6133" y="731"/>
                  </a:lnTo>
                  <a:close/>
                  <a:moveTo>
                    <a:pt x="15674" y="5273"/>
                  </a:moveTo>
                  <a:cubicBezTo>
                    <a:pt x="16781" y="5273"/>
                    <a:pt x="17340" y="6608"/>
                    <a:pt x="16553" y="7384"/>
                  </a:cubicBezTo>
                  <a:cubicBezTo>
                    <a:pt x="16302" y="7635"/>
                    <a:pt x="15992" y="7748"/>
                    <a:pt x="15689" y="7748"/>
                  </a:cubicBezTo>
                  <a:cubicBezTo>
                    <a:pt x="15053" y="7748"/>
                    <a:pt x="14441" y="7255"/>
                    <a:pt x="14441" y="6505"/>
                  </a:cubicBezTo>
                  <a:cubicBezTo>
                    <a:pt x="14441" y="5832"/>
                    <a:pt x="14989" y="5273"/>
                    <a:pt x="15674" y="5273"/>
                  </a:cubicBezTo>
                  <a:close/>
                  <a:moveTo>
                    <a:pt x="6023" y="1"/>
                  </a:moveTo>
                  <a:cubicBezTo>
                    <a:pt x="5996" y="1"/>
                    <a:pt x="5968" y="5"/>
                    <a:pt x="5939" y="12"/>
                  </a:cubicBezTo>
                  <a:cubicBezTo>
                    <a:pt x="5859" y="23"/>
                    <a:pt x="5791" y="80"/>
                    <a:pt x="5757" y="160"/>
                  </a:cubicBezTo>
                  <a:lnTo>
                    <a:pt x="4239" y="3481"/>
                  </a:lnTo>
                  <a:lnTo>
                    <a:pt x="530" y="2215"/>
                  </a:lnTo>
                  <a:cubicBezTo>
                    <a:pt x="486" y="2195"/>
                    <a:pt x="443" y="2186"/>
                    <a:pt x="403" y="2186"/>
                  </a:cubicBezTo>
                  <a:cubicBezTo>
                    <a:pt x="145" y="2186"/>
                    <a:pt x="0" y="2558"/>
                    <a:pt x="267" y="2717"/>
                  </a:cubicBezTo>
                  <a:lnTo>
                    <a:pt x="6293" y="6962"/>
                  </a:lnTo>
                  <a:cubicBezTo>
                    <a:pt x="6340" y="7001"/>
                    <a:pt x="6403" y="7019"/>
                    <a:pt x="6463" y="7019"/>
                  </a:cubicBezTo>
                  <a:cubicBezTo>
                    <a:pt x="6491" y="7019"/>
                    <a:pt x="6519" y="7015"/>
                    <a:pt x="6544" y="7008"/>
                  </a:cubicBezTo>
                  <a:cubicBezTo>
                    <a:pt x="6635" y="6973"/>
                    <a:pt x="6704" y="6905"/>
                    <a:pt x="6727" y="6814"/>
                  </a:cubicBezTo>
                  <a:lnTo>
                    <a:pt x="7469" y="4292"/>
                  </a:lnTo>
                  <a:lnTo>
                    <a:pt x="13711" y="6243"/>
                  </a:lnTo>
                  <a:cubicBezTo>
                    <a:pt x="13740" y="6249"/>
                    <a:pt x="13768" y="6252"/>
                    <a:pt x="13795" y="6252"/>
                  </a:cubicBezTo>
                  <a:cubicBezTo>
                    <a:pt x="13822" y="6252"/>
                    <a:pt x="13848" y="6249"/>
                    <a:pt x="13871" y="6243"/>
                  </a:cubicBezTo>
                  <a:lnTo>
                    <a:pt x="13871" y="6243"/>
                  </a:lnTo>
                  <a:cubicBezTo>
                    <a:pt x="13859" y="6334"/>
                    <a:pt x="13859" y="6414"/>
                    <a:pt x="13859" y="6505"/>
                  </a:cubicBezTo>
                  <a:cubicBezTo>
                    <a:pt x="13859" y="7430"/>
                    <a:pt x="14555" y="8217"/>
                    <a:pt x="15480" y="8309"/>
                  </a:cubicBezTo>
                  <a:cubicBezTo>
                    <a:pt x="15546" y="8316"/>
                    <a:pt x="15612" y="8320"/>
                    <a:pt x="15678" y="8320"/>
                  </a:cubicBezTo>
                  <a:cubicBezTo>
                    <a:pt x="16522" y="8320"/>
                    <a:pt x="17263" y="7719"/>
                    <a:pt x="17443" y="6882"/>
                  </a:cubicBezTo>
                  <a:cubicBezTo>
                    <a:pt x="17637" y="5969"/>
                    <a:pt x="17112" y="5068"/>
                    <a:pt x="16233" y="4782"/>
                  </a:cubicBezTo>
                  <a:cubicBezTo>
                    <a:pt x="16046" y="4722"/>
                    <a:pt x="15856" y="4694"/>
                    <a:pt x="15669" y="4694"/>
                  </a:cubicBezTo>
                  <a:cubicBezTo>
                    <a:pt x="14966" y="4694"/>
                    <a:pt x="14305" y="5099"/>
                    <a:pt x="14008" y="5775"/>
                  </a:cubicBezTo>
                  <a:lnTo>
                    <a:pt x="13973" y="5729"/>
                  </a:lnTo>
                  <a:lnTo>
                    <a:pt x="6190" y="58"/>
                  </a:lnTo>
                  <a:cubicBezTo>
                    <a:pt x="6136" y="19"/>
                    <a:pt x="6081" y="1"/>
                    <a:pt x="60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1"/>
            <p:cNvSpPr/>
            <p:nvPr/>
          </p:nvSpPr>
          <p:spPr>
            <a:xfrm>
              <a:off x="1482310" y="2488970"/>
              <a:ext cx="88514" cy="108476"/>
            </a:xfrm>
            <a:custGeom>
              <a:avLst/>
              <a:gdLst/>
              <a:ahLst/>
              <a:cxnLst/>
              <a:rect l="l" t="t" r="r" b="b"/>
              <a:pathLst>
                <a:path w="4771" h="5847" extrusionOk="0">
                  <a:moveTo>
                    <a:pt x="1781" y="779"/>
                  </a:moveTo>
                  <a:lnTo>
                    <a:pt x="4052" y="4933"/>
                  </a:lnTo>
                  <a:cubicBezTo>
                    <a:pt x="3938" y="5002"/>
                    <a:pt x="3835" y="5093"/>
                    <a:pt x="3732" y="5184"/>
                  </a:cubicBezTo>
                  <a:lnTo>
                    <a:pt x="639" y="2925"/>
                  </a:lnTo>
                  <a:cubicBezTo>
                    <a:pt x="856" y="2137"/>
                    <a:pt x="1244" y="1395"/>
                    <a:pt x="1781" y="779"/>
                  </a:cubicBezTo>
                  <a:close/>
                  <a:moveTo>
                    <a:pt x="1844" y="0"/>
                  </a:moveTo>
                  <a:cubicBezTo>
                    <a:pt x="1774" y="0"/>
                    <a:pt x="1701" y="26"/>
                    <a:pt x="1644" y="83"/>
                  </a:cubicBezTo>
                  <a:cubicBezTo>
                    <a:pt x="856" y="882"/>
                    <a:pt x="297" y="1875"/>
                    <a:pt x="35" y="2970"/>
                  </a:cubicBezTo>
                  <a:cubicBezTo>
                    <a:pt x="0" y="3084"/>
                    <a:pt x="46" y="3210"/>
                    <a:pt x="137" y="3278"/>
                  </a:cubicBezTo>
                  <a:lnTo>
                    <a:pt x="3584" y="5789"/>
                  </a:lnTo>
                  <a:cubicBezTo>
                    <a:pt x="3637" y="5828"/>
                    <a:pt x="3697" y="5846"/>
                    <a:pt x="3756" y="5846"/>
                  </a:cubicBezTo>
                  <a:cubicBezTo>
                    <a:pt x="3835" y="5846"/>
                    <a:pt x="3913" y="5814"/>
                    <a:pt x="3972" y="5755"/>
                  </a:cubicBezTo>
                  <a:cubicBezTo>
                    <a:pt x="4143" y="5561"/>
                    <a:pt x="4348" y="5401"/>
                    <a:pt x="4577" y="5287"/>
                  </a:cubicBezTo>
                  <a:cubicBezTo>
                    <a:pt x="4714" y="5218"/>
                    <a:pt x="4771" y="5036"/>
                    <a:pt x="4691" y="4899"/>
                  </a:cubicBezTo>
                  <a:lnTo>
                    <a:pt x="2100" y="151"/>
                  </a:lnTo>
                  <a:cubicBezTo>
                    <a:pt x="2055" y="71"/>
                    <a:pt x="1975" y="14"/>
                    <a:pt x="1883" y="3"/>
                  </a:cubicBezTo>
                  <a:cubicBezTo>
                    <a:pt x="1870" y="1"/>
                    <a:pt x="1857" y="0"/>
                    <a:pt x="1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1"/>
            <p:cNvSpPr/>
            <p:nvPr/>
          </p:nvSpPr>
          <p:spPr>
            <a:xfrm>
              <a:off x="1479657" y="2605189"/>
              <a:ext cx="71909" cy="47940"/>
            </a:xfrm>
            <a:custGeom>
              <a:avLst/>
              <a:gdLst/>
              <a:ahLst/>
              <a:cxnLst/>
              <a:rect l="l" t="t" r="r" b="b"/>
              <a:pathLst>
                <a:path w="3876" h="2584" extrusionOk="0">
                  <a:moveTo>
                    <a:pt x="668" y="712"/>
                  </a:moveTo>
                  <a:lnTo>
                    <a:pt x="3019" y="1442"/>
                  </a:lnTo>
                  <a:cubicBezTo>
                    <a:pt x="3031" y="1568"/>
                    <a:pt x="3065" y="1693"/>
                    <a:pt x="3110" y="1819"/>
                  </a:cubicBezTo>
                  <a:lnTo>
                    <a:pt x="954" y="1990"/>
                  </a:lnTo>
                  <a:cubicBezTo>
                    <a:pt x="839" y="1545"/>
                    <a:pt x="737" y="1123"/>
                    <a:pt x="668" y="712"/>
                  </a:cubicBezTo>
                  <a:close/>
                  <a:moveTo>
                    <a:pt x="306" y="0"/>
                  </a:moveTo>
                  <a:cubicBezTo>
                    <a:pt x="143" y="0"/>
                    <a:pt x="0" y="151"/>
                    <a:pt x="29" y="335"/>
                  </a:cubicBezTo>
                  <a:cubicBezTo>
                    <a:pt x="120" y="1020"/>
                    <a:pt x="269" y="1705"/>
                    <a:pt x="463" y="2378"/>
                  </a:cubicBezTo>
                  <a:cubicBezTo>
                    <a:pt x="497" y="2504"/>
                    <a:pt x="611" y="2583"/>
                    <a:pt x="737" y="2583"/>
                  </a:cubicBezTo>
                  <a:lnTo>
                    <a:pt x="771" y="2583"/>
                  </a:lnTo>
                  <a:lnTo>
                    <a:pt x="3544" y="2355"/>
                  </a:lnTo>
                  <a:cubicBezTo>
                    <a:pt x="3750" y="2332"/>
                    <a:pt x="3875" y="2116"/>
                    <a:pt x="3784" y="1933"/>
                  </a:cubicBezTo>
                  <a:cubicBezTo>
                    <a:pt x="3658" y="1705"/>
                    <a:pt x="3578" y="1442"/>
                    <a:pt x="3556" y="1191"/>
                  </a:cubicBezTo>
                  <a:cubicBezTo>
                    <a:pt x="3544" y="1077"/>
                    <a:pt x="3464" y="974"/>
                    <a:pt x="3362" y="940"/>
                  </a:cubicBezTo>
                  <a:lnTo>
                    <a:pt x="394" y="16"/>
                  </a:lnTo>
                  <a:cubicBezTo>
                    <a:pt x="365" y="5"/>
                    <a:pt x="335" y="0"/>
                    <a:pt x="3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1"/>
            <p:cNvSpPr/>
            <p:nvPr/>
          </p:nvSpPr>
          <p:spPr>
            <a:xfrm>
              <a:off x="1617489" y="3214881"/>
              <a:ext cx="81864" cy="145040"/>
            </a:xfrm>
            <a:custGeom>
              <a:avLst/>
              <a:gdLst/>
              <a:ahLst/>
              <a:cxnLst/>
              <a:rect l="l" t="t" r="r" b="b"/>
              <a:pathLst>
                <a:path w="2694" h="4773" extrusionOk="0">
                  <a:moveTo>
                    <a:pt x="2694" y="1"/>
                  </a:moveTo>
                  <a:lnTo>
                    <a:pt x="149" y="1142"/>
                  </a:lnTo>
                  <a:cubicBezTo>
                    <a:pt x="46" y="1188"/>
                    <a:pt x="1" y="1325"/>
                    <a:pt x="46" y="1427"/>
                  </a:cubicBezTo>
                  <a:lnTo>
                    <a:pt x="1496" y="4646"/>
                  </a:lnTo>
                  <a:cubicBezTo>
                    <a:pt x="1528" y="4726"/>
                    <a:pt x="1600" y="4773"/>
                    <a:pt x="1680" y="4773"/>
                  </a:cubicBezTo>
                  <a:cubicBezTo>
                    <a:pt x="1713" y="4773"/>
                    <a:pt x="1748" y="4765"/>
                    <a:pt x="1781" y="4748"/>
                  </a:cubicBezTo>
                  <a:lnTo>
                    <a:pt x="2694" y="4337"/>
                  </a:lnTo>
                  <a:lnTo>
                    <a:pt x="2694" y="3870"/>
                  </a:lnTo>
                  <a:lnTo>
                    <a:pt x="1792" y="4269"/>
                  </a:lnTo>
                  <a:lnTo>
                    <a:pt x="514" y="1439"/>
                  </a:lnTo>
                  <a:lnTo>
                    <a:pt x="2694" y="469"/>
                  </a:lnTo>
                  <a:lnTo>
                    <a:pt x="269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1"/>
            <p:cNvSpPr/>
            <p:nvPr/>
          </p:nvSpPr>
          <p:spPr>
            <a:xfrm>
              <a:off x="1575467" y="2258609"/>
              <a:ext cx="123875" cy="184894"/>
            </a:xfrm>
            <a:custGeom>
              <a:avLst/>
              <a:gdLst/>
              <a:ahLst/>
              <a:cxnLst/>
              <a:rect l="l" t="t" r="r" b="b"/>
              <a:pathLst>
                <a:path w="6677" h="9966" extrusionOk="0">
                  <a:moveTo>
                    <a:pt x="5282" y="1"/>
                  </a:moveTo>
                  <a:cubicBezTo>
                    <a:pt x="5218" y="1"/>
                    <a:pt x="5154" y="1"/>
                    <a:pt x="5091" y="3"/>
                  </a:cubicBezTo>
                  <a:cubicBezTo>
                    <a:pt x="5052" y="2"/>
                    <a:pt x="5014" y="2"/>
                    <a:pt x="4976" y="2"/>
                  </a:cubicBezTo>
                  <a:cubicBezTo>
                    <a:pt x="3590" y="2"/>
                    <a:pt x="2863" y="207"/>
                    <a:pt x="2797" y="596"/>
                  </a:cubicBezTo>
                  <a:cubicBezTo>
                    <a:pt x="2694" y="973"/>
                    <a:pt x="2625" y="1349"/>
                    <a:pt x="2568" y="1737"/>
                  </a:cubicBezTo>
                  <a:cubicBezTo>
                    <a:pt x="2077" y="1376"/>
                    <a:pt x="1774" y="1195"/>
                    <a:pt x="1543" y="1195"/>
                  </a:cubicBezTo>
                  <a:cubicBezTo>
                    <a:pt x="1490" y="1195"/>
                    <a:pt x="1440" y="1204"/>
                    <a:pt x="1393" y="1224"/>
                  </a:cubicBezTo>
                  <a:cubicBezTo>
                    <a:pt x="1267" y="1281"/>
                    <a:pt x="1039" y="1372"/>
                    <a:pt x="332" y="3860"/>
                  </a:cubicBezTo>
                  <a:cubicBezTo>
                    <a:pt x="320" y="3917"/>
                    <a:pt x="320" y="3963"/>
                    <a:pt x="332" y="4020"/>
                  </a:cubicBezTo>
                  <a:cubicBezTo>
                    <a:pt x="377" y="4179"/>
                    <a:pt x="503" y="4659"/>
                    <a:pt x="2329" y="5092"/>
                  </a:cubicBezTo>
                  <a:cubicBezTo>
                    <a:pt x="2329" y="5412"/>
                    <a:pt x="2317" y="5754"/>
                    <a:pt x="2329" y="6097"/>
                  </a:cubicBezTo>
                  <a:cubicBezTo>
                    <a:pt x="2021" y="6028"/>
                    <a:pt x="1701" y="5926"/>
                    <a:pt x="1427" y="5834"/>
                  </a:cubicBezTo>
                  <a:cubicBezTo>
                    <a:pt x="1045" y="5704"/>
                    <a:pt x="801" y="5620"/>
                    <a:pt x="620" y="5620"/>
                  </a:cubicBezTo>
                  <a:cubicBezTo>
                    <a:pt x="530" y="5620"/>
                    <a:pt x="456" y="5641"/>
                    <a:pt x="389" y="5686"/>
                  </a:cubicBezTo>
                  <a:cubicBezTo>
                    <a:pt x="286" y="5777"/>
                    <a:pt x="103" y="5891"/>
                    <a:pt x="1" y="8174"/>
                  </a:cubicBezTo>
                  <a:cubicBezTo>
                    <a:pt x="1" y="8231"/>
                    <a:pt x="12" y="8276"/>
                    <a:pt x="35" y="8322"/>
                  </a:cubicBezTo>
                  <a:cubicBezTo>
                    <a:pt x="115" y="8470"/>
                    <a:pt x="320" y="8858"/>
                    <a:pt x="2420" y="9007"/>
                  </a:cubicBezTo>
                  <a:cubicBezTo>
                    <a:pt x="2431" y="9235"/>
                    <a:pt x="2443" y="9463"/>
                    <a:pt x="2454" y="9692"/>
                  </a:cubicBezTo>
                  <a:cubicBezTo>
                    <a:pt x="2466" y="9771"/>
                    <a:pt x="2500" y="9851"/>
                    <a:pt x="2568" y="9897"/>
                  </a:cubicBezTo>
                  <a:cubicBezTo>
                    <a:pt x="2625" y="9943"/>
                    <a:pt x="2683" y="9954"/>
                    <a:pt x="2740" y="9965"/>
                  </a:cubicBezTo>
                  <a:cubicBezTo>
                    <a:pt x="2762" y="9954"/>
                    <a:pt x="2785" y="9954"/>
                    <a:pt x="2808" y="9954"/>
                  </a:cubicBezTo>
                  <a:cubicBezTo>
                    <a:pt x="3767" y="9737"/>
                    <a:pt x="4874" y="9189"/>
                    <a:pt x="5958" y="8653"/>
                  </a:cubicBezTo>
                  <a:cubicBezTo>
                    <a:pt x="6209" y="8527"/>
                    <a:pt x="6449" y="8413"/>
                    <a:pt x="6677" y="8299"/>
                  </a:cubicBezTo>
                  <a:lnTo>
                    <a:pt x="6677" y="7672"/>
                  </a:lnTo>
                  <a:cubicBezTo>
                    <a:pt x="6369" y="7820"/>
                    <a:pt x="6038" y="7980"/>
                    <a:pt x="5695" y="8151"/>
                  </a:cubicBezTo>
                  <a:cubicBezTo>
                    <a:pt x="4782" y="8607"/>
                    <a:pt x="3835" y="9075"/>
                    <a:pt x="3013" y="9315"/>
                  </a:cubicBezTo>
                  <a:cubicBezTo>
                    <a:pt x="3002" y="9132"/>
                    <a:pt x="2991" y="8938"/>
                    <a:pt x="2979" y="8733"/>
                  </a:cubicBezTo>
                  <a:cubicBezTo>
                    <a:pt x="2979" y="8585"/>
                    <a:pt x="2854" y="8470"/>
                    <a:pt x="2705" y="8470"/>
                  </a:cubicBezTo>
                  <a:cubicBezTo>
                    <a:pt x="1416" y="8391"/>
                    <a:pt x="754" y="8219"/>
                    <a:pt x="583" y="8105"/>
                  </a:cubicBezTo>
                  <a:cubicBezTo>
                    <a:pt x="606" y="7478"/>
                    <a:pt x="663" y="6850"/>
                    <a:pt x="754" y="6222"/>
                  </a:cubicBezTo>
                  <a:cubicBezTo>
                    <a:pt x="891" y="6256"/>
                    <a:pt x="1085" y="6325"/>
                    <a:pt x="1256" y="6382"/>
                  </a:cubicBezTo>
                  <a:cubicBezTo>
                    <a:pt x="1678" y="6542"/>
                    <a:pt x="2123" y="6656"/>
                    <a:pt x="2580" y="6736"/>
                  </a:cubicBezTo>
                  <a:cubicBezTo>
                    <a:pt x="2593" y="6738"/>
                    <a:pt x="2607" y="6739"/>
                    <a:pt x="2621" y="6739"/>
                  </a:cubicBezTo>
                  <a:cubicBezTo>
                    <a:pt x="2689" y="6739"/>
                    <a:pt x="2761" y="6715"/>
                    <a:pt x="2808" y="6667"/>
                  </a:cubicBezTo>
                  <a:cubicBezTo>
                    <a:pt x="2877" y="6610"/>
                    <a:pt x="2911" y="6530"/>
                    <a:pt x="2911" y="6450"/>
                  </a:cubicBezTo>
                  <a:cubicBezTo>
                    <a:pt x="2899" y="5903"/>
                    <a:pt x="2899" y="5366"/>
                    <a:pt x="2911" y="4876"/>
                  </a:cubicBezTo>
                  <a:cubicBezTo>
                    <a:pt x="2911" y="4739"/>
                    <a:pt x="2819" y="4613"/>
                    <a:pt x="2683" y="4590"/>
                  </a:cubicBezTo>
                  <a:cubicBezTo>
                    <a:pt x="1473" y="4328"/>
                    <a:pt x="1028" y="4054"/>
                    <a:pt x="914" y="3917"/>
                  </a:cubicBezTo>
                  <a:cubicBezTo>
                    <a:pt x="1153" y="3072"/>
                    <a:pt x="1473" y="2125"/>
                    <a:pt x="1633" y="1806"/>
                  </a:cubicBezTo>
                  <a:cubicBezTo>
                    <a:pt x="1929" y="1988"/>
                    <a:pt x="2215" y="2182"/>
                    <a:pt x="2489" y="2399"/>
                  </a:cubicBezTo>
                  <a:lnTo>
                    <a:pt x="2614" y="2490"/>
                  </a:lnTo>
                  <a:cubicBezTo>
                    <a:pt x="2665" y="2534"/>
                    <a:pt x="2726" y="2555"/>
                    <a:pt x="2790" y="2555"/>
                  </a:cubicBezTo>
                  <a:cubicBezTo>
                    <a:pt x="2826" y="2555"/>
                    <a:pt x="2863" y="2548"/>
                    <a:pt x="2899" y="2536"/>
                  </a:cubicBezTo>
                  <a:cubicBezTo>
                    <a:pt x="2991" y="2490"/>
                    <a:pt x="3059" y="2399"/>
                    <a:pt x="3071" y="2296"/>
                  </a:cubicBezTo>
                  <a:cubicBezTo>
                    <a:pt x="3128" y="1783"/>
                    <a:pt x="3219" y="1281"/>
                    <a:pt x="3344" y="779"/>
                  </a:cubicBezTo>
                  <a:lnTo>
                    <a:pt x="3402" y="756"/>
                  </a:lnTo>
                  <a:cubicBezTo>
                    <a:pt x="3436" y="938"/>
                    <a:pt x="3664" y="1110"/>
                    <a:pt x="5091" y="1110"/>
                  </a:cubicBezTo>
                  <a:cubicBezTo>
                    <a:pt x="6106" y="1110"/>
                    <a:pt x="6517" y="1018"/>
                    <a:pt x="6677" y="904"/>
                  </a:cubicBezTo>
                  <a:lnTo>
                    <a:pt x="6677" y="128"/>
                  </a:lnTo>
                  <a:cubicBezTo>
                    <a:pt x="6216" y="38"/>
                    <a:pt x="5745" y="1"/>
                    <a:pt x="52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1"/>
            <p:cNvSpPr/>
            <p:nvPr/>
          </p:nvSpPr>
          <p:spPr>
            <a:xfrm>
              <a:off x="721053" y="3009391"/>
              <a:ext cx="760174" cy="496349"/>
            </a:xfrm>
            <a:custGeom>
              <a:avLst/>
              <a:gdLst/>
              <a:ahLst/>
              <a:cxnLst/>
              <a:rect l="l" t="t" r="r" b="b"/>
              <a:pathLst>
                <a:path w="25016" h="16334" extrusionOk="0">
                  <a:moveTo>
                    <a:pt x="22348" y="1"/>
                  </a:moveTo>
                  <a:cubicBezTo>
                    <a:pt x="22339" y="1"/>
                    <a:pt x="22331" y="1"/>
                    <a:pt x="22322" y="3"/>
                  </a:cubicBezTo>
                  <a:cubicBezTo>
                    <a:pt x="12702" y="1851"/>
                    <a:pt x="9906" y="9612"/>
                    <a:pt x="10397" y="16174"/>
                  </a:cubicBezTo>
                  <a:cubicBezTo>
                    <a:pt x="8902" y="12196"/>
                    <a:pt x="5604" y="8628"/>
                    <a:pt x="253" y="8628"/>
                  </a:cubicBezTo>
                  <a:cubicBezTo>
                    <a:pt x="169" y="8628"/>
                    <a:pt x="85" y="8629"/>
                    <a:pt x="0" y="8630"/>
                  </a:cubicBezTo>
                  <a:lnTo>
                    <a:pt x="0" y="8904"/>
                  </a:lnTo>
                  <a:cubicBezTo>
                    <a:pt x="120" y="8900"/>
                    <a:pt x="239" y="8898"/>
                    <a:pt x="359" y="8898"/>
                  </a:cubicBezTo>
                  <a:cubicBezTo>
                    <a:pt x="1812" y="8898"/>
                    <a:pt x="3247" y="9217"/>
                    <a:pt x="4565" y="9829"/>
                  </a:cubicBezTo>
                  <a:cubicBezTo>
                    <a:pt x="4553" y="9829"/>
                    <a:pt x="4542" y="9840"/>
                    <a:pt x="4531" y="9851"/>
                  </a:cubicBezTo>
                  <a:cubicBezTo>
                    <a:pt x="4485" y="9886"/>
                    <a:pt x="4474" y="9966"/>
                    <a:pt x="4508" y="10023"/>
                  </a:cubicBezTo>
                  <a:cubicBezTo>
                    <a:pt x="5021" y="10787"/>
                    <a:pt x="5398" y="11632"/>
                    <a:pt x="5638" y="12522"/>
                  </a:cubicBezTo>
                  <a:cubicBezTo>
                    <a:pt x="5158" y="12122"/>
                    <a:pt x="4645" y="11746"/>
                    <a:pt x="4120" y="11415"/>
                  </a:cubicBezTo>
                  <a:cubicBezTo>
                    <a:pt x="3458" y="10559"/>
                    <a:pt x="2499" y="9463"/>
                    <a:pt x="1632" y="8995"/>
                  </a:cubicBezTo>
                  <a:cubicBezTo>
                    <a:pt x="1614" y="8988"/>
                    <a:pt x="1595" y="8984"/>
                    <a:pt x="1575" y="8984"/>
                  </a:cubicBezTo>
                  <a:cubicBezTo>
                    <a:pt x="1534" y="8984"/>
                    <a:pt x="1492" y="9002"/>
                    <a:pt x="1461" y="9041"/>
                  </a:cubicBezTo>
                  <a:cubicBezTo>
                    <a:pt x="1427" y="9098"/>
                    <a:pt x="1438" y="9178"/>
                    <a:pt x="1484" y="9212"/>
                  </a:cubicBezTo>
                  <a:cubicBezTo>
                    <a:pt x="1963" y="9646"/>
                    <a:pt x="2397" y="10114"/>
                    <a:pt x="2762" y="10639"/>
                  </a:cubicBezTo>
                  <a:cubicBezTo>
                    <a:pt x="1883" y="10217"/>
                    <a:pt x="959" y="9897"/>
                    <a:pt x="0" y="9692"/>
                  </a:cubicBezTo>
                  <a:lnTo>
                    <a:pt x="0" y="9966"/>
                  </a:lnTo>
                  <a:cubicBezTo>
                    <a:pt x="1084" y="10194"/>
                    <a:pt x="2123" y="10582"/>
                    <a:pt x="3093" y="11107"/>
                  </a:cubicBezTo>
                  <a:cubicBezTo>
                    <a:pt x="3114" y="11119"/>
                    <a:pt x="3136" y="11125"/>
                    <a:pt x="3157" y="11125"/>
                  </a:cubicBezTo>
                  <a:cubicBezTo>
                    <a:pt x="3250" y="11125"/>
                    <a:pt x="3329" y="11017"/>
                    <a:pt x="3264" y="10924"/>
                  </a:cubicBezTo>
                  <a:cubicBezTo>
                    <a:pt x="3150" y="10742"/>
                    <a:pt x="3024" y="10559"/>
                    <a:pt x="2887" y="10376"/>
                  </a:cubicBezTo>
                  <a:lnTo>
                    <a:pt x="2887" y="10376"/>
                  </a:lnTo>
                  <a:cubicBezTo>
                    <a:pt x="3252" y="10764"/>
                    <a:pt x="3595" y="11175"/>
                    <a:pt x="3926" y="11597"/>
                  </a:cubicBezTo>
                  <a:cubicBezTo>
                    <a:pt x="3937" y="11609"/>
                    <a:pt x="3949" y="11620"/>
                    <a:pt x="3960" y="11632"/>
                  </a:cubicBezTo>
                  <a:cubicBezTo>
                    <a:pt x="4599" y="12031"/>
                    <a:pt x="5204" y="12488"/>
                    <a:pt x="5775" y="12978"/>
                  </a:cubicBezTo>
                  <a:cubicBezTo>
                    <a:pt x="5803" y="13000"/>
                    <a:pt x="5835" y="13010"/>
                    <a:pt x="5866" y="13010"/>
                  </a:cubicBezTo>
                  <a:cubicBezTo>
                    <a:pt x="5946" y="13010"/>
                    <a:pt x="6016" y="12943"/>
                    <a:pt x="5991" y="12853"/>
                  </a:cubicBezTo>
                  <a:cubicBezTo>
                    <a:pt x="5889" y="12396"/>
                    <a:pt x="5752" y="11940"/>
                    <a:pt x="5581" y="11495"/>
                  </a:cubicBezTo>
                  <a:lnTo>
                    <a:pt x="5581" y="11495"/>
                  </a:lnTo>
                  <a:cubicBezTo>
                    <a:pt x="5957" y="12202"/>
                    <a:pt x="6288" y="12933"/>
                    <a:pt x="6573" y="13686"/>
                  </a:cubicBezTo>
                  <a:cubicBezTo>
                    <a:pt x="6585" y="13697"/>
                    <a:pt x="6596" y="13720"/>
                    <a:pt x="6608" y="13732"/>
                  </a:cubicBezTo>
                  <a:cubicBezTo>
                    <a:pt x="7133" y="14245"/>
                    <a:pt x="7635" y="14781"/>
                    <a:pt x="8114" y="15341"/>
                  </a:cubicBezTo>
                  <a:cubicBezTo>
                    <a:pt x="8141" y="15375"/>
                    <a:pt x="8177" y="15391"/>
                    <a:pt x="8213" y="15391"/>
                  </a:cubicBezTo>
                  <a:cubicBezTo>
                    <a:pt x="8282" y="15391"/>
                    <a:pt x="8350" y="15332"/>
                    <a:pt x="8342" y="15249"/>
                  </a:cubicBezTo>
                  <a:cubicBezTo>
                    <a:pt x="8308" y="14804"/>
                    <a:pt x="8240" y="14359"/>
                    <a:pt x="8148" y="13926"/>
                  </a:cubicBezTo>
                  <a:lnTo>
                    <a:pt x="8148" y="13926"/>
                  </a:lnTo>
                  <a:cubicBezTo>
                    <a:pt x="8399" y="14644"/>
                    <a:pt x="8616" y="15386"/>
                    <a:pt x="8776" y="16139"/>
                  </a:cubicBezTo>
                  <a:cubicBezTo>
                    <a:pt x="8776" y="16162"/>
                    <a:pt x="8787" y="16174"/>
                    <a:pt x="8799" y="16197"/>
                  </a:cubicBezTo>
                  <a:lnTo>
                    <a:pt x="8913" y="16333"/>
                  </a:lnTo>
                  <a:lnTo>
                    <a:pt x="9244" y="16333"/>
                  </a:lnTo>
                  <a:cubicBezTo>
                    <a:pt x="9175" y="16242"/>
                    <a:pt x="9107" y="16139"/>
                    <a:pt x="9027" y="16048"/>
                  </a:cubicBezTo>
                  <a:cubicBezTo>
                    <a:pt x="8787" y="14987"/>
                    <a:pt x="8285" y="13092"/>
                    <a:pt x="7532" y="12157"/>
                  </a:cubicBezTo>
                  <a:cubicBezTo>
                    <a:pt x="7504" y="12111"/>
                    <a:pt x="7464" y="12093"/>
                    <a:pt x="7423" y="12093"/>
                  </a:cubicBezTo>
                  <a:cubicBezTo>
                    <a:pt x="7331" y="12093"/>
                    <a:pt x="7240" y="12190"/>
                    <a:pt x="7304" y="12294"/>
                  </a:cubicBezTo>
                  <a:cubicBezTo>
                    <a:pt x="7692" y="13104"/>
                    <a:pt x="7931" y="13971"/>
                    <a:pt x="8046" y="14850"/>
                  </a:cubicBezTo>
                  <a:cubicBezTo>
                    <a:pt x="7635" y="14393"/>
                    <a:pt x="7224" y="13960"/>
                    <a:pt x="6813" y="13560"/>
                  </a:cubicBezTo>
                  <a:cubicBezTo>
                    <a:pt x="6425" y="12556"/>
                    <a:pt x="5672" y="10810"/>
                    <a:pt x="4816" y="9943"/>
                  </a:cubicBezTo>
                  <a:lnTo>
                    <a:pt x="4816" y="9943"/>
                  </a:lnTo>
                  <a:cubicBezTo>
                    <a:pt x="7441" y="11278"/>
                    <a:pt x="9210" y="13720"/>
                    <a:pt x="10180" y="16333"/>
                  </a:cubicBezTo>
                  <a:lnTo>
                    <a:pt x="10682" y="16333"/>
                  </a:lnTo>
                  <a:cubicBezTo>
                    <a:pt x="10134" y="9863"/>
                    <a:pt x="12827" y="2171"/>
                    <a:pt x="22254" y="288"/>
                  </a:cubicBezTo>
                  <a:lnTo>
                    <a:pt x="22254" y="288"/>
                  </a:lnTo>
                  <a:cubicBezTo>
                    <a:pt x="24753" y="8859"/>
                    <a:pt x="22482" y="12328"/>
                    <a:pt x="16365" y="16333"/>
                  </a:cubicBezTo>
                  <a:lnTo>
                    <a:pt x="16844" y="16333"/>
                  </a:lnTo>
                  <a:cubicBezTo>
                    <a:pt x="22733" y="12396"/>
                    <a:pt x="25016" y="8687"/>
                    <a:pt x="22471" y="94"/>
                  </a:cubicBezTo>
                  <a:cubicBezTo>
                    <a:pt x="22451" y="34"/>
                    <a:pt x="22405" y="1"/>
                    <a:pt x="223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31"/>
            <p:cNvSpPr/>
            <p:nvPr/>
          </p:nvSpPr>
          <p:spPr>
            <a:xfrm>
              <a:off x="1068171" y="3050141"/>
              <a:ext cx="351340" cy="455600"/>
            </a:xfrm>
            <a:custGeom>
              <a:avLst/>
              <a:gdLst/>
              <a:ahLst/>
              <a:cxnLst/>
              <a:rect l="l" t="t" r="r" b="b"/>
              <a:pathLst>
                <a:path w="11562" h="14993" extrusionOk="0">
                  <a:moveTo>
                    <a:pt x="9827" y="0"/>
                  </a:moveTo>
                  <a:cubicBezTo>
                    <a:pt x="9805" y="0"/>
                    <a:pt x="9781" y="6"/>
                    <a:pt x="9758" y="20"/>
                  </a:cubicBezTo>
                  <a:cubicBezTo>
                    <a:pt x="8138" y="876"/>
                    <a:pt x="6688" y="2028"/>
                    <a:pt x="5467" y="3409"/>
                  </a:cubicBezTo>
                  <a:cubicBezTo>
                    <a:pt x="5661" y="2519"/>
                    <a:pt x="5969" y="1663"/>
                    <a:pt x="6380" y="853"/>
                  </a:cubicBezTo>
                  <a:cubicBezTo>
                    <a:pt x="6403" y="796"/>
                    <a:pt x="6391" y="727"/>
                    <a:pt x="6334" y="682"/>
                  </a:cubicBezTo>
                  <a:cubicBezTo>
                    <a:pt x="6312" y="668"/>
                    <a:pt x="6286" y="662"/>
                    <a:pt x="6260" y="662"/>
                  </a:cubicBezTo>
                  <a:cubicBezTo>
                    <a:pt x="6221" y="662"/>
                    <a:pt x="6184" y="677"/>
                    <a:pt x="6163" y="704"/>
                  </a:cubicBezTo>
                  <a:cubicBezTo>
                    <a:pt x="5330" y="1697"/>
                    <a:pt x="4691" y="3512"/>
                    <a:pt x="4303" y="4881"/>
                  </a:cubicBezTo>
                  <a:cubicBezTo>
                    <a:pt x="3789" y="5589"/>
                    <a:pt x="3310" y="6342"/>
                    <a:pt x="2888" y="7118"/>
                  </a:cubicBezTo>
                  <a:cubicBezTo>
                    <a:pt x="2728" y="5863"/>
                    <a:pt x="2774" y="4596"/>
                    <a:pt x="3036" y="3352"/>
                  </a:cubicBezTo>
                  <a:cubicBezTo>
                    <a:pt x="3057" y="3254"/>
                    <a:pt x="2983" y="3190"/>
                    <a:pt x="2907" y="3190"/>
                  </a:cubicBezTo>
                  <a:cubicBezTo>
                    <a:pt x="2860" y="3190"/>
                    <a:pt x="2812" y="3215"/>
                    <a:pt x="2785" y="3272"/>
                  </a:cubicBezTo>
                  <a:cubicBezTo>
                    <a:pt x="2089" y="4722"/>
                    <a:pt x="2009" y="7369"/>
                    <a:pt x="2032" y="8830"/>
                  </a:cubicBezTo>
                  <a:cubicBezTo>
                    <a:pt x="1701" y="9560"/>
                    <a:pt x="1393" y="10348"/>
                    <a:pt x="1108" y="11158"/>
                  </a:cubicBezTo>
                  <a:cubicBezTo>
                    <a:pt x="777" y="9971"/>
                    <a:pt x="651" y="8739"/>
                    <a:pt x="720" y="7518"/>
                  </a:cubicBezTo>
                  <a:cubicBezTo>
                    <a:pt x="720" y="7425"/>
                    <a:pt x="648" y="7375"/>
                    <a:pt x="578" y="7375"/>
                  </a:cubicBezTo>
                  <a:cubicBezTo>
                    <a:pt x="527" y="7375"/>
                    <a:pt x="476" y="7402"/>
                    <a:pt x="457" y="7460"/>
                  </a:cubicBezTo>
                  <a:cubicBezTo>
                    <a:pt x="1" y="8990"/>
                    <a:pt x="309" y="11557"/>
                    <a:pt x="537" y="12973"/>
                  </a:cubicBezTo>
                  <a:cubicBezTo>
                    <a:pt x="332" y="13680"/>
                    <a:pt x="160" y="14353"/>
                    <a:pt x="23" y="14992"/>
                  </a:cubicBezTo>
                  <a:lnTo>
                    <a:pt x="297" y="14992"/>
                  </a:lnTo>
                  <a:cubicBezTo>
                    <a:pt x="446" y="14365"/>
                    <a:pt x="605" y="13703"/>
                    <a:pt x="799" y="13018"/>
                  </a:cubicBezTo>
                  <a:cubicBezTo>
                    <a:pt x="811" y="12995"/>
                    <a:pt x="811" y="12984"/>
                    <a:pt x="799" y="12961"/>
                  </a:cubicBezTo>
                  <a:cubicBezTo>
                    <a:pt x="594" y="11729"/>
                    <a:pt x="480" y="10485"/>
                    <a:pt x="491" y="9229"/>
                  </a:cubicBezTo>
                  <a:lnTo>
                    <a:pt x="491" y="9229"/>
                  </a:lnTo>
                  <a:cubicBezTo>
                    <a:pt x="571" y="10051"/>
                    <a:pt x="731" y="10850"/>
                    <a:pt x="971" y="11637"/>
                  </a:cubicBezTo>
                  <a:cubicBezTo>
                    <a:pt x="993" y="11694"/>
                    <a:pt x="1039" y="11729"/>
                    <a:pt x="1096" y="11729"/>
                  </a:cubicBezTo>
                  <a:cubicBezTo>
                    <a:pt x="1153" y="11729"/>
                    <a:pt x="1210" y="11694"/>
                    <a:pt x="1222" y="11637"/>
                  </a:cubicBezTo>
                  <a:cubicBezTo>
                    <a:pt x="1530" y="10713"/>
                    <a:pt x="1884" y="9800"/>
                    <a:pt x="2283" y="8910"/>
                  </a:cubicBezTo>
                  <a:cubicBezTo>
                    <a:pt x="2294" y="8898"/>
                    <a:pt x="2294" y="8876"/>
                    <a:pt x="2294" y="8864"/>
                  </a:cubicBezTo>
                  <a:cubicBezTo>
                    <a:pt x="2283" y="7871"/>
                    <a:pt x="2317" y="6331"/>
                    <a:pt x="2546" y="5007"/>
                  </a:cubicBezTo>
                  <a:lnTo>
                    <a:pt x="2546" y="5007"/>
                  </a:lnTo>
                  <a:cubicBezTo>
                    <a:pt x="2511" y="5851"/>
                    <a:pt x="2557" y="6707"/>
                    <a:pt x="2694" y="7552"/>
                  </a:cubicBezTo>
                  <a:cubicBezTo>
                    <a:pt x="2705" y="7597"/>
                    <a:pt x="2740" y="7643"/>
                    <a:pt x="2797" y="7654"/>
                  </a:cubicBezTo>
                  <a:cubicBezTo>
                    <a:pt x="2806" y="7656"/>
                    <a:pt x="2816" y="7657"/>
                    <a:pt x="2825" y="7657"/>
                  </a:cubicBezTo>
                  <a:cubicBezTo>
                    <a:pt x="2872" y="7657"/>
                    <a:pt x="2916" y="7634"/>
                    <a:pt x="2945" y="7586"/>
                  </a:cubicBezTo>
                  <a:cubicBezTo>
                    <a:pt x="3401" y="6696"/>
                    <a:pt x="3938" y="5840"/>
                    <a:pt x="4520" y="5018"/>
                  </a:cubicBezTo>
                  <a:cubicBezTo>
                    <a:pt x="4531" y="5007"/>
                    <a:pt x="4531" y="4995"/>
                    <a:pt x="4543" y="4973"/>
                  </a:cubicBezTo>
                  <a:cubicBezTo>
                    <a:pt x="4782" y="4071"/>
                    <a:pt x="5102" y="3192"/>
                    <a:pt x="5478" y="2336"/>
                  </a:cubicBezTo>
                  <a:lnTo>
                    <a:pt x="5478" y="2336"/>
                  </a:lnTo>
                  <a:cubicBezTo>
                    <a:pt x="5319" y="2839"/>
                    <a:pt x="5193" y="3341"/>
                    <a:pt x="5102" y="3866"/>
                  </a:cubicBezTo>
                  <a:cubicBezTo>
                    <a:pt x="5086" y="3951"/>
                    <a:pt x="5161" y="4015"/>
                    <a:pt x="5235" y="4015"/>
                  </a:cubicBezTo>
                  <a:cubicBezTo>
                    <a:pt x="5270" y="4015"/>
                    <a:pt x="5305" y="4001"/>
                    <a:pt x="5330" y="3968"/>
                  </a:cubicBezTo>
                  <a:cubicBezTo>
                    <a:pt x="6391" y="2690"/>
                    <a:pt x="7647" y="1595"/>
                    <a:pt x="9050" y="716"/>
                  </a:cubicBezTo>
                  <a:lnTo>
                    <a:pt x="9050" y="716"/>
                  </a:lnTo>
                  <a:cubicBezTo>
                    <a:pt x="8092" y="1777"/>
                    <a:pt x="7225" y="2918"/>
                    <a:pt x="6460" y="4128"/>
                  </a:cubicBezTo>
                  <a:cubicBezTo>
                    <a:pt x="6437" y="4162"/>
                    <a:pt x="6437" y="4219"/>
                    <a:pt x="6460" y="4265"/>
                  </a:cubicBezTo>
                  <a:cubicBezTo>
                    <a:pt x="6488" y="4303"/>
                    <a:pt x="6532" y="4325"/>
                    <a:pt x="6579" y="4325"/>
                  </a:cubicBezTo>
                  <a:cubicBezTo>
                    <a:pt x="6589" y="4325"/>
                    <a:pt x="6598" y="4324"/>
                    <a:pt x="6608" y="4322"/>
                  </a:cubicBezTo>
                  <a:cubicBezTo>
                    <a:pt x="7635" y="4071"/>
                    <a:pt x="8674" y="3911"/>
                    <a:pt x="9724" y="3831"/>
                  </a:cubicBezTo>
                  <a:lnTo>
                    <a:pt x="9724" y="3831"/>
                  </a:lnTo>
                  <a:cubicBezTo>
                    <a:pt x="8526" y="4048"/>
                    <a:pt x="7053" y="4493"/>
                    <a:pt x="5741" y="5315"/>
                  </a:cubicBezTo>
                  <a:cubicBezTo>
                    <a:pt x="5730" y="5326"/>
                    <a:pt x="5707" y="5349"/>
                    <a:pt x="5695" y="5361"/>
                  </a:cubicBezTo>
                  <a:cubicBezTo>
                    <a:pt x="5239" y="6148"/>
                    <a:pt x="4771" y="7004"/>
                    <a:pt x="4326" y="7894"/>
                  </a:cubicBezTo>
                  <a:cubicBezTo>
                    <a:pt x="4283" y="7981"/>
                    <a:pt x="4342" y="8078"/>
                    <a:pt x="4426" y="8078"/>
                  </a:cubicBezTo>
                  <a:cubicBezTo>
                    <a:pt x="4431" y="8078"/>
                    <a:pt x="4435" y="8077"/>
                    <a:pt x="4440" y="8077"/>
                  </a:cubicBezTo>
                  <a:cubicBezTo>
                    <a:pt x="5382" y="8029"/>
                    <a:pt x="6449" y="7997"/>
                    <a:pt x="7445" y="7997"/>
                  </a:cubicBezTo>
                  <a:cubicBezTo>
                    <a:pt x="8102" y="7997"/>
                    <a:pt x="8728" y="8011"/>
                    <a:pt x="9267" y="8042"/>
                  </a:cubicBezTo>
                  <a:cubicBezTo>
                    <a:pt x="7670" y="8282"/>
                    <a:pt x="5570" y="8636"/>
                    <a:pt x="3835" y="9001"/>
                  </a:cubicBezTo>
                  <a:cubicBezTo>
                    <a:pt x="3789" y="9001"/>
                    <a:pt x="3755" y="9035"/>
                    <a:pt x="3744" y="9070"/>
                  </a:cubicBezTo>
                  <a:cubicBezTo>
                    <a:pt x="3333" y="9925"/>
                    <a:pt x="2922" y="10827"/>
                    <a:pt x="2534" y="11763"/>
                  </a:cubicBezTo>
                  <a:cubicBezTo>
                    <a:pt x="2511" y="11808"/>
                    <a:pt x="2523" y="11854"/>
                    <a:pt x="2546" y="11900"/>
                  </a:cubicBezTo>
                  <a:cubicBezTo>
                    <a:pt x="2574" y="11928"/>
                    <a:pt x="2610" y="11948"/>
                    <a:pt x="2647" y="11948"/>
                  </a:cubicBezTo>
                  <a:cubicBezTo>
                    <a:pt x="2655" y="11948"/>
                    <a:pt x="2663" y="11947"/>
                    <a:pt x="2671" y="11945"/>
                  </a:cubicBezTo>
                  <a:cubicBezTo>
                    <a:pt x="4120" y="11740"/>
                    <a:pt x="5935" y="11569"/>
                    <a:pt x="7419" y="11500"/>
                  </a:cubicBezTo>
                  <a:lnTo>
                    <a:pt x="7419" y="11500"/>
                  </a:lnTo>
                  <a:cubicBezTo>
                    <a:pt x="5421" y="12025"/>
                    <a:pt x="3219" y="12642"/>
                    <a:pt x="2089" y="12961"/>
                  </a:cubicBezTo>
                  <a:cubicBezTo>
                    <a:pt x="2055" y="12973"/>
                    <a:pt x="2021" y="13007"/>
                    <a:pt x="1998" y="13041"/>
                  </a:cubicBezTo>
                  <a:cubicBezTo>
                    <a:pt x="1747" y="13669"/>
                    <a:pt x="1496" y="14319"/>
                    <a:pt x="1245" y="14981"/>
                  </a:cubicBezTo>
                  <a:lnTo>
                    <a:pt x="1530" y="14981"/>
                  </a:lnTo>
                  <a:cubicBezTo>
                    <a:pt x="1758" y="14376"/>
                    <a:pt x="1998" y="13783"/>
                    <a:pt x="2226" y="13201"/>
                  </a:cubicBezTo>
                  <a:cubicBezTo>
                    <a:pt x="3595" y="12813"/>
                    <a:pt x="6426" y="12025"/>
                    <a:pt x="8594" y="11455"/>
                  </a:cubicBezTo>
                  <a:cubicBezTo>
                    <a:pt x="8662" y="11443"/>
                    <a:pt x="8708" y="11375"/>
                    <a:pt x="8697" y="11318"/>
                  </a:cubicBezTo>
                  <a:cubicBezTo>
                    <a:pt x="8685" y="11249"/>
                    <a:pt x="8628" y="11204"/>
                    <a:pt x="8571" y="11204"/>
                  </a:cubicBezTo>
                  <a:cubicBezTo>
                    <a:pt x="6654" y="11238"/>
                    <a:pt x="4759" y="11398"/>
                    <a:pt x="2865" y="11649"/>
                  </a:cubicBezTo>
                  <a:cubicBezTo>
                    <a:pt x="3230" y="10816"/>
                    <a:pt x="3595" y="10005"/>
                    <a:pt x="3961" y="9241"/>
                  </a:cubicBezTo>
                  <a:cubicBezTo>
                    <a:pt x="6106" y="8807"/>
                    <a:pt x="8777" y="8373"/>
                    <a:pt x="10374" y="8145"/>
                  </a:cubicBezTo>
                  <a:cubicBezTo>
                    <a:pt x="10523" y="8122"/>
                    <a:pt x="10523" y="7917"/>
                    <a:pt x="10374" y="7894"/>
                  </a:cubicBezTo>
                  <a:cubicBezTo>
                    <a:pt x="9697" y="7779"/>
                    <a:pt x="8620" y="7736"/>
                    <a:pt x="7451" y="7736"/>
                  </a:cubicBezTo>
                  <a:cubicBezTo>
                    <a:pt x="6530" y="7736"/>
                    <a:pt x="5553" y="7763"/>
                    <a:pt x="4668" y="7803"/>
                  </a:cubicBezTo>
                  <a:cubicBezTo>
                    <a:pt x="5079" y="7004"/>
                    <a:pt x="5501" y="6239"/>
                    <a:pt x="5924" y="5520"/>
                  </a:cubicBezTo>
                  <a:cubicBezTo>
                    <a:pt x="7921" y="4288"/>
                    <a:pt x="10317" y="3934"/>
                    <a:pt x="11424" y="3923"/>
                  </a:cubicBezTo>
                  <a:cubicBezTo>
                    <a:pt x="11493" y="3911"/>
                    <a:pt x="11550" y="3866"/>
                    <a:pt x="11550" y="3797"/>
                  </a:cubicBezTo>
                  <a:cubicBezTo>
                    <a:pt x="11561" y="3729"/>
                    <a:pt x="11516" y="3672"/>
                    <a:pt x="11447" y="3660"/>
                  </a:cubicBezTo>
                  <a:cubicBezTo>
                    <a:pt x="11095" y="3587"/>
                    <a:pt x="10694" y="3555"/>
                    <a:pt x="10267" y="3555"/>
                  </a:cubicBezTo>
                  <a:cubicBezTo>
                    <a:pt x="9174" y="3555"/>
                    <a:pt x="7913" y="3761"/>
                    <a:pt x="6871" y="3991"/>
                  </a:cubicBezTo>
                  <a:cubicBezTo>
                    <a:pt x="7898" y="2439"/>
                    <a:pt x="8914" y="1172"/>
                    <a:pt x="9918" y="225"/>
                  </a:cubicBezTo>
                  <a:cubicBezTo>
                    <a:pt x="10012" y="140"/>
                    <a:pt x="9935" y="0"/>
                    <a:pt x="9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94" name="Google Shape;894;p31"/>
            <p:cNvGrpSpPr/>
            <p:nvPr/>
          </p:nvGrpSpPr>
          <p:grpSpPr>
            <a:xfrm>
              <a:off x="780589" y="2707957"/>
              <a:ext cx="308920" cy="455266"/>
              <a:chOff x="760314" y="2644657"/>
              <a:chExt cx="308920" cy="455266"/>
            </a:xfrm>
          </p:grpSpPr>
          <p:sp>
            <p:nvSpPr>
              <p:cNvPr id="895" name="Google Shape;895;p31"/>
              <p:cNvSpPr/>
              <p:nvPr/>
            </p:nvSpPr>
            <p:spPr>
              <a:xfrm>
                <a:off x="760314" y="2674224"/>
                <a:ext cx="176460" cy="425698"/>
              </a:xfrm>
              <a:custGeom>
                <a:avLst/>
                <a:gdLst/>
                <a:ahLst/>
                <a:cxnLst/>
                <a:rect l="l" t="t" r="r" b="b"/>
                <a:pathLst>
                  <a:path w="5807" h="14009" extrusionOk="0">
                    <a:moveTo>
                      <a:pt x="1050" y="347"/>
                    </a:moveTo>
                    <a:cubicBezTo>
                      <a:pt x="1300" y="347"/>
                      <a:pt x="1550" y="480"/>
                      <a:pt x="1664" y="777"/>
                    </a:cubicBezTo>
                    <a:cubicBezTo>
                      <a:pt x="1664" y="789"/>
                      <a:pt x="1675" y="800"/>
                      <a:pt x="1675" y="812"/>
                    </a:cubicBezTo>
                    <a:cubicBezTo>
                      <a:pt x="2029" y="1702"/>
                      <a:pt x="2417" y="2592"/>
                      <a:pt x="2851" y="3448"/>
                    </a:cubicBezTo>
                    <a:cubicBezTo>
                      <a:pt x="2725" y="3619"/>
                      <a:pt x="2611" y="3802"/>
                      <a:pt x="2508" y="3984"/>
                    </a:cubicBezTo>
                    <a:lnTo>
                      <a:pt x="1013" y="4315"/>
                    </a:lnTo>
                    <a:cubicBezTo>
                      <a:pt x="899" y="4235"/>
                      <a:pt x="717" y="4133"/>
                      <a:pt x="420" y="3984"/>
                    </a:cubicBezTo>
                    <a:cubicBezTo>
                      <a:pt x="454" y="3026"/>
                      <a:pt x="431" y="2056"/>
                      <a:pt x="374" y="1097"/>
                    </a:cubicBezTo>
                    <a:cubicBezTo>
                      <a:pt x="374" y="1086"/>
                      <a:pt x="374" y="1074"/>
                      <a:pt x="374" y="1063"/>
                    </a:cubicBezTo>
                    <a:cubicBezTo>
                      <a:pt x="341" y="614"/>
                      <a:pt x="696" y="347"/>
                      <a:pt x="1050" y="347"/>
                    </a:cubicBezTo>
                    <a:close/>
                    <a:moveTo>
                      <a:pt x="2611" y="4509"/>
                    </a:moveTo>
                    <a:cubicBezTo>
                      <a:pt x="2657" y="4532"/>
                      <a:pt x="2691" y="4566"/>
                      <a:pt x="2737" y="4589"/>
                    </a:cubicBezTo>
                    <a:cubicBezTo>
                      <a:pt x="2999" y="4726"/>
                      <a:pt x="3433" y="4954"/>
                      <a:pt x="3866" y="5913"/>
                    </a:cubicBezTo>
                    <a:lnTo>
                      <a:pt x="5418" y="12920"/>
                    </a:lnTo>
                    <a:lnTo>
                      <a:pt x="2234" y="13616"/>
                    </a:lnTo>
                    <a:lnTo>
                      <a:pt x="671" y="6620"/>
                    </a:lnTo>
                    <a:cubicBezTo>
                      <a:pt x="648" y="5570"/>
                      <a:pt x="945" y="5171"/>
                      <a:pt x="1105" y="4954"/>
                    </a:cubicBezTo>
                    <a:cubicBezTo>
                      <a:pt x="1139" y="4909"/>
                      <a:pt x="1162" y="4863"/>
                      <a:pt x="1184" y="4829"/>
                    </a:cubicBezTo>
                    <a:lnTo>
                      <a:pt x="2611" y="4509"/>
                    </a:lnTo>
                    <a:close/>
                    <a:moveTo>
                      <a:pt x="1054" y="1"/>
                    </a:moveTo>
                    <a:cubicBezTo>
                      <a:pt x="526" y="1"/>
                      <a:pt x="0" y="388"/>
                      <a:pt x="20" y="1051"/>
                    </a:cubicBezTo>
                    <a:cubicBezTo>
                      <a:pt x="20" y="1063"/>
                      <a:pt x="20" y="1074"/>
                      <a:pt x="20" y="1086"/>
                    </a:cubicBezTo>
                    <a:cubicBezTo>
                      <a:pt x="89" y="2078"/>
                      <a:pt x="100" y="3083"/>
                      <a:pt x="66" y="4075"/>
                    </a:cubicBezTo>
                    <a:cubicBezTo>
                      <a:pt x="66" y="4144"/>
                      <a:pt x="100" y="4201"/>
                      <a:pt x="157" y="4235"/>
                    </a:cubicBezTo>
                    <a:cubicBezTo>
                      <a:pt x="408" y="4349"/>
                      <a:pt x="637" y="4486"/>
                      <a:pt x="865" y="4635"/>
                    </a:cubicBezTo>
                    <a:lnTo>
                      <a:pt x="888" y="4646"/>
                    </a:lnTo>
                    <a:cubicBezTo>
                      <a:pt x="876" y="4669"/>
                      <a:pt x="842" y="4703"/>
                      <a:pt x="819" y="4737"/>
                    </a:cubicBezTo>
                    <a:cubicBezTo>
                      <a:pt x="637" y="4988"/>
                      <a:pt x="294" y="5456"/>
                      <a:pt x="329" y="6643"/>
                    </a:cubicBezTo>
                    <a:lnTo>
                      <a:pt x="329" y="6677"/>
                    </a:lnTo>
                    <a:lnTo>
                      <a:pt x="1915" y="13867"/>
                    </a:lnTo>
                    <a:cubicBezTo>
                      <a:pt x="1935" y="13946"/>
                      <a:pt x="2006" y="14008"/>
                      <a:pt x="2092" y="14008"/>
                    </a:cubicBezTo>
                    <a:cubicBezTo>
                      <a:pt x="2105" y="14008"/>
                      <a:pt x="2118" y="14007"/>
                      <a:pt x="2132" y="14004"/>
                    </a:cubicBezTo>
                    <a:lnTo>
                      <a:pt x="5658" y="13217"/>
                    </a:lnTo>
                    <a:cubicBezTo>
                      <a:pt x="5749" y="13194"/>
                      <a:pt x="5806" y="13102"/>
                      <a:pt x="5784" y="13011"/>
                    </a:cubicBezTo>
                    <a:lnTo>
                      <a:pt x="4197" y="5822"/>
                    </a:lnTo>
                    <a:cubicBezTo>
                      <a:pt x="4186" y="5810"/>
                      <a:pt x="4186" y="5799"/>
                      <a:pt x="4186" y="5787"/>
                    </a:cubicBezTo>
                    <a:cubicBezTo>
                      <a:pt x="3695" y="4703"/>
                      <a:pt x="3182" y="4429"/>
                      <a:pt x="2896" y="4281"/>
                    </a:cubicBezTo>
                    <a:cubicBezTo>
                      <a:pt x="2862" y="4258"/>
                      <a:pt x="2828" y="4235"/>
                      <a:pt x="2782" y="4212"/>
                    </a:cubicBezTo>
                    <a:lnTo>
                      <a:pt x="2794" y="4201"/>
                    </a:lnTo>
                    <a:cubicBezTo>
                      <a:pt x="2908" y="3973"/>
                      <a:pt x="3045" y="3756"/>
                      <a:pt x="3204" y="3562"/>
                    </a:cubicBezTo>
                    <a:cubicBezTo>
                      <a:pt x="3239" y="3505"/>
                      <a:pt x="3250" y="3436"/>
                      <a:pt x="3216" y="3379"/>
                    </a:cubicBezTo>
                    <a:cubicBezTo>
                      <a:pt x="2771" y="2501"/>
                      <a:pt x="2360" y="1576"/>
                      <a:pt x="1995" y="652"/>
                    </a:cubicBezTo>
                    <a:cubicBezTo>
                      <a:pt x="1995" y="640"/>
                      <a:pt x="1983" y="629"/>
                      <a:pt x="1983" y="618"/>
                    </a:cubicBezTo>
                    <a:cubicBezTo>
                      <a:pt x="1799" y="193"/>
                      <a:pt x="1426" y="1"/>
                      <a:pt x="10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" name="Google Shape;896;p31"/>
              <p:cNvSpPr/>
              <p:nvPr/>
            </p:nvSpPr>
            <p:spPr>
              <a:xfrm>
                <a:off x="925288" y="2852508"/>
                <a:ext cx="122796" cy="198370"/>
              </a:xfrm>
              <a:custGeom>
                <a:avLst/>
                <a:gdLst/>
                <a:ahLst/>
                <a:cxnLst/>
                <a:rect l="l" t="t" r="r" b="b"/>
                <a:pathLst>
                  <a:path w="4041" h="6528" extrusionOk="0">
                    <a:moveTo>
                      <a:pt x="2534" y="753"/>
                    </a:moveTo>
                    <a:lnTo>
                      <a:pt x="3618" y="5661"/>
                    </a:lnTo>
                    <a:lnTo>
                      <a:pt x="1587" y="6106"/>
                    </a:lnTo>
                    <a:lnTo>
                      <a:pt x="492" y="1210"/>
                    </a:lnTo>
                    <a:lnTo>
                      <a:pt x="492" y="1210"/>
                    </a:lnTo>
                    <a:cubicBezTo>
                      <a:pt x="686" y="1260"/>
                      <a:pt x="887" y="1286"/>
                      <a:pt x="1088" y="1286"/>
                    </a:cubicBezTo>
                    <a:cubicBezTo>
                      <a:pt x="1253" y="1286"/>
                      <a:pt x="1416" y="1269"/>
                      <a:pt x="1576" y="1233"/>
                    </a:cubicBezTo>
                    <a:cubicBezTo>
                      <a:pt x="1929" y="1153"/>
                      <a:pt x="2260" y="993"/>
                      <a:pt x="2534" y="753"/>
                    </a:cubicBezTo>
                    <a:close/>
                    <a:moveTo>
                      <a:pt x="2728" y="0"/>
                    </a:moveTo>
                    <a:cubicBezTo>
                      <a:pt x="2363" y="599"/>
                      <a:pt x="1722" y="927"/>
                      <a:pt x="1069" y="927"/>
                    </a:cubicBezTo>
                    <a:cubicBezTo>
                      <a:pt x="701" y="927"/>
                      <a:pt x="330" y="823"/>
                      <a:pt x="1" y="605"/>
                    </a:cubicBezTo>
                    <a:lnTo>
                      <a:pt x="1" y="605"/>
                    </a:lnTo>
                    <a:lnTo>
                      <a:pt x="1313" y="6528"/>
                    </a:lnTo>
                    <a:lnTo>
                      <a:pt x="4041" y="5923"/>
                    </a:lnTo>
                    <a:lnTo>
                      <a:pt x="272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" name="Google Shape;897;p31"/>
              <p:cNvSpPr/>
              <p:nvPr/>
            </p:nvSpPr>
            <p:spPr>
              <a:xfrm>
                <a:off x="792829" y="2881984"/>
                <a:ext cx="122796" cy="198370"/>
              </a:xfrm>
              <a:custGeom>
                <a:avLst/>
                <a:gdLst/>
                <a:ahLst/>
                <a:cxnLst/>
                <a:rect l="l" t="t" r="r" b="b"/>
                <a:pathLst>
                  <a:path w="4041" h="6528" extrusionOk="0">
                    <a:moveTo>
                      <a:pt x="2534" y="753"/>
                    </a:moveTo>
                    <a:lnTo>
                      <a:pt x="3618" y="5649"/>
                    </a:lnTo>
                    <a:lnTo>
                      <a:pt x="1575" y="6106"/>
                    </a:lnTo>
                    <a:lnTo>
                      <a:pt x="491" y="1210"/>
                    </a:lnTo>
                    <a:lnTo>
                      <a:pt x="491" y="1210"/>
                    </a:lnTo>
                    <a:cubicBezTo>
                      <a:pt x="674" y="1257"/>
                      <a:pt x="860" y="1280"/>
                      <a:pt x="1045" y="1280"/>
                    </a:cubicBezTo>
                    <a:cubicBezTo>
                      <a:pt x="1219" y="1280"/>
                      <a:pt x="1393" y="1260"/>
                      <a:pt x="1564" y="1221"/>
                    </a:cubicBezTo>
                    <a:cubicBezTo>
                      <a:pt x="1929" y="1153"/>
                      <a:pt x="2260" y="982"/>
                      <a:pt x="2534" y="753"/>
                    </a:cubicBezTo>
                    <a:close/>
                    <a:moveTo>
                      <a:pt x="2728" y="0"/>
                    </a:moveTo>
                    <a:cubicBezTo>
                      <a:pt x="2363" y="599"/>
                      <a:pt x="1722" y="927"/>
                      <a:pt x="1069" y="927"/>
                    </a:cubicBezTo>
                    <a:cubicBezTo>
                      <a:pt x="701" y="927"/>
                      <a:pt x="329" y="823"/>
                      <a:pt x="0" y="605"/>
                    </a:cubicBezTo>
                    <a:lnTo>
                      <a:pt x="0" y="605"/>
                    </a:lnTo>
                    <a:lnTo>
                      <a:pt x="1313" y="6528"/>
                    </a:lnTo>
                    <a:lnTo>
                      <a:pt x="4040" y="5923"/>
                    </a:lnTo>
                    <a:lnTo>
                      <a:pt x="272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8" name="Google Shape;898;p31"/>
              <p:cNvSpPr/>
              <p:nvPr/>
            </p:nvSpPr>
            <p:spPr>
              <a:xfrm>
                <a:off x="892774" y="2644657"/>
                <a:ext cx="176460" cy="425698"/>
              </a:xfrm>
              <a:custGeom>
                <a:avLst/>
                <a:gdLst/>
                <a:ahLst/>
                <a:cxnLst/>
                <a:rect l="l" t="t" r="r" b="b"/>
                <a:pathLst>
                  <a:path w="5807" h="14009" extrusionOk="0">
                    <a:moveTo>
                      <a:pt x="1051" y="350"/>
                    </a:moveTo>
                    <a:cubicBezTo>
                      <a:pt x="1301" y="350"/>
                      <a:pt x="1551" y="483"/>
                      <a:pt x="1664" y="780"/>
                    </a:cubicBezTo>
                    <a:cubicBezTo>
                      <a:pt x="1676" y="792"/>
                      <a:pt x="1676" y="803"/>
                      <a:pt x="1687" y="815"/>
                    </a:cubicBezTo>
                    <a:cubicBezTo>
                      <a:pt x="2029" y="1705"/>
                      <a:pt x="2429" y="2595"/>
                      <a:pt x="2851" y="3451"/>
                    </a:cubicBezTo>
                    <a:cubicBezTo>
                      <a:pt x="2726" y="3622"/>
                      <a:pt x="2611" y="3793"/>
                      <a:pt x="2509" y="3987"/>
                    </a:cubicBezTo>
                    <a:lnTo>
                      <a:pt x="1014" y="4318"/>
                    </a:lnTo>
                    <a:cubicBezTo>
                      <a:pt x="900" y="4238"/>
                      <a:pt x="717" y="4136"/>
                      <a:pt x="420" y="3987"/>
                    </a:cubicBezTo>
                    <a:cubicBezTo>
                      <a:pt x="455" y="3029"/>
                      <a:pt x="432" y="2059"/>
                      <a:pt x="375" y="1100"/>
                    </a:cubicBezTo>
                    <a:cubicBezTo>
                      <a:pt x="375" y="1088"/>
                      <a:pt x="375" y="1077"/>
                      <a:pt x="375" y="1066"/>
                    </a:cubicBezTo>
                    <a:cubicBezTo>
                      <a:pt x="341" y="617"/>
                      <a:pt x="696" y="350"/>
                      <a:pt x="1051" y="350"/>
                    </a:cubicBezTo>
                    <a:close/>
                    <a:moveTo>
                      <a:pt x="2611" y="4512"/>
                    </a:moveTo>
                    <a:cubicBezTo>
                      <a:pt x="2646" y="4535"/>
                      <a:pt x="2691" y="4558"/>
                      <a:pt x="2737" y="4581"/>
                    </a:cubicBezTo>
                    <a:cubicBezTo>
                      <a:pt x="2999" y="4729"/>
                      <a:pt x="3422" y="4946"/>
                      <a:pt x="3855" y="5916"/>
                    </a:cubicBezTo>
                    <a:lnTo>
                      <a:pt x="5407" y="12911"/>
                    </a:lnTo>
                    <a:lnTo>
                      <a:pt x="2235" y="13619"/>
                    </a:lnTo>
                    <a:lnTo>
                      <a:pt x="683" y="6623"/>
                    </a:lnTo>
                    <a:cubicBezTo>
                      <a:pt x="649" y="5573"/>
                      <a:pt x="945" y="5174"/>
                      <a:pt x="1105" y="4957"/>
                    </a:cubicBezTo>
                    <a:lnTo>
                      <a:pt x="1105" y="4946"/>
                    </a:lnTo>
                    <a:cubicBezTo>
                      <a:pt x="1139" y="4912"/>
                      <a:pt x="1162" y="4866"/>
                      <a:pt x="1196" y="4832"/>
                    </a:cubicBezTo>
                    <a:lnTo>
                      <a:pt x="2611" y="4512"/>
                    </a:lnTo>
                    <a:close/>
                    <a:moveTo>
                      <a:pt x="1052" y="1"/>
                    </a:moveTo>
                    <a:cubicBezTo>
                      <a:pt x="525" y="1"/>
                      <a:pt x="1" y="393"/>
                      <a:pt x="21" y="1054"/>
                    </a:cubicBezTo>
                    <a:cubicBezTo>
                      <a:pt x="21" y="1066"/>
                      <a:pt x="21" y="1077"/>
                      <a:pt x="21" y="1088"/>
                    </a:cubicBezTo>
                    <a:cubicBezTo>
                      <a:pt x="89" y="2093"/>
                      <a:pt x="101" y="3086"/>
                      <a:pt x="67" y="4090"/>
                    </a:cubicBezTo>
                    <a:cubicBezTo>
                      <a:pt x="67" y="4158"/>
                      <a:pt x="101" y="4215"/>
                      <a:pt x="169" y="4250"/>
                    </a:cubicBezTo>
                    <a:cubicBezTo>
                      <a:pt x="409" y="4364"/>
                      <a:pt x="649" y="4501"/>
                      <a:pt x="865" y="4649"/>
                    </a:cubicBezTo>
                    <a:lnTo>
                      <a:pt x="888" y="4660"/>
                    </a:lnTo>
                    <a:cubicBezTo>
                      <a:pt x="865" y="4695"/>
                      <a:pt x="854" y="4718"/>
                      <a:pt x="831" y="4752"/>
                    </a:cubicBezTo>
                    <a:cubicBezTo>
                      <a:pt x="637" y="5003"/>
                      <a:pt x="295" y="5471"/>
                      <a:pt x="329" y="6658"/>
                    </a:cubicBezTo>
                    <a:lnTo>
                      <a:pt x="329" y="6692"/>
                    </a:lnTo>
                    <a:lnTo>
                      <a:pt x="1927" y="13870"/>
                    </a:lnTo>
                    <a:cubicBezTo>
                      <a:pt x="1948" y="13954"/>
                      <a:pt x="2026" y="14008"/>
                      <a:pt x="2109" y="14008"/>
                    </a:cubicBezTo>
                    <a:cubicBezTo>
                      <a:pt x="2117" y="14008"/>
                      <a:pt x="2124" y="14008"/>
                      <a:pt x="2132" y="14007"/>
                    </a:cubicBezTo>
                    <a:lnTo>
                      <a:pt x="5658" y="13220"/>
                    </a:lnTo>
                    <a:cubicBezTo>
                      <a:pt x="5750" y="13197"/>
                      <a:pt x="5807" y="13105"/>
                      <a:pt x="5795" y="13014"/>
                    </a:cubicBezTo>
                    <a:lnTo>
                      <a:pt x="4198" y="5836"/>
                    </a:lnTo>
                    <a:cubicBezTo>
                      <a:pt x="4198" y="5813"/>
                      <a:pt x="4198" y="5802"/>
                      <a:pt x="4186" y="5802"/>
                    </a:cubicBezTo>
                    <a:cubicBezTo>
                      <a:pt x="3707" y="4706"/>
                      <a:pt x="3193" y="4432"/>
                      <a:pt x="2908" y="4284"/>
                    </a:cubicBezTo>
                    <a:cubicBezTo>
                      <a:pt x="2862" y="4261"/>
                      <a:pt x="2817" y="4238"/>
                      <a:pt x="2794" y="4215"/>
                    </a:cubicBezTo>
                    <a:lnTo>
                      <a:pt x="2805" y="4204"/>
                    </a:lnTo>
                    <a:cubicBezTo>
                      <a:pt x="2920" y="3976"/>
                      <a:pt x="3057" y="3770"/>
                      <a:pt x="3205" y="3576"/>
                    </a:cubicBezTo>
                    <a:cubicBezTo>
                      <a:pt x="3239" y="3519"/>
                      <a:pt x="3251" y="3451"/>
                      <a:pt x="3216" y="3394"/>
                    </a:cubicBezTo>
                    <a:cubicBezTo>
                      <a:pt x="2771" y="2504"/>
                      <a:pt x="2360" y="1591"/>
                      <a:pt x="2007" y="655"/>
                    </a:cubicBezTo>
                    <a:cubicBezTo>
                      <a:pt x="1995" y="643"/>
                      <a:pt x="1995" y="632"/>
                      <a:pt x="1984" y="632"/>
                    </a:cubicBezTo>
                    <a:cubicBezTo>
                      <a:pt x="1799" y="197"/>
                      <a:pt x="1425" y="1"/>
                      <a:pt x="10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99" name="Google Shape;899;p31"/>
            <p:cNvGrpSpPr/>
            <p:nvPr/>
          </p:nvGrpSpPr>
          <p:grpSpPr>
            <a:xfrm>
              <a:off x="780588" y="1650829"/>
              <a:ext cx="536159" cy="602859"/>
              <a:chOff x="741838" y="1650829"/>
              <a:chExt cx="536159" cy="602859"/>
            </a:xfrm>
          </p:grpSpPr>
          <p:sp>
            <p:nvSpPr>
              <p:cNvPr id="900" name="Google Shape;900;p31"/>
              <p:cNvSpPr/>
              <p:nvPr/>
            </p:nvSpPr>
            <p:spPr>
              <a:xfrm>
                <a:off x="1061942" y="1650829"/>
                <a:ext cx="216055" cy="228423"/>
              </a:xfrm>
              <a:custGeom>
                <a:avLst/>
                <a:gdLst/>
                <a:ahLst/>
                <a:cxnLst/>
                <a:rect l="l" t="t" r="r" b="b"/>
                <a:pathLst>
                  <a:path w="7110" h="7517" extrusionOk="0">
                    <a:moveTo>
                      <a:pt x="3104" y="299"/>
                    </a:moveTo>
                    <a:cubicBezTo>
                      <a:pt x="3139" y="299"/>
                      <a:pt x="3173" y="299"/>
                      <a:pt x="3196" y="322"/>
                    </a:cubicBezTo>
                    <a:lnTo>
                      <a:pt x="6768" y="3289"/>
                    </a:lnTo>
                    <a:cubicBezTo>
                      <a:pt x="6802" y="3323"/>
                      <a:pt x="6802" y="3426"/>
                      <a:pt x="6733" y="3517"/>
                    </a:cubicBezTo>
                    <a:cubicBezTo>
                      <a:pt x="6679" y="3587"/>
                      <a:pt x="6615" y="3614"/>
                      <a:pt x="6565" y="3614"/>
                    </a:cubicBezTo>
                    <a:cubicBezTo>
                      <a:pt x="6541" y="3614"/>
                      <a:pt x="6520" y="3608"/>
                      <a:pt x="6505" y="3597"/>
                    </a:cubicBezTo>
                    <a:lnTo>
                      <a:pt x="2933" y="630"/>
                    </a:lnTo>
                    <a:cubicBezTo>
                      <a:pt x="2887" y="596"/>
                      <a:pt x="2887" y="493"/>
                      <a:pt x="2967" y="390"/>
                    </a:cubicBezTo>
                    <a:cubicBezTo>
                      <a:pt x="3002" y="345"/>
                      <a:pt x="3047" y="322"/>
                      <a:pt x="3104" y="299"/>
                    </a:cubicBezTo>
                    <a:close/>
                    <a:moveTo>
                      <a:pt x="3983" y="2136"/>
                    </a:moveTo>
                    <a:lnTo>
                      <a:pt x="4211" y="2330"/>
                    </a:lnTo>
                    <a:lnTo>
                      <a:pt x="594" y="6655"/>
                    </a:lnTo>
                    <a:lnTo>
                      <a:pt x="365" y="6484"/>
                    </a:lnTo>
                    <a:lnTo>
                      <a:pt x="3983" y="2136"/>
                    </a:lnTo>
                    <a:close/>
                    <a:moveTo>
                      <a:pt x="4588" y="2650"/>
                    </a:moveTo>
                    <a:lnTo>
                      <a:pt x="4805" y="2832"/>
                    </a:lnTo>
                    <a:lnTo>
                      <a:pt x="1198" y="7169"/>
                    </a:lnTo>
                    <a:lnTo>
                      <a:pt x="970" y="6986"/>
                    </a:lnTo>
                    <a:lnTo>
                      <a:pt x="4588" y="2650"/>
                    </a:lnTo>
                    <a:close/>
                    <a:moveTo>
                      <a:pt x="3129" y="0"/>
                    </a:moveTo>
                    <a:cubicBezTo>
                      <a:pt x="3098" y="0"/>
                      <a:pt x="3066" y="4"/>
                      <a:pt x="3036" y="14"/>
                    </a:cubicBezTo>
                    <a:cubicBezTo>
                      <a:pt x="2910" y="36"/>
                      <a:pt x="2808" y="105"/>
                      <a:pt x="2739" y="196"/>
                    </a:cubicBezTo>
                    <a:cubicBezTo>
                      <a:pt x="2557" y="379"/>
                      <a:pt x="2557" y="664"/>
                      <a:pt x="2739" y="847"/>
                    </a:cubicBezTo>
                    <a:lnTo>
                      <a:pt x="3880" y="1805"/>
                    </a:lnTo>
                    <a:cubicBezTo>
                      <a:pt x="3869" y="1805"/>
                      <a:pt x="3858" y="1817"/>
                      <a:pt x="3846" y="1840"/>
                    </a:cubicBezTo>
                    <a:lnTo>
                      <a:pt x="57" y="6404"/>
                    </a:lnTo>
                    <a:cubicBezTo>
                      <a:pt x="0" y="6461"/>
                      <a:pt x="12" y="6553"/>
                      <a:pt x="69" y="6598"/>
                    </a:cubicBezTo>
                    <a:lnTo>
                      <a:pt x="514" y="6975"/>
                    </a:lnTo>
                    <a:cubicBezTo>
                      <a:pt x="548" y="6998"/>
                      <a:pt x="594" y="7009"/>
                      <a:pt x="628" y="7009"/>
                    </a:cubicBezTo>
                    <a:cubicBezTo>
                      <a:pt x="639" y="7055"/>
                      <a:pt x="651" y="7089"/>
                      <a:pt x="685" y="7112"/>
                    </a:cubicBezTo>
                    <a:lnTo>
                      <a:pt x="1130" y="7489"/>
                    </a:lnTo>
                    <a:cubicBezTo>
                      <a:pt x="1154" y="7508"/>
                      <a:pt x="1184" y="7517"/>
                      <a:pt x="1214" y="7517"/>
                    </a:cubicBezTo>
                    <a:cubicBezTo>
                      <a:pt x="1257" y="7517"/>
                      <a:pt x="1302" y="7499"/>
                      <a:pt x="1335" y="7466"/>
                    </a:cubicBezTo>
                    <a:lnTo>
                      <a:pt x="5136" y="2901"/>
                    </a:lnTo>
                    <a:cubicBezTo>
                      <a:pt x="5147" y="2889"/>
                      <a:pt x="5147" y="2867"/>
                      <a:pt x="5159" y="2855"/>
                    </a:cubicBezTo>
                    <a:lnTo>
                      <a:pt x="6300" y="3814"/>
                    </a:lnTo>
                    <a:cubicBezTo>
                      <a:pt x="6372" y="3868"/>
                      <a:pt x="6458" y="3901"/>
                      <a:pt x="6548" y="3901"/>
                    </a:cubicBezTo>
                    <a:cubicBezTo>
                      <a:pt x="6572" y="3901"/>
                      <a:pt x="6595" y="3898"/>
                      <a:pt x="6619" y="3894"/>
                    </a:cubicBezTo>
                    <a:cubicBezTo>
                      <a:pt x="6745" y="3859"/>
                      <a:pt x="6859" y="3802"/>
                      <a:pt x="6939" y="3700"/>
                    </a:cubicBezTo>
                    <a:cubicBezTo>
                      <a:pt x="7110" y="3517"/>
                      <a:pt x="7110" y="3232"/>
                      <a:pt x="6939" y="3049"/>
                    </a:cubicBezTo>
                    <a:lnTo>
                      <a:pt x="3367" y="82"/>
                    </a:lnTo>
                    <a:cubicBezTo>
                      <a:pt x="3300" y="32"/>
                      <a:pt x="3215" y="0"/>
                      <a:pt x="31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1" name="Google Shape;901;p31"/>
              <p:cNvSpPr/>
              <p:nvPr/>
            </p:nvSpPr>
            <p:spPr>
              <a:xfrm>
                <a:off x="741838" y="1856280"/>
                <a:ext cx="361399" cy="397408"/>
              </a:xfrm>
              <a:custGeom>
                <a:avLst/>
                <a:gdLst/>
                <a:ahLst/>
                <a:cxnLst/>
                <a:rect l="l" t="t" r="r" b="b"/>
                <a:pathLst>
                  <a:path w="11893" h="13078" extrusionOk="0">
                    <a:moveTo>
                      <a:pt x="8870" y="289"/>
                    </a:moveTo>
                    <a:cubicBezTo>
                      <a:pt x="8925" y="289"/>
                      <a:pt x="8981" y="309"/>
                      <a:pt x="9028" y="351"/>
                    </a:cubicBezTo>
                    <a:lnTo>
                      <a:pt x="11447" y="2371"/>
                    </a:lnTo>
                    <a:cubicBezTo>
                      <a:pt x="11504" y="2405"/>
                      <a:pt x="11527" y="2462"/>
                      <a:pt x="11538" y="2519"/>
                    </a:cubicBezTo>
                    <a:cubicBezTo>
                      <a:pt x="11538" y="2588"/>
                      <a:pt x="11527" y="2645"/>
                      <a:pt x="11481" y="2702"/>
                    </a:cubicBezTo>
                    <a:lnTo>
                      <a:pt x="3150" y="12699"/>
                    </a:lnTo>
                    <a:cubicBezTo>
                      <a:pt x="3105" y="12745"/>
                      <a:pt x="3048" y="12779"/>
                      <a:pt x="2991" y="12779"/>
                    </a:cubicBezTo>
                    <a:cubicBezTo>
                      <a:pt x="2979" y="12781"/>
                      <a:pt x="2967" y="12782"/>
                      <a:pt x="2955" y="12782"/>
                    </a:cubicBezTo>
                    <a:cubicBezTo>
                      <a:pt x="2902" y="12782"/>
                      <a:pt x="2857" y="12761"/>
                      <a:pt x="2820" y="12733"/>
                    </a:cubicBezTo>
                    <a:lnTo>
                      <a:pt x="389" y="10702"/>
                    </a:lnTo>
                    <a:cubicBezTo>
                      <a:pt x="286" y="10622"/>
                      <a:pt x="275" y="10473"/>
                      <a:pt x="366" y="10371"/>
                    </a:cubicBezTo>
                    <a:lnTo>
                      <a:pt x="2021" y="8374"/>
                    </a:lnTo>
                    <a:lnTo>
                      <a:pt x="3915" y="9960"/>
                    </a:lnTo>
                    <a:cubicBezTo>
                      <a:pt x="3979" y="10011"/>
                      <a:pt x="4050" y="10033"/>
                      <a:pt x="4119" y="10033"/>
                    </a:cubicBezTo>
                    <a:cubicBezTo>
                      <a:pt x="4300" y="10033"/>
                      <a:pt x="4468" y="9881"/>
                      <a:pt x="4451" y="9675"/>
                    </a:cubicBezTo>
                    <a:cubicBezTo>
                      <a:pt x="4440" y="9595"/>
                      <a:pt x="4394" y="9515"/>
                      <a:pt x="4337" y="9458"/>
                    </a:cubicBezTo>
                    <a:lnTo>
                      <a:pt x="2432" y="7883"/>
                    </a:lnTo>
                    <a:lnTo>
                      <a:pt x="4189" y="5783"/>
                    </a:lnTo>
                    <a:lnTo>
                      <a:pt x="6083" y="7369"/>
                    </a:lnTo>
                    <a:cubicBezTo>
                      <a:pt x="6133" y="7409"/>
                      <a:pt x="6208" y="7440"/>
                      <a:pt x="6280" y="7440"/>
                    </a:cubicBezTo>
                    <a:cubicBezTo>
                      <a:pt x="6290" y="7440"/>
                      <a:pt x="6301" y="7439"/>
                      <a:pt x="6312" y="7438"/>
                    </a:cubicBezTo>
                    <a:cubicBezTo>
                      <a:pt x="6608" y="7415"/>
                      <a:pt x="6711" y="7050"/>
                      <a:pt x="6494" y="6867"/>
                    </a:cubicBezTo>
                    <a:lnTo>
                      <a:pt x="4600" y="5292"/>
                    </a:lnTo>
                    <a:lnTo>
                      <a:pt x="6346" y="3193"/>
                    </a:lnTo>
                    <a:lnTo>
                      <a:pt x="8240" y="4779"/>
                    </a:lnTo>
                    <a:cubicBezTo>
                      <a:pt x="8308" y="4834"/>
                      <a:pt x="8378" y="4858"/>
                      <a:pt x="8445" y="4858"/>
                    </a:cubicBezTo>
                    <a:cubicBezTo>
                      <a:pt x="8708" y="4858"/>
                      <a:pt x="8915" y="4495"/>
                      <a:pt x="8651" y="4277"/>
                    </a:cubicBezTo>
                    <a:lnTo>
                      <a:pt x="6757" y="2702"/>
                    </a:lnTo>
                    <a:lnTo>
                      <a:pt x="8697" y="374"/>
                    </a:lnTo>
                    <a:cubicBezTo>
                      <a:pt x="8740" y="318"/>
                      <a:pt x="8804" y="289"/>
                      <a:pt x="8870" y="289"/>
                    </a:cubicBezTo>
                    <a:close/>
                    <a:moveTo>
                      <a:pt x="8876" y="1"/>
                    </a:moveTo>
                    <a:cubicBezTo>
                      <a:pt x="8726" y="1"/>
                      <a:pt x="8576" y="64"/>
                      <a:pt x="8469" y="191"/>
                    </a:cubicBezTo>
                    <a:lnTo>
                      <a:pt x="6437" y="2622"/>
                    </a:lnTo>
                    <a:cubicBezTo>
                      <a:pt x="6392" y="2679"/>
                      <a:pt x="6392" y="2782"/>
                      <a:pt x="6460" y="2827"/>
                    </a:cubicBezTo>
                    <a:lnTo>
                      <a:pt x="8469" y="4505"/>
                    </a:lnTo>
                    <a:cubicBezTo>
                      <a:pt x="8480" y="4516"/>
                      <a:pt x="8480" y="4528"/>
                      <a:pt x="8469" y="4551"/>
                    </a:cubicBezTo>
                    <a:lnTo>
                      <a:pt x="8423" y="4551"/>
                    </a:lnTo>
                    <a:lnTo>
                      <a:pt x="6426" y="2873"/>
                    </a:lnTo>
                    <a:cubicBezTo>
                      <a:pt x="6395" y="2852"/>
                      <a:pt x="6360" y="2841"/>
                      <a:pt x="6326" y="2841"/>
                    </a:cubicBezTo>
                    <a:cubicBezTo>
                      <a:pt x="6284" y="2841"/>
                      <a:pt x="6246" y="2858"/>
                      <a:pt x="6220" y="2896"/>
                    </a:cubicBezTo>
                    <a:lnTo>
                      <a:pt x="4280" y="5212"/>
                    </a:lnTo>
                    <a:cubicBezTo>
                      <a:pt x="4257" y="5247"/>
                      <a:pt x="4246" y="5281"/>
                      <a:pt x="4246" y="5327"/>
                    </a:cubicBezTo>
                    <a:cubicBezTo>
                      <a:pt x="4246" y="5361"/>
                      <a:pt x="4269" y="5395"/>
                      <a:pt x="4303" y="5418"/>
                    </a:cubicBezTo>
                    <a:lnTo>
                      <a:pt x="6312" y="7096"/>
                    </a:lnTo>
                    <a:cubicBezTo>
                      <a:pt x="6312" y="7107"/>
                      <a:pt x="6312" y="7130"/>
                      <a:pt x="6312" y="7141"/>
                    </a:cubicBezTo>
                    <a:cubicBezTo>
                      <a:pt x="6300" y="7147"/>
                      <a:pt x="6292" y="7150"/>
                      <a:pt x="6285" y="7150"/>
                    </a:cubicBezTo>
                    <a:cubicBezTo>
                      <a:pt x="6277" y="7150"/>
                      <a:pt x="6272" y="7147"/>
                      <a:pt x="6266" y="7141"/>
                    </a:cubicBezTo>
                    <a:lnTo>
                      <a:pt x="4257" y="5475"/>
                    </a:lnTo>
                    <a:cubicBezTo>
                      <a:pt x="4232" y="5449"/>
                      <a:pt x="4199" y="5437"/>
                      <a:pt x="4166" y="5437"/>
                    </a:cubicBezTo>
                    <a:cubicBezTo>
                      <a:pt x="4125" y="5437"/>
                      <a:pt x="4083" y="5455"/>
                      <a:pt x="4052" y="5486"/>
                    </a:cubicBezTo>
                    <a:lnTo>
                      <a:pt x="2123" y="7814"/>
                    </a:lnTo>
                    <a:cubicBezTo>
                      <a:pt x="2089" y="7837"/>
                      <a:pt x="2078" y="7872"/>
                      <a:pt x="2089" y="7917"/>
                    </a:cubicBezTo>
                    <a:cubicBezTo>
                      <a:pt x="2089" y="7951"/>
                      <a:pt x="2112" y="7986"/>
                      <a:pt x="2135" y="8020"/>
                    </a:cubicBezTo>
                    <a:lnTo>
                      <a:pt x="4143" y="9686"/>
                    </a:lnTo>
                    <a:cubicBezTo>
                      <a:pt x="4155" y="9697"/>
                      <a:pt x="4155" y="9720"/>
                      <a:pt x="4143" y="9732"/>
                    </a:cubicBezTo>
                    <a:cubicBezTo>
                      <a:pt x="4138" y="9737"/>
                      <a:pt x="4129" y="9740"/>
                      <a:pt x="4121" y="9740"/>
                    </a:cubicBezTo>
                    <a:cubicBezTo>
                      <a:pt x="4112" y="9740"/>
                      <a:pt x="4103" y="9737"/>
                      <a:pt x="4098" y="9732"/>
                    </a:cubicBezTo>
                    <a:lnTo>
                      <a:pt x="2101" y="8066"/>
                    </a:lnTo>
                    <a:cubicBezTo>
                      <a:pt x="2073" y="8047"/>
                      <a:pt x="2045" y="8028"/>
                      <a:pt x="2017" y="8028"/>
                    </a:cubicBezTo>
                    <a:cubicBezTo>
                      <a:pt x="2010" y="8028"/>
                      <a:pt x="2004" y="8029"/>
                      <a:pt x="1998" y="8031"/>
                    </a:cubicBezTo>
                    <a:cubicBezTo>
                      <a:pt x="1952" y="8031"/>
                      <a:pt x="1918" y="8054"/>
                      <a:pt x="1895" y="8077"/>
                    </a:cubicBezTo>
                    <a:lnTo>
                      <a:pt x="138" y="10188"/>
                    </a:lnTo>
                    <a:cubicBezTo>
                      <a:pt x="46" y="10291"/>
                      <a:pt x="1" y="10428"/>
                      <a:pt x="24" y="10576"/>
                    </a:cubicBezTo>
                    <a:cubicBezTo>
                      <a:pt x="35" y="10713"/>
                      <a:pt x="92" y="10839"/>
                      <a:pt x="206" y="10930"/>
                    </a:cubicBezTo>
                    <a:lnTo>
                      <a:pt x="2626" y="12950"/>
                    </a:lnTo>
                    <a:cubicBezTo>
                      <a:pt x="2728" y="13032"/>
                      <a:pt x="2849" y="13077"/>
                      <a:pt x="2972" y="13077"/>
                    </a:cubicBezTo>
                    <a:cubicBezTo>
                      <a:pt x="2986" y="13077"/>
                      <a:pt x="3000" y="13077"/>
                      <a:pt x="3014" y="13075"/>
                    </a:cubicBezTo>
                    <a:lnTo>
                      <a:pt x="3071" y="13064"/>
                    </a:lnTo>
                    <a:cubicBezTo>
                      <a:pt x="3185" y="13041"/>
                      <a:pt x="3299" y="12984"/>
                      <a:pt x="3379" y="12881"/>
                    </a:cubicBezTo>
                    <a:lnTo>
                      <a:pt x="11710" y="2884"/>
                    </a:lnTo>
                    <a:cubicBezTo>
                      <a:pt x="11892" y="2656"/>
                      <a:pt x="11858" y="2325"/>
                      <a:pt x="11641" y="2143"/>
                    </a:cubicBezTo>
                    <a:lnTo>
                      <a:pt x="9210" y="123"/>
                    </a:lnTo>
                    <a:cubicBezTo>
                      <a:pt x="9114" y="42"/>
                      <a:pt x="8995" y="1"/>
                      <a:pt x="88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2" name="Google Shape;902;p31"/>
              <p:cNvSpPr/>
              <p:nvPr/>
            </p:nvSpPr>
            <p:spPr>
              <a:xfrm>
                <a:off x="983572" y="1803679"/>
                <a:ext cx="173057" cy="146346"/>
              </a:xfrm>
              <a:custGeom>
                <a:avLst/>
                <a:gdLst/>
                <a:ahLst/>
                <a:cxnLst/>
                <a:rect l="l" t="t" r="r" b="b"/>
                <a:pathLst>
                  <a:path w="5695" h="4816" extrusionOk="0">
                    <a:moveTo>
                      <a:pt x="556" y="292"/>
                    </a:moveTo>
                    <a:cubicBezTo>
                      <a:pt x="600" y="292"/>
                      <a:pt x="646" y="307"/>
                      <a:pt x="685" y="336"/>
                    </a:cubicBezTo>
                    <a:lnTo>
                      <a:pt x="5272" y="4159"/>
                    </a:lnTo>
                    <a:cubicBezTo>
                      <a:pt x="5364" y="4227"/>
                      <a:pt x="5375" y="4364"/>
                      <a:pt x="5307" y="4456"/>
                    </a:cubicBezTo>
                    <a:cubicBezTo>
                      <a:pt x="5263" y="4506"/>
                      <a:pt x="5205" y="4532"/>
                      <a:pt x="5149" y="4532"/>
                    </a:cubicBezTo>
                    <a:cubicBezTo>
                      <a:pt x="5103" y="4532"/>
                      <a:pt x="5057" y="4514"/>
                      <a:pt x="5021" y="4478"/>
                    </a:cubicBezTo>
                    <a:lnTo>
                      <a:pt x="422" y="655"/>
                    </a:lnTo>
                    <a:cubicBezTo>
                      <a:pt x="342" y="576"/>
                      <a:pt x="331" y="450"/>
                      <a:pt x="399" y="370"/>
                    </a:cubicBezTo>
                    <a:cubicBezTo>
                      <a:pt x="439" y="318"/>
                      <a:pt x="496" y="292"/>
                      <a:pt x="556" y="292"/>
                    </a:cubicBezTo>
                    <a:close/>
                    <a:moveTo>
                      <a:pt x="551" y="0"/>
                    </a:moveTo>
                    <a:cubicBezTo>
                      <a:pt x="409" y="0"/>
                      <a:pt x="267" y="61"/>
                      <a:pt x="171" y="176"/>
                    </a:cubicBezTo>
                    <a:cubicBezTo>
                      <a:pt x="0" y="393"/>
                      <a:pt x="23" y="701"/>
                      <a:pt x="240" y="872"/>
                    </a:cubicBezTo>
                    <a:lnTo>
                      <a:pt x="4827" y="4695"/>
                    </a:lnTo>
                    <a:cubicBezTo>
                      <a:pt x="4912" y="4771"/>
                      <a:pt x="5013" y="4815"/>
                      <a:pt x="5123" y="4815"/>
                    </a:cubicBezTo>
                    <a:cubicBezTo>
                      <a:pt x="5146" y="4815"/>
                      <a:pt x="5169" y="4813"/>
                      <a:pt x="5193" y="4809"/>
                    </a:cubicBezTo>
                    <a:lnTo>
                      <a:pt x="5238" y="4809"/>
                    </a:lnTo>
                    <a:cubicBezTo>
                      <a:pt x="5352" y="4787"/>
                      <a:pt x="5455" y="4730"/>
                      <a:pt x="5524" y="4638"/>
                    </a:cubicBezTo>
                    <a:cubicBezTo>
                      <a:pt x="5695" y="4433"/>
                      <a:pt x="5672" y="4125"/>
                      <a:pt x="5455" y="3942"/>
                    </a:cubicBezTo>
                    <a:lnTo>
                      <a:pt x="867" y="119"/>
                    </a:lnTo>
                    <a:cubicBezTo>
                      <a:pt x="777" y="38"/>
                      <a:pt x="664" y="0"/>
                      <a:pt x="55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03" name="Google Shape;903;p31"/>
            <p:cNvGrpSpPr/>
            <p:nvPr/>
          </p:nvGrpSpPr>
          <p:grpSpPr>
            <a:xfrm>
              <a:off x="721084" y="1943327"/>
              <a:ext cx="706182" cy="607587"/>
              <a:chOff x="721053" y="1967498"/>
              <a:chExt cx="677978" cy="583321"/>
            </a:xfrm>
          </p:grpSpPr>
          <p:sp>
            <p:nvSpPr>
              <p:cNvPr id="904" name="Google Shape;904;p31"/>
              <p:cNvSpPr/>
              <p:nvPr/>
            </p:nvSpPr>
            <p:spPr>
              <a:xfrm>
                <a:off x="1221446" y="1967498"/>
                <a:ext cx="177585" cy="159352"/>
              </a:xfrm>
              <a:custGeom>
                <a:avLst/>
                <a:gdLst/>
                <a:ahLst/>
                <a:cxnLst/>
                <a:rect l="l" t="t" r="r" b="b"/>
                <a:pathLst>
                  <a:path w="5844" h="5244" extrusionOk="0">
                    <a:moveTo>
                      <a:pt x="5513" y="491"/>
                    </a:moveTo>
                    <a:lnTo>
                      <a:pt x="5433" y="1130"/>
                    </a:lnTo>
                    <a:lnTo>
                      <a:pt x="663" y="4908"/>
                    </a:lnTo>
                    <a:lnTo>
                      <a:pt x="377" y="4542"/>
                    </a:lnTo>
                    <a:lnTo>
                      <a:pt x="5513" y="491"/>
                    </a:lnTo>
                    <a:close/>
                    <a:moveTo>
                      <a:pt x="5695" y="0"/>
                    </a:moveTo>
                    <a:cubicBezTo>
                      <a:pt x="5661" y="0"/>
                      <a:pt x="5627" y="12"/>
                      <a:pt x="5604" y="35"/>
                    </a:cubicBezTo>
                    <a:lnTo>
                      <a:pt x="81" y="4394"/>
                    </a:lnTo>
                    <a:cubicBezTo>
                      <a:pt x="12" y="4451"/>
                      <a:pt x="1" y="4542"/>
                      <a:pt x="58" y="4600"/>
                    </a:cubicBezTo>
                    <a:lnTo>
                      <a:pt x="526" y="5193"/>
                    </a:lnTo>
                    <a:cubicBezTo>
                      <a:pt x="549" y="5216"/>
                      <a:pt x="583" y="5239"/>
                      <a:pt x="617" y="5239"/>
                    </a:cubicBezTo>
                    <a:cubicBezTo>
                      <a:pt x="629" y="5242"/>
                      <a:pt x="641" y="5243"/>
                      <a:pt x="652" y="5243"/>
                    </a:cubicBezTo>
                    <a:cubicBezTo>
                      <a:pt x="681" y="5243"/>
                      <a:pt x="706" y="5233"/>
                      <a:pt x="731" y="5216"/>
                    </a:cubicBezTo>
                    <a:lnTo>
                      <a:pt x="5661" y="1313"/>
                    </a:lnTo>
                    <a:cubicBezTo>
                      <a:pt x="5695" y="1290"/>
                      <a:pt x="5707" y="1256"/>
                      <a:pt x="5718" y="1222"/>
                    </a:cubicBezTo>
                    <a:lnTo>
                      <a:pt x="5844" y="160"/>
                    </a:lnTo>
                    <a:cubicBezTo>
                      <a:pt x="5844" y="103"/>
                      <a:pt x="5821" y="58"/>
                      <a:pt x="5764" y="23"/>
                    </a:cubicBezTo>
                    <a:cubicBezTo>
                      <a:pt x="5741" y="12"/>
                      <a:pt x="5718" y="0"/>
                      <a:pt x="569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5" name="Google Shape;905;p31"/>
              <p:cNvSpPr/>
              <p:nvPr/>
            </p:nvSpPr>
            <p:spPr>
              <a:xfrm>
                <a:off x="803920" y="2116611"/>
                <a:ext cx="405764" cy="352465"/>
              </a:xfrm>
              <a:custGeom>
                <a:avLst/>
                <a:gdLst/>
                <a:ahLst/>
                <a:cxnLst/>
                <a:rect l="l" t="t" r="r" b="b"/>
                <a:pathLst>
                  <a:path w="13353" h="11599" extrusionOk="0">
                    <a:moveTo>
                      <a:pt x="10799" y="294"/>
                    </a:moveTo>
                    <a:cubicBezTo>
                      <a:pt x="10810" y="294"/>
                      <a:pt x="10821" y="295"/>
                      <a:pt x="10831" y="297"/>
                    </a:cubicBezTo>
                    <a:cubicBezTo>
                      <a:pt x="10888" y="297"/>
                      <a:pt x="10945" y="332"/>
                      <a:pt x="10990" y="377"/>
                    </a:cubicBezTo>
                    <a:lnTo>
                      <a:pt x="12942" y="2854"/>
                    </a:lnTo>
                    <a:cubicBezTo>
                      <a:pt x="13022" y="2956"/>
                      <a:pt x="13010" y="3105"/>
                      <a:pt x="12908" y="3196"/>
                    </a:cubicBezTo>
                    <a:lnTo>
                      <a:pt x="10865" y="4794"/>
                    </a:lnTo>
                    <a:lnTo>
                      <a:pt x="9336" y="2865"/>
                    </a:lnTo>
                    <a:cubicBezTo>
                      <a:pt x="9276" y="2785"/>
                      <a:pt x="9181" y="2744"/>
                      <a:pt x="9085" y="2744"/>
                    </a:cubicBezTo>
                    <a:cubicBezTo>
                      <a:pt x="9017" y="2744"/>
                      <a:pt x="8948" y="2765"/>
                      <a:pt x="8891" y="2808"/>
                    </a:cubicBezTo>
                    <a:cubicBezTo>
                      <a:pt x="8822" y="2865"/>
                      <a:pt x="8776" y="2945"/>
                      <a:pt x="8765" y="3025"/>
                    </a:cubicBezTo>
                    <a:cubicBezTo>
                      <a:pt x="8754" y="3116"/>
                      <a:pt x="8776" y="3196"/>
                      <a:pt x="8834" y="3265"/>
                    </a:cubicBezTo>
                    <a:lnTo>
                      <a:pt x="10363" y="5205"/>
                    </a:lnTo>
                    <a:lnTo>
                      <a:pt x="8229" y="6894"/>
                    </a:lnTo>
                    <a:lnTo>
                      <a:pt x="6688" y="4954"/>
                    </a:lnTo>
                    <a:cubicBezTo>
                      <a:pt x="6623" y="4876"/>
                      <a:pt x="6533" y="4835"/>
                      <a:pt x="6439" y="4835"/>
                    </a:cubicBezTo>
                    <a:cubicBezTo>
                      <a:pt x="6368" y="4835"/>
                      <a:pt x="6296" y="4859"/>
                      <a:pt x="6232" y="4908"/>
                    </a:cubicBezTo>
                    <a:cubicBezTo>
                      <a:pt x="6163" y="4954"/>
                      <a:pt x="6129" y="5033"/>
                      <a:pt x="6117" y="5113"/>
                    </a:cubicBezTo>
                    <a:cubicBezTo>
                      <a:pt x="6106" y="5205"/>
                      <a:pt x="6129" y="5284"/>
                      <a:pt x="6186" y="5353"/>
                    </a:cubicBezTo>
                    <a:lnTo>
                      <a:pt x="7715" y="7293"/>
                    </a:lnTo>
                    <a:lnTo>
                      <a:pt x="5570" y="8982"/>
                    </a:lnTo>
                    <a:lnTo>
                      <a:pt x="4040" y="7042"/>
                    </a:lnTo>
                    <a:cubicBezTo>
                      <a:pt x="3971" y="6954"/>
                      <a:pt x="3884" y="6918"/>
                      <a:pt x="3798" y="6918"/>
                    </a:cubicBezTo>
                    <a:cubicBezTo>
                      <a:pt x="3561" y="6918"/>
                      <a:pt x="3337" y="7198"/>
                      <a:pt x="3538" y="7441"/>
                    </a:cubicBezTo>
                    <a:lnTo>
                      <a:pt x="5068" y="9381"/>
                    </a:lnTo>
                    <a:lnTo>
                      <a:pt x="2694" y="11253"/>
                    </a:lnTo>
                    <a:cubicBezTo>
                      <a:pt x="2649" y="11288"/>
                      <a:pt x="2595" y="11305"/>
                      <a:pt x="2542" y="11305"/>
                    </a:cubicBezTo>
                    <a:cubicBezTo>
                      <a:pt x="2474" y="11305"/>
                      <a:pt x="2408" y="11277"/>
                      <a:pt x="2363" y="11219"/>
                    </a:cubicBezTo>
                    <a:lnTo>
                      <a:pt x="400" y="8742"/>
                    </a:lnTo>
                    <a:cubicBezTo>
                      <a:pt x="366" y="8685"/>
                      <a:pt x="343" y="8628"/>
                      <a:pt x="354" y="8560"/>
                    </a:cubicBezTo>
                    <a:cubicBezTo>
                      <a:pt x="366" y="8503"/>
                      <a:pt x="389" y="8446"/>
                      <a:pt x="446" y="8411"/>
                    </a:cubicBezTo>
                    <a:lnTo>
                      <a:pt x="10660" y="343"/>
                    </a:lnTo>
                    <a:cubicBezTo>
                      <a:pt x="10697" y="315"/>
                      <a:pt x="10750" y="294"/>
                      <a:pt x="10799" y="294"/>
                    </a:cubicBezTo>
                    <a:close/>
                    <a:moveTo>
                      <a:pt x="10819" y="1"/>
                    </a:moveTo>
                    <a:cubicBezTo>
                      <a:pt x="10694" y="1"/>
                      <a:pt x="10568" y="35"/>
                      <a:pt x="10477" y="115"/>
                    </a:cubicBezTo>
                    <a:lnTo>
                      <a:pt x="274" y="8183"/>
                    </a:lnTo>
                    <a:cubicBezTo>
                      <a:pt x="35" y="8354"/>
                      <a:pt x="1" y="8697"/>
                      <a:pt x="183" y="8914"/>
                    </a:cubicBezTo>
                    <a:lnTo>
                      <a:pt x="2135" y="11401"/>
                    </a:lnTo>
                    <a:cubicBezTo>
                      <a:pt x="2239" y="11531"/>
                      <a:pt x="2391" y="11598"/>
                      <a:pt x="2544" y="11598"/>
                    </a:cubicBezTo>
                    <a:cubicBezTo>
                      <a:pt x="2661" y="11598"/>
                      <a:pt x="2778" y="11560"/>
                      <a:pt x="2876" y="11481"/>
                    </a:cubicBezTo>
                    <a:lnTo>
                      <a:pt x="5364" y="9518"/>
                    </a:lnTo>
                    <a:cubicBezTo>
                      <a:pt x="5433" y="9473"/>
                      <a:pt x="5444" y="9381"/>
                      <a:pt x="5387" y="9313"/>
                    </a:cubicBezTo>
                    <a:lnTo>
                      <a:pt x="3767" y="7270"/>
                    </a:lnTo>
                    <a:cubicBezTo>
                      <a:pt x="3755" y="7259"/>
                      <a:pt x="3755" y="7236"/>
                      <a:pt x="3767" y="7225"/>
                    </a:cubicBezTo>
                    <a:cubicBezTo>
                      <a:pt x="3772" y="7219"/>
                      <a:pt x="3781" y="7216"/>
                      <a:pt x="3789" y="7216"/>
                    </a:cubicBezTo>
                    <a:cubicBezTo>
                      <a:pt x="3798" y="7216"/>
                      <a:pt x="3806" y="7219"/>
                      <a:pt x="3812" y="7225"/>
                    </a:cubicBezTo>
                    <a:lnTo>
                      <a:pt x="5433" y="9279"/>
                    </a:lnTo>
                    <a:cubicBezTo>
                      <a:pt x="5456" y="9313"/>
                      <a:pt x="5490" y="9324"/>
                      <a:pt x="5524" y="9336"/>
                    </a:cubicBezTo>
                    <a:cubicBezTo>
                      <a:pt x="5558" y="9336"/>
                      <a:pt x="5604" y="9324"/>
                      <a:pt x="5627" y="9302"/>
                    </a:cubicBezTo>
                    <a:lnTo>
                      <a:pt x="8000" y="7430"/>
                    </a:lnTo>
                    <a:cubicBezTo>
                      <a:pt x="8069" y="7384"/>
                      <a:pt x="8080" y="7282"/>
                      <a:pt x="8023" y="7225"/>
                    </a:cubicBezTo>
                    <a:lnTo>
                      <a:pt x="6414" y="5170"/>
                    </a:lnTo>
                    <a:lnTo>
                      <a:pt x="6414" y="5136"/>
                    </a:lnTo>
                    <a:cubicBezTo>
                      <a:pt x="6420" y="5130"/>
                      <a:pt x="6428" y="5128"/>
                      <a:pt x="6437" y="5128"/>
                    </a:cubicBezTo>
                    <a:cubicBezTo>
                      <a:pt x="6446" y="5128"/>
                      <a:pt x="6454" y="5130"/>
                      <a:pt x="6460" y="5136"/>
                    </a:cubicBezTo>
                    <a:lnTo>
                      <a:pt x="8080" y="7179"/>
                    </a:lnTo>
                    <a:cubicBezTo>
                      <a:pt x="8103" y="7213"/>
                      <a:pt x="8137" y="7236"/>
                      <a:pt x="8172" y="7236"/>
                    </a:cubicBezTo>
                    <a:cubicBezTo>
                      <a:pt x="8217" y="7236"/>
                      <a:pt x="8252" y="7225"/>
                      <a:pt x="8286" y="7202"/>
                    </a:cubicBezTo>
                    <a:lnTo>
                      <a:pt x="10648" y="5330"/>
                    </a:lnTo>
                    <a:cubicBezTo>
                      <a:pt x="10717" y="5284"/>
                      <a:pt x="10728" y="5193"/>
                      <a:pt x="10682" y="5136"/>
                    </a:cubicBezTo>
                    <a:lnTo>
                      <a:pt x="9062" y="3082"/>
                    </a:lnTo>
                    <a:cubicBezTo>
                      <a:pt x="9050" y="3071"/>
                      <a:pt x="9050" y="3048"/>
                      <a:pt x="9062" y="3036"/>
                    </a:cubicBezTo>
                    <a:cubicBezTo>
                      <a:pt x="9067" y="3032"/>
                      <a:pt x="9075" y="3029"/>
                      <a:pt x="9084" y="3029"/>
                    </a:cubicBezTo>
                    <a:cubicBezTo>
                      <a:pt x="9098" y="3029"/>
                      <a:pt x="9112" y="3034"/>
                      <a:pt x="9119" y="3048"/>
                    </a:cubicBezTo>
                    <a:lnTo>
                      <a:pt x="10728" y="5090"/>
                    </a:lnTo>
                    <a:cubicBezTo>
                      <a:pt x="10751" y="5125"/>
                      <a:pt x="10785" y="5148"/>
                      <a:pt x="10831" y="5148"/>
                    </a:cubicBezTo>
                    <a:cubicBezTo>
                      <a:pt x="10839" y="5150"/>
                      <a:pt x="10849" y="5152"/>
                      <a:pt x="10858" y="5152"/>
                    </a:cubicBezTo>
                    <a:cubicBezTo>
                      <a:pt x="10886" y="5152"/>
                      <a:pt x="10916" y="5139"/>
                      <a:pt x="10933" y="5113"/>
                    </a:cubicBezTo>
                    <a:lnTo>
                      <a:pt x="13090" y="3424"/>
                    </a:lnTo>
                    <a:cubicBezTo>
                      <a:pt x="13319" y="3242"/>
                      <a:pt x="13353" y="2911"/>
                      <a:pt x="13170" y="2683"/>
                    </a:cubicBezTo>
                    <a:lnTo>
                      <a:pt x="11219" y="206"/>
                    </a:lnTo>
                    <a:cubicBezTo>
                      <a:pt x="11127" y="92"/>
                      <a:pt x="11002" y="23"/>
                      <a:pt x="1086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" name="Google Shape;906;p31"/>
              <p:cNvSpPr/>
              <p:nvPr/>
            </p:nvSpPr>
            <p:spPr>
              <a:xfrm>
                <a:off x="1161127" y="2100657"/>
                <a:ext cx="80466" cy="77792"/>
              </a:xfrm>
              <a:custGeom>
                <a:avLst/>
                <a:gdLst/>
                <a:ahLst/>
                <a:cxnLst/>
                <a:rect l="l" t="t" r="r" b="b"/>
                <a:pathLst>
                  <a:path w="2648" h="2560" extrusionOk="0">
                    <a:moveTo>
                      <a:pt x="1541" y="297"/>
                    </a:moveTo>
                    <a:lnTo>
                      <a:pt x="2317" y="1290"/>
                    </a:lnTo>
                    <a:lnTo>
                      <a:pt x="1164" y="2203"/>
                    </a:lnTo>
                    <a:lnTo>
                      <a:pt x="377" y="1210"/>
                    </a:lnTo>
                    <a:lnTo>
                      <a:pt x="1541" y="297"/>
                    </a:lnTo>
                    <a:close/>
                    <a:moveTo>
                      <a:pt x="1541" y="1"/>
                    </a:moveTo>
                    <a:cubicBezTo>
                      <a:pt x="1472" y="1"/>
                      <a:pt x="1404" y="24"/>
                      <a:pt x="1347" y="69"/>
                    </a:cubicBezTo>
                    <a:lnTo>
                      <a:pt x="80" y="1073"/>
                    </a:lnTo>
                    <a:cubicBezTo>
                      <a:pt x="11" y="1119"/>
                      <a:pt x="0" y="1210"/>
                      <a:pt x="57" y="1267"/>
                    </a:cubicBezTo>
                    <a:lnTo>
                      <a:pt x="1027" y="2500"/>
                    </a:lnTo>
                    <a:cubicBezTo>
                      <a:pt x="1053" y="2539"/>
                      <a:pt x="1094" y="2559"/>
                      <a:pt x="1137" y="2559"/>
                    </a:cubicBezTo>
                    <a:cubicBezTo>
                      <a:pt x="1169" y="2559"/>
                      <a:pt x="1203" y="2547"/>
                      <a:pt x="1233" y="2523"/>
                    </a:cubicBezTo>
                    <a:lnTo>
                      <a:pt x="2499" y="1530"/>
                    </a:lnTo>
                    <a:cubicBezTo>
                      <a:pt x="2625" y="1427"/>
                      <a:pt x="2648" y="1233"/>
                      <a:pt x="2545" y="1108"/>
                    </a:cubicBezTo>
                    <a:lnTo>
                      <a:pt x="1769" y="115"/>
                    </a:lnTo>
                    <a:cubicBezTo>
                      <a:pt x="1712" y="58"/>
                      <a:pt x="1643" y="12"/>
                      <a:pt x="15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" name="Google Shape;907;p31"/>
              <p:cNvSpPr/>
              <p:nvPr/>
            </p:nvSpPr>
            <p:spPr>
              <a:xfrm>
                <a:off x="753294" y="2350322"/>
                <a:ext cx="148960" cy="172723"/>
              </a:xfrm>
              <a:custGeom>
                <a:avLst/>
                <a:gdLst/>
                <a:ahLst/>
                <a:cxnLst/>
                <a:rect l="l" t="t" r="r" b="b"/>
                <a:pathLst>
                  <a:path w="4902" h="5684" extrusionOk="0">
                    <a:moveTo>
                      <a:pt x="514" y="287"/>
                    </a:moveTo>
                    <a:cubicBezTo>
                      <a:pt x="571" y="287"/>
                      <a:pt x="628" y="321"/>
                      <a:pt x="662" y="367"/>
                    </a:cubicBezTo>
                    <a:lnTo>
                      <a:pt x="4371" y="5057"/>
                    </a:lnTo>
                    <a:cubicBezTo>
                      <a:pt x="4405" y="5091"/>
                      <a:pt x="4417" y="5148"/>
                      <a:pt x="4417" y="5194"/>
                    </a:cubicBezTo>
                    <a:cubicBezTo>
                      <a:pt x="4405" y="5251"/>
                      <a:pt x="4383" y="5308"/>
                      <a:pt x="4337" y="5342"/>
                    </a:cubicBezTo>
                    <a:cubicBezTo>
                      <a:pt x="4303" y="5365"/>
                      <a:pt x="4257" y="5388"/>
                      <a:pt x="4200" y="5388"/>
                    </a:cubicBezTo>
                    <a:cubicBezTo>
                      <a:pt x="4143" y="5388"/>
                      <a:pt x="4086" y="5354"/>
                      <a:pt x="4052" y="5308"/>
                    </a:cubicBezTo>
                    <a:lnTo>
                      <a:pt x="343" y="618"/>
                    </a:lnTo>
                    <a:cubicBezTo>
                      <a:pt x="274" y="526"/>
                      <a:pt x="286" y="401"/>
                      <a:pt x="377" y="332"/>
                    </a:cubicBezTo>
                    <a:cubicBezTo>
                      <a:pt x="411" y="298"/>
                      <a:pt x="468" y="287"/>
                      <a:pt x="514" y="287"/>
                    </a:cubicBezTo>
                    <a:close/>
                    <a:moveTo>
                      <a:pt x="492" y="1"/>
                    </a:moveTo>
                    <a:cubicBezTo>
                      <a:pt x="240" y="1"/>
                      <a:pt x="45" y="191"/>
                      <a:pt x="12" y="435"/>
                    </a:cubicBezTo>
                    <a:cubicBezTo>
                      <a:pt x="0" y="561"/>
                      <a:pt x="35" y="698"/>
                      <a:pt x="114" y="800"/>
                    </a:cubicBezTo>
                    <a:lnTo>
                      <a:pt x="3823" y="5491"/>
                    </a:lnTo>
                    <a:cubicBezTo>
                      <a:pt x="3930" y="5627"/>
                      <a:pt x="4063" y="5684"/>
                      <a:pt x="4194" y="5684"/>
                    </a:cubicBezTo>
                    <a:cubicBezTo>
                      <a:pt x="4557" y="5684"/>
                      <a:pt x="4901" y="5251"/>
                      <a:pt x="4599" y="4874"/>
                    </a:cubicBezTo>
                    <a:lnTo>
                      <a:pt x="890" y="184"/>
                    </a:lnTo>
                    <a:cubicBezTo>
                      <a:pt x="811" y="81"/>
                      <a:pt x="685" y="13"/>
                      <a:pt x="560" y="1"/>
                    </a:cubicBezTo>
                    <a:lnTo>
                      <a:pt x="514" y="1"/>
                    </a:lnTo>
                    <a:cubicBezTo>
                      <a:pt x="507" y="1"/>
                      <a:pt x="499" y="1"/>
                      <a:pt x="49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" name="Google Shape;908;p31"/>
              <p:cNvSpPr/>
              <p:nvPr/>
            </p:nvSpPr>
            <p:spPr>
              <a:xfrm>
                <a:off x="721053" y="2428023"/>
                <a:ext cx="106144" cy="122796"/>
              </a:xfrm>
              <a:custGeom>
                <a:avLst/>
                <a:gdLst/>
                <a:ahLst/>
                <a:cxnLst/>
                <a:rect l="l" t="t" r="r" b="b"/>
                <a:pathLst>
                  <a:path w="3493" h="4041" extrusionOk="0">
                    <a:moveTo>
                      <a:pt x="2476" y="1"/>
                    </a:moveTo>
                    <a:cubicBezTo>
                      <a:pt x="2442" y="1"/>
                      <a:pt x="2408" y="12"/>
                      <a:pt x="2385" y="35"/>
                    </a:cubicBezTo>
                    <a:lnTo>
                      <a:pt x="0" y="1918"/>
                    </a:lnTo>
                    <a:lnTo>
                      <a:pt x="0" y="2283"/>
                    </a:lnTo>
                    <a:lnTo>
                      <a:pt x="2454" y="355"/>
                    </a:lnTo>
                    <a:lnTo>
                      <a:pt x="2625" y="583"/>
                    </a:lnTo>
                    <a:lnTo>
                      <a:pt x="0" y="2648"/>
                    </a:lnTo>
                    <a:lnTo>
                      <a:pt x="0" y="3299"/>
                    </a:lnTo>
                    <a:lnTo>
                      <a:pt x="2944" y="982"/>
                    </a:lnTo>
                    <a:lnTo>
                      <a:pt x="3116" y="1199"/>
                    </a:lnTo>
                    <a:lnTo>
                      <a:pt x="0" y="3664"/>
                    </a:lnTo>
                    <a:lnTo>
                      <a:pt x="0" y="4041"/>
                    </a:lnTo>
                    <a:lnTo>
                      <a:pt x="3412" y="1336"/>
                    </a:lnTo>
                    <a:cubicBezTo>
                      <a:pt x="3481" y="1290"/>
                      <a:pt x="3492" y="1199"/>
                      <a:pt x="3435" y="1131"/>
                    </a:cubicBezTo>
                    <a:lnTo>
                      <a:pt x="3081" y="685"/>
                    </a:lnTo>
                    <a:cubicBezTo>
                      <a:pt x="3058" y="651"/>
                      <a:pt x="3024" y="628"/>
                      <a:pt x="2979" y="628"/>
                    </a:cubicBezTo>
                    <a:lnTo>
                      <a:pt x="2979" y="617"/>
                    </a:lnTo>
                    <a:cubicBezTo>
                      <a:pt x="2979" y="583"/>
                      <a:pt x="2967" y="537"/>
                      <a:pt x="2944" y="514"/>
                    </a:cubicBezTo>
                    <a:lnTo>
                      <a:pt x="2591" y="58"/>
                    </a:lnTo>
                    <a:cubicBezTo>
                      <a:pt x="2556" y="24"/>
                      <a:pt x="2522" y="1"/>
                      <a:pt x="24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09" name="Google Shape;909;p31"/>
            <p:cNvSpPr/>
            <p:nvPr/>
          </p:nvSpPr>
          <p:spPr>
            <a:xfrm>
              <a:off x="721050" y="3320350"/>
              <a:ext cx="216045" cy="185257"/>
            </a:xfrm>
            <a:custGeom>
              <a:avLst/>
              <a:gdLst/>
              <a:ahLst/>
              <a:cxnLst/>
              <a:rect l="l" t="t" r="r" b="b"/>
              <a:pathLst>
                <a:path w="7361" h="6312" extrusionOk="0">
                  <a:moveTo>
                    <a:pt x="0" y="1"/>
                  </a:moveTo>
                  <a:lnTo>
                    <a:pt x="0" y="297"/>
                  </a:lnTo>
                  <a:cubicBezTo>
                    <a:pt x="673" y="651"/>
                    <a:pt x="1324" y="1050"/>
                    <a:pt x="1963" y="1496"/>
                  </a:cubicBezTo>
                  <a:cubicBezTo>
                    <a:pt x="1290" y="1598"/>
                    <a:pt x="639" y="1758"/>
                    <a:pt x="0" y="1952"/>
                  </a:cubicBezTo>
                  <a:lnTo>
                    <a:pt x="0" y="2443"/>
                  </a:lnTo>
                  <a:cubicBezTo>
                    <a:pt x="594" y="2311"/>
                    <a:pt x="1200" y="2244"/>
                    <a:pt x="1806" y="2244"/>
                  </a:cubicBezTo>
                  <a:cubicBezTo>
                    <a:pt x="2247" y="2244"/>
                    <a:pt x="2689" y="2279"/>
                    <a:pt x="3127" y="2351"/>
                  </a:cubicBezTo>
                  <a:cubicBezTo>
                    <a:pt x="3606" y="2717"/>
                    <a:pt x="4097" y="3127"/>
                    <a:pt x="4599" y="3561"/>
                  </a:cubicBezTo>
                  <a:cubicBezTo>
                    <a:pt x="3173" y="4052"/>
                    <a:pt x="1449" y="4725"/>
                    <a:pt x="662" y="5204"/>
                  </a:cubicBezTo>
                  <a:cubicBezTo>
                    <a:pt x="546" y="5278"/>
                    <a:pt x="605" y="5448"/>
                    <a:pt x="730" y="5448"/>
                  </a:cubicBezTo>
                  <a:cubicBezTo>
                    <a:pt x="741" y="5448"/>
                    <a:pt x="753" y="5447"/>
                    <a:pt x="765" y="5444"/>
                  </a:cubicBezTo>
                  <a:cubicBezTo>
                    <a:pt x="1929" y="5159"/>
                    <a:pt x="3926" y="4714"/>
                    <a:pt x="5558" y="4417"/>
                  </a:cubicBezTo>
                  <a:cubicBezTo>
                    <a:pt x="6003" y="4828"/>
                    <a:pt x="6471" y="5284"/>
                    <a:pt x="6939" y="5752"/>
                  </a:cubicBezTo>
                  <a:cubicBezTo>
                    <a:pt x="6311" y="5912"/>
                    <a:pt x="5615" y="6106"/>
                    <a:pt x="4941" y="6311"/>
                  </a:cubicBezTo>
                  <a:lnTo>
                    <a:pt x="5877" y="6311"/>
                  </a:lnTo>
                  <a:cubicBezTo>
                    <a:pt x="6345" y="6175"/>
                    <a:pt x="6802" y="6049"/>
                    <a:pt x="7224" y="5946"/>
                  </a:cubicBezTo>
                  <a:cubicBezTo>
                    <a:pt x="7327" y="5923"/>
                    <a:pt x="7361" y="5798"/>
                    <a:pt x="7292" y="5729"/>
                  </a:cubicBezTo>
                  <a:cubicBezTo>
                    <a:pt x="6745" y="5182"/>
                    <a:pt x="6208" y="4657"/>
                    <a:pt x="5683" y="4177"/>
                  </a:cubicBezTo>
                  <a:cubicBezTo>
                    <a:pt x="5655" y="4159"/>
                    <a:pt x="5627" y="4140"/>
                    <a:pt x="5593" y="4140"/>
                  </a:cubicBezTo>
                  <a:cubicBezTo>
                    <a:pt x="5586" y="4140"/>
                    <a:pt x="5578" y="4141"/>
                    <a:pt x="5569" y="4143"/>
                  </a:cubicBezTo>
                  <a:cubicBezTo>
                    <a:pt x="4359" y="4360"/>
                    <a:pt x="2933" y="4668"/>
                    <a:pt x="1792" y="4931"/>
                  </a:cubicBezTo>
                  <a:cubicBezTo>
                    <a:pt x="2705" y="4520"/>
                    <a:pt x="3892" y="4075"/>
                    <a:pt x="4896" y="3732"/>
                  </a:cubicBezTo>
                  <a:cubicBezTo>
                    <a:pt x="4941" y="3721"/>
                    <a:pt x="4976" y="3687"/>
                    <a:pt x="4987" y="3641"/>
                  </a:cubicBezTo>
                  <a:cubicBezTo>
                    <a:pt x="4999" y="3584"/>
                    <a:pt x="4976" y="3538"/>
                    <a:pt x="4941" y="3516"/>
                  </a:cubicBezTo>
                  <a:cubicBezTo>
                    <a:pt x="4371" y="3013"/>
                    <a:pt x="3812" y="2545"/>
                    <a:pt x="3264" y="2123"/>
                  </a:cubicBezTo>
                  <a:cubicBezTo>
                    <a:pt x="3241" y="2112"/>
                    <a:pt x="3230" y="2100"/>
                    <a:pt x="3207" y="2100"/>
                  </a:cubicBezTo>
                  <a:cubicBezTo>
                    <a:pt x="2729" y="2022"/>
                    <a:pt x="2251" y="1982"/>
                    <a:pt x="1773" y="1982"/>
                  </a:cubicBezTo>
                  <a:cubicBezTo>
                    <a:pt x="1350" y="1982"/>
                    <a:pt x="926" y="2013"/>
                    <a:pt x="502" y="2078"/>
                  </a:cubicBezTo>
                  <a:cubicBezTo>
                    <a:pt x="1096" y="1918"/>
                    <a:pt x="1700" y="1792"/>
                    <a:pt x="2317" y="1701"/>
                  </a:cubicBezTo>
                  <a:cubicBezTo>
                    <a:pt x="2374" y="1690"/>
                    <a:pt x="2408" y="1655"/>
                    <a:pt x="2431" y="1598"/>
                  </a:cubicBezTo>
                  <a:cubicBezTo>
                    <a:pt x="2442" y="1541"/>
                    <a:pt x="2419" y="1484"/>
                    <a:pt x="2374" y="1461"/>
                  </a:cubicBezTo>
                  <a:cubicBezTo>
                    <a:pt x="1621" y="914"/>
                    <a:pt x="822" y="423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10" name="Google Shape;910;p31"/>
            <p:cNvGrpSpPr/>
            <p:nvPr/>
          </p:nvGrpSpPr>
          <p:grpSpPr>
            <a:xfrm rot="-7593405">
              <a:off x="992988" y="2522842"/>
              <a:ext cx="239533" cy="161990"/>
              <a:chOff x="-1149800" y="801700"/>
              <a:chExt cx="247950" cy="167700"/>
            </a:xfrm>
          </p:grpSpPr>
          <p:sp>
            <p:nvSpPr>
              <p:cNvPr id="911" name="Google Shape;911;p31"/>
              <p:cNvSpPr/>
              <p:nvPr/>
            </p:nvSpPr>
            <p:spPr>
              <a:xfrm>
                <a:off x="-1149800" y="840750"/>
                <a:ext cx="143525" cy="128650"/>
              </a:xfrm>
              <a:custGeom>
                <a:avLst/>
                <a:gdLst/>
                <a:ahLst/>
                <a:cxnLst/>
                <a:rect l="l" t="t" r="r" b="b"/>
                <a:pathLst>
                  <a:path w="5741" h="5146" extrusionOk="0">
                    <a:moveTo>
                      <a:pt x="3892" y="514"/>
                    </a:moveTo>
                    <a:lnTo>
                      <a:pt x="5205" y="3435"/>
                    </a:lnTo>
                    <a:lnTo>
                      <a:pt x="2534" y="4634"/>
                    </a:lnTo>
                    <a:cubicBezTo>
                      <a:pt x="2418" y="4687"/>
                      <a:pt x="2295" y="4712"/>
                      <a:pt x="2170" y="4712"/>
                    </a:cubicBezTo>
                    <a:cubicBezTo>
                      <a:pt x="1734" y="4712"/>
                      <a:pt x="1284" y="4403"/>
                      <a:pt x="1062" y="3915"/>
                    </a:cubicBezTo>
                    <a:lnTo>
                      <a:pt x="777" y="3287"/>
                    </a:lnTo>
                    <a:cubicBezTo>
                      <a:pt x="491" y="2659"/>
                      <a:pt x="685" y="1952"/>
                      <a:pt x="1210" y="1724"/>
                    </a:cubicBezTo>
                    <a:lnTo>
                      <a:pt x="3892" y="514"/>
                    </a:lnTo>
                    <a:close/>
                    <a:moveTo>
                      <a:pt x="4008" y="1"/>
                    </a:moveTo>
                    <a:cubicBezTo>
                      <a:pt x="3977" y="1"/>
                      <a:pt x="3946" y="8"/>
                      <a:pt x="3915" y="23"/>
                    </a:cubicBezTo>
                    <a:lnTo>
                      <a:pt x="1028" y="1324"/>
                    </a:lnTo>
                    <a:cubicBezTo>
                      <a:pt x="286" y="1655"/>
                      <a:pt x="1" y="2614"/>
                      <a:pt x="377" y="3470"/>
                    </a:cubicBezTo>
                    <a:lnTo>
                      <a:pt x="663" y="4097"/>
                    </a:lnTo>
                    <a:cubicBezTo>
                      <a:pt x="961" y="4746"/>
                      <a:pt x="1569" y="5146"/>
                      <a:pt x="2171" y="5146"/>
                    </a:cubicBezTo>
                    <a:cubicBezTo>
                      <a:pt x="2353" y="5146"/>
                      <a:pt x="2534" y="5110"/>
                      <a:pt x="2705" y="5033"/>
                    </a:cubicBezTo>
                    <a:lnTo>
                      <a:pt x="5593" y="3744"/>
                    </a:lnTo>
                    <a:cubicBezTo>
                      <a:pt x="5695" y="3686"/>
                      <a:pt x="5741" y="3561"/>
                      <a:pt x="5695" y="3458"/>
                    </a:cubicBezTo>
                    <a:lnTo>
                      <a:pt x="4212" y="137"/>
                    </a:lnTo>
                    <a:cubicBezTo>
                      <a:pt x="4170" y="54"/>
                      <a:pt x="4091" y="1"/>
                      <a:pt x="40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" name="Google Shape;912;p31"/>
              <p:cNvSpPr/>
              <p:nvPr/>
            </p:nvSpPr>
            <p:spPr>
              <a:xfrm>
                <a:off x="-1040525" y="801700"/>
                <a:ext cx="138675" cy="126250"/>
              </a:xfrm>
              <a:custGeom>
                <a:avLst/>
                <a:gdLst/>
                <a:ahLst/>
                <a:cxnLst/>
                <a:rect l="l" t="t" r="r" b="b"/>
                <a:pathLst>
                  <a:path w="5547" h="5050" extrusionOk="0">
                    <a:moveTo>
                      <a:pt x="3365" y="439"/>
                    </a:moveTo>
                    <a:cubicBezTo>
                      <a:pt x="3798" y="439"/>
                      <a:pt x="4251" y="743"/>
                      <a:pt x="4474" y="1243"/>
                    </a:cubicBezTo>
                    <a:lnTo>
                      <a:pt x="4759" y="1859"/>
                    </a:lnTo>
                    <a:cubicBezTo>
                      <a:pt x="5045" y="2487"/>
                      <a:pt x="4851" y="3194"/>
                      <a:pt x="4326" y="3434"/>
                    </a:cubicBezTo>
                    <a:lnTo>
                      <a:pt x="1849" y="4552"/>
                    </a:lnTo>
                    <a:lnTo>
                      <a:pt x="525" y="1631"/>
                    </a:lnTo>
                    <a:lnTo>
                      <a:pt x="3013" y="512"/>
                    </a:lnTo>
                    <a:cubicBezTo>
                      <a:pt x="3125" y="463"/>
                      <a:pt x="3245" y="439"/>
                      <a:pt x="3365" y="439"/>
                    </a:cubicBezTo>
                    <a:close/>
                    <a:moveTo>
                      <a:pt x="3375" y="0"/>
                    </a:moveTo>
                    <a:cubicBezTo>
                      <a:pt x="3194" y="0"/>
                      <a:pt x="3013" y="37"/>
                      <a:pt x="2842" y="113"/>
                    </a:cubicBezTo>
                    <a:lnTo>
                      <a:pt x="160" y="1323"/>
                    </a:lnTo>
                    <a:cubicBezTo>
                      <a:pt x="58" y="1368"/>
                      <a:pt x="0" y="1494"/>
                      <a:pt x="58" y="1608"/>
                    </a:cubicBezTo>
                    <a:lnTo>
                      <a:pt x="1541" y="4929"/>
                    </a:lnTo>
                    <a:cubicBezTo>
                      <a:pt x="1575" y="5005"/>
                      <a:pt x="1658" y="5049"/>
                      <a:pt x="1741" y="5049"/>
                    </a:cubicBezTo>
                    <a:cubicBezTo>
                      <a:pt x="1770" y="5049"/>
                      <a:pt x="1799" y="5044"/>
                      <a:pt x="1826" y="5032"/>
                    </a:cubicBezTo>
                    <a:lnTo>
                      <a:pt x="4508" y="3833"/>
                    </a:lnTo>
                    <a:cubicBezTo>
                      <a:pt x="5250" y="3491"/>
                      <a:pt x="5547" y="2532"/>
                      <a:pt x="5159" y="1676"/>
                    </a:cubicBezTo>
                    <a:lnTo>
                      <a:pt x="4873" y="1060"/>
                    </a:lnTo>
                    <a:cubicBezTo>
                      <a:pt x="4584" y="402"/>
                      <a:pt x="3977" y="0"/>
                      <a:pt x="33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13" name="Google Shape;913;p31"/>
          <p:cNvGrpSpPr/>
          <p:nvPr/>
        </p:nvGrpSpPr>
        <p:grpSpPr>
          <a:xfrm>
            <a:off x="7444650" y="1637800"/>
            <a:ext cx="978300" cy="864300"/>
            <a:chOff x="7444650" y="1637800"/>
            <a:chExt cx="978300" cy="864300"/>
          </a:xfrm>
        </p:grpSpPr>
        <p:sp>
          <p:nvSpPr>
            <p:cNvPr id="914" name="Google Shape;914;p31"/>
            <p:cNvSpPr/>
            <p:nvPr/>
          </p:nvSpPr>
          <p:spPr>
            <a:xfrm>
              <a:off x="7444650" y="1637800"/>
              <a:ext cx="978300" cy="864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15" name="Google Shape;915;p31"/>
            <p:cNvGrpSpPr/>
            <p:nvPr/>
          </p:nvGrpSpPr>
          <p:grpSpPr>
            <a:xfrm>
              <a:off x="7761000" y="1755126"/>
              <a:ext cx="406033" cy="629621"/>
              <a:chOff x="7736007" y="1746277"/>
              <a:chExt cx="444238" cy="688863"/>
            </a:xfrm>
          </p:grpSpPr>
          <p:grpSp>
            <p:nvGrpSpPr>
              <p:cNvPr id="916" name="Google Shape;916;p31"/>
              <p:cNvGrpSpPr/>
              <p:nvPr/>
            </p:nvGrpSpPr>
            <p:grpSpPr>
              <a:xfrm>
                <a:off x="7736007" y="1746277"/>
                <a:ext cx="194027" cy="688686"/>
                <a:chOff x="7735929" y="1704834"/>
                <a:chExt cx="205712" cy="730236"/>
              </a:xfrm>
            </p:grpSpPr>
            <p:sp>
              <p:nvSpPr>
                <p:cNvPr id="917" name="Google Shape;917;p31"/>
                <p:cNvSpPr/>
                <p:nvPr/>
              </p:nvSpPr>
              <p:spPr>
                <a:xfrm>
                  <a:off x="7754576" y="2186265"/>
                  <a:ext cx="180938" cy="1975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4" h="6643" extrusionOk="0">
                      <a:moveTo>
                        <a:pt x="5171" y="731"/>
                      </a:moveTo>
                      <a:cubicBezTo>
                        <a:pt x="5285" y="731"/>
                        <a:pt x="5387" y="822"/>
                        <a:pt x="5387" y="936"/>
                      </a:cubicBezTo>
                      <a:lnTo>
                        <a:pt x="5387" y="5707"/>
                      </a:lnTo>
                      <a:cubicBezTo>
                        <a:pt x="5387" y="5821"/>
                        <a:pt x="5285" y="5912"/>
                        <a:pt x="5171" y="5912"/>
                      </a:cubicBezTo>
                      <a:lnTo>
                        <a:pt x="914" y="5912"/>
                      </a:lnTo>
                      <a:cubicBezTo>
                        <a:pt x="800" y="5912"/>
                        <a:pt x="697" y="5821"/>
                        <a:pt x="697" y="5707"/>
                      </a:cubicBezTo>
                      <a:lnTo>
                        <a:pt x="697" y="936"/>
                      </a:lnTo>
                      <a:cubicBezTo>
                        <a:pt x="697" y="822"/>
                        <a:pt x="800" y="731"/>
                        <a:pt x="914" y="731"/>
                      </a:cubicBezTo>
                      <a:close/>
                      <a:moveTo>
                        <a:pt x="1" y="0"/>
                      </a:moveTo>
                      <a:lnTo>
                        <a:pt x="1" y="6642"/>
                      </a:lnTo>
                      <a:lnTo>
                        <a:pt x="6084" y="6642"/>
                      </a:lnTo>
                      <a:lnTo>
                        <a:pt x="6084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8" name="Google Shape;918;p31"/>
                <p:cNvSpPr/>
                <p:nvPr/>
              </p:nvSpPr>
              <p:spPr>
                <a:xfrm>
                  <a:off x="7797015" y="1943586"/>
                  <a:ext cx="96090" cy="533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31" h="1793" extrusionOk="0">
                      <a:moveTo>
                        <a:pt x="400" y="1"/>
                      </a:moveTo>
                      <a:cubicBezTo>
                        <a:pt x="400" y="46"/>
                        <a:pt x="388" y="92"/>
                        <a:pt x="377" y="138"/>
                      </a:cubicBezTo>
                      <a:cubicBezTo>
                        <a:pt x="354" y="252"/>
                        <a:pt x="343" y="366"/>
                        <a:pt x="320" y="480"/>
                      </a:cubicBezTo>
                      <a:cubicBezTo>
                        <a:pt x="297" y="560"/>
                        <a:pt x="286" y="640"/>
                        <a:pt x="274" y="720"/>
                      </a:cubicBezTo>
                      <a:cubicBezTo>
                        <a:pt x="240" y="868"/>
                        <a:pt x="206" y="1016"/>
                        <a:pt x="172" y="1165"/>
                      </a:cubicBezTo>
                      <a:cubicBezTo>
                        <a:pt x="149" y="1233"/>
                        <a:pt x="126" y="1313"/>
                        <a:pt x="115" y="1382"/>
                      </a:cubicBezTo>
                      <a:cubicBezTo>
                        <a:pt x="92" y="1450"/>
                        <a:pt x="69" y="1519"/>
                        <a:pt x="58" y="1587"/>
                      </a:cubicBezTo>
                      <a:cubicBezTo>
                        <a:pt x="35" y="1656"/>
                        <a:pt x="23" y="1724"/>
                        <a:pt x="0" y="1792"/>
                      </a:cubicBezTo>
                      <a:lnTo>
                        <a:pt x="3230" y="1792"/>
                      </a:lnTo>
                      <a:cubicBezTo>
                        <a:pt x="3219" y="1724"/>
                        <a:pt x="3196" y="1656"/>
                        <a:pt x="3173" y="1587"/>
                      </a:cubicBezTo>
                      <a:cubicBezTo>
                        <a:pt x="3150" y="1530"/>
                        <a:pt x="3139" y="1462"/>
                        <a:pt x="3116" y="1393"/>
                      </a:cubicBezTo>
                      <a:cubicBezTo>
                        <a:pt x="3082" y="1245"/>
                        <a:pt x="3047" y="1096"/>
                        <a:pt x="3013" y="948"/>
                      </a:cubicBezTo>
                      <a:cubicBezTo>
                        <a:pt x="2990" y="891"/>
                        <a:pt x="2979" y="822"/>
                        <a:pt x="2968" y="765"/>
                      </a:cubicBezTo>
                      <a:cubicBezTo>
                        <a:pt x="2933" y="571"/>
                        <a:pt x="2888" y="355"/>
                        <a:pt x="2853" y="149"/>
                      </a:cubicBezTo>
                      <a:cubicBezTo>
                        <a:pt x="2842" y="103"/>
                        <a:pt x="2831" y="58"/>
                        <a:pt x="28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9" name="Google Shape;919;p31"/>
                <p:cNvSpPr/>
                <p:nvPr/>
              </p:nvSpPr>
              <p:spPr>
                <a:xfrm>
                  <a:off x="7807186" y="1704834"/>
                  <a:ext cx="64863" cy="154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1" h="520" extrusionOk="0">
                      <a:moveTo>
                        <a:pt x="492" y="1"/>
                      </a:moveTo>
                      <a:cubicBezTo>
                        <a:pt x="484" y="1"/>
                        <a:pt x="476" y="2"/>
                        <a:pt x="469" y="6"/>
                      </a:cubicBezTo>
                      <a:cubicBezTo>
                        <a:pt x="446" y="17"/>
                        <a:pt x="434" y="17"/>
                        <a:pt x="412" y="17"/>
                      </a:cubicBezTo>
                      <a:lnTo>
                        <a:pt x="366" y="17"/>
                      </a:lnTo>
                      <a:lnTo>
                        <a:pt x="309" y="40"/>
                      </a:lnTo>
                      <a:lnTo>
                        <a:pt x="252" y="63"/>
                      </a:lnTo>
                      <a:cubicBezTo>
                        <a:pt x="229" y="75"/>
                        <a:pt x="206" y="86"/>
                        <a:pt x="183" y="97"/>
                      </a:cubicBezTo>
                      <a:cubicBezTo>
                        <a:pt x="161" y="109"/>
                        <a:pt x="138" y="120"/>
                        <a:pt x="115" y="132"/>
                      </a:cubicBezTo>
                      <a:cubicBezTo>
                        <a:pt x="104" y="143"/>
                        <a:pt x="104" y="143"/>
                        <a:pt x="92" y="154"/>
                      </a:cubicBezTo>
                      <a:cubicBezTo>
                        <a:pt x="24" y="211"/>
                        <a:pt x="1" y="291"/>
                        <a:pt x="24" y="383"/>
                      </a:cubicBezTo>
                      <a:cubicBezTo>
                        <a:pt x="46" y="463"/>
                        <a:pt x="138" y="520"/>
                        <a:pt x="229" y="520"/>
                      </a:cubicBezTo>
                      <a:lnTo>
                        <a:pt x="298" y="520"/>
                      </a:lnTo>
                      <a:cubicBezTo>
                        <a:pt x="366" y="451"/>
                        <a:pt x="457" y="417"/>
                        <a:pt x="549" y="417"/>
                      </a:cubicBezTo>
                      <a:lnTo>
                        <a:pt x="1633" y="417"/>
                      </a:lnTo>
                      <a:cubicBezTo>
                        <a:pt x="1724" y="417"/>
                        <a:pt x="1815" y="451"/>
                        <a:pt x="1884" y="520"/>
                      </a:cubicBezTo>
                      <a:lnTo>
                        <a:pt x="1952" y="520"/>
                      </a:lnTo>
                      <a:cubicBezTo>
                        <a:pt x="2044" y="520"/>
                        <a:pt x="2123" y="463"/>
                        <a:pt x="2158" y="383"/>
                      </a:cubicBezTo>
                      <a:cubicBezTo>
                        <a:pt x="2181" y="291"/>
                        <a:pt x="2158" y="211"/>
                        <a:pt x="2089" y="154"/>
                      </a:cubicBezTo>
                      <a:cubicBezTo>
                        <a:pt x="2078" y="143"/>
                        <a:pt x="2066" y="143"/>
                        <a:pt x="2055" y="132"/>
                      </a:cubicBezTo>
                      <a:cubicBezTo>
                        <a:pt x="2044" y="120"/>
                        <a:pt x="2021" y="109"/>
                        <a:pt x="1998" y="97"/>
                      </a:cubicBezTo>
                      <a:lnTo>
                        <a:pt x="1929" y="63"/>
                      </a:lnTo>
                      <a:lnTo>
                        <a:pt x="1861" y="40"/>
                      </a:lnTo>
                      <a:lnTo>
                        <a:pt x="1804" y="17"/>
                      </a:lnTo>
                      <a:lnTo>
                        <a:pt x="1770" y="17"/>
                      </a:lnTo>
                      <a:lnTo>
                        <a:pt x="1713" y="6"/>
                      </a:lnTo>
                      <a:lnTo>
                        <a:pt x="549" y="6"/>
                      </a:lnTo>
                      <a:cubicBezTo>
                        <a:pt x="526" y="6"/>
                        <a:pt x="508" y="1"/>
                        <a:pt x="49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0" name="Google Shape;920;p31"/>
                <p:cNvSpPr/>
                <p:nvPr/>
              </p:nvSpPr>
              <p:spPr>
                <a:xfrm>
                  <a:off x="7868302" y="1708730"/>
                  <a:ext cx="1041" cy="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" h="24" extrusionOk="0">
                      <a:moveTo>
                        <a:pt x="0" y="1"/>
                      </a:moveTo>
                      <a:cubicBezTo>
                        <a:pt x="11" y="12"/>
                        <a:pt x="23" y="12"/>
                        <a:pt x="34" y="23"/>
                      </a:cubicBezTo>
                      <a:lnTo>
                        <a:pt x="23" y="12"/>
                      </a:lnTo>
                      <a:cubicBezTo>
                        <a:pt x="11" y="1"/>
                        <a:pt x="11" y="1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1" name="Google Shape;921;p31"/>
                <p:cNvSpPr/>
                <p:nvPr/>
              </p:nvSpPr>
              <p:spPr>
                <a:xfrm>
                  <a:off x="7866577" y="1707718"/>
                  <a:ext cx="1725" cy="1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" h="35" extrusionOk="0">
                      <a:moveTo>
                        <a:pt x="58" y="35"/>
                      </a:moveTo>
                      <a:cubicBezTo>
                        <a:pt x="47" y="23"/>
                        <a:pt x="24" y="12"/>
                        <a:pt x="1" y="0"/>
                      </a:cubicBezTo>
                      <a:cubicBezTo>
                        <a:pt x="24" y="12"/>
                        <a:pt x="47" y="23"/>
                        <a:pt x="58" y="3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2" name="Google Shape;922;p31"/>
                <p:cNvSpPr/>
                <p:nvPr/>
              </p:nvSpPr>
              <p:spPr>
                <a:xfrm>
                  <a:off x="7864555" y="1706707"/>
                  <a:ext cx="2052" cy="1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" h="35" extrusionOk="0">
                      <a:moveTo>
                        <a:pt x="69" y="34"/>
                      </a:moveTo>
                      <a:lnTo>
                        <a:pt x="0" y="0"/>
                      </a:lnTo>
                      <a:cubicBezTo>
                        <a:pt x="23" y="12"/>
                        <a:pt x="46" y="23"/>
                        <a:pt x="69" y="3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3" name="Google Shape;923;p31"/>
                <p:cNvSpPr/>
                <p:nvPr/>
              </p:nvSpPr>
              <p:spPr>
                <a:xfrm>
                  <a:off x="7816019" y="1717562"/>
                  <a:ext cx="47197" cy="3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7" h="103" extrusionOk="0">
                      <a:moveTo>
                        <a:pt x="252" y="0"/>
                      </a:moveTo>
                      <a:cubicBezTo>
                        <a:pt x="160" y="0"/>
                        <a:pt x="69" y="35"/>
                        <a:pt x="1" y="103"/>
                      </a:cubicBezTo>
                      <a:lnTo>
                        <a:pt x="1587" y="103"/>
                      </a:lnTo>
                      <a:cubicBezTo>
                        <a:pt x="1518" y="35"/>
                        <a:pt x="1427" y="0"/>
                        <a:pt x="133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4" name="Google Shape;924;p31"/>
                <p:cNvSpPr/>
                <p:nvPr/>
              </p:nvSpPr>
              <p:spPr>
                <a:xfrm>
                  <a:off x="7812629" y="1706707"/>
                  <a:ext cx="2052" cy="1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" h="35" extrusionOk="0">
                      <a:moveTo>
                        <a:pt x="69" y="0"/>
                      </a:moveTo>
                      <a:lnTo>
                        <a:pt x="69" y="0"/>
                      </a:lnTo>
                      <a:cubicBezTo>
                        <a:pt x="35" y="12"/>
                        <a:pt x="23" y="23"/>
                        <a:pt x="0" y="34"/>
                      </a:cubicBezTo>
                      <a:cubicBezTo>
                        <a:pt x="23" y="23"/>
                        <a:pt x="46" y="12"/>
                        <a:pt x="6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5" name="Google Shape;925;p31"/>
                <p:cNvSpPr/>
                <p:nvPr/>
              </p:nvSpPr>
              <p:spPr>
                <a:xfrm>
                  <a:off x="7810577" y="1707718"/>
                  <a:ext cx="2082" cy="1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" h="35" extrusionOk="0">
                      <a:moveTo>
                        <a:pt x="69" y="0"/>
                      </a:moveTo>
                      <a:cubicBezTo>
                        <a:pt x="47" y="12"/>
                        <a:pt x="24" y="23"/>
                        <a:pt x="1" y="35"/>
                      </a:cubicBezTo>
                      <a:cubicBezTo>
                        <a:pt x="24" y="23"/>
                        <a:pt x="47" y="12"/>
                        <a:pt x="6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6" name="Google Shape;926;p31"/>
                <p:cNvSpPr/>
                <p:nvPr/>
              </p:nvSpPr>
              <p:spPr>
                <a:xfrm>
                  <a:off x="7809922" y="1709057"/>
                  <a:ext cx="357" cy="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" h="13" extrusionOk="0">
                      <a:moveTo>
                        <a:pt x="12" y="1"/>
                      </a:moveTo>
                      <a:cubicBezTo>
                        <a:pt x="0" y="1"/>
                        <a:pt x="0" y="1"/>
                        <a:pt x="0" y="12"/>
                      </a:cubicBezTo>
                      <a:cubicBezTo>
                        <a:pt x="6" y="7"/>
                        <a:pt x="9" y="4"/>
                        <a:pt x="1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7" name="Google Shape;927;p31"/>
                <p:cNvSpPr/>
                <p:nvPr/>
              </p:nvSpPr>
              <p:spPr>
                <a:xfrm>
                  <a:off x="7735929" y="2385493"/>
                  <a:ext cx="205712" cy="495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17" h="1667" extrusionOk="0">
                      <a:moveTo>
                        <a:pt x="0" y="0"/>
                      </a:moveTo>
                      <a:lnTo>
                        <a:pt x="0" y="35"/>
                      </a:lnTo>
                      <a:cubicBezTo>
                        <a:pt x="0" y="936"/>
                        <a:pt x="731" y="1667"/>
                        <a:pt x="1632" y="1667"/>
                      </a:cubicBezTo>
                      <a:lnTo>
                        <a:pt x="5284" y="1667"/>
                      </a:lnTo>
                      <a:cubicBezTo>
                        <a:pt x="6186" y="1667"/>
                        <a:pt x="6916" y="936"/>
                        <a:pt x="6916" y="35"/>
                      </a:cubicBezTo>
                      <a:lnTo>
                        <a:pt x="6916" y="0"/>
                      </a:lnTo>
                      <a:cubicBezTo>
                        <a:pt x="6916" y="114"/>
                        <a:pt x="6825" y="217"/>
                        <a:pt x="6711" y="217"/>
                      </a:cubicBezTo>
                      <a:lnTo>
                        <a:pt x="6482" y="217"/>
                      </a:lnTo>
                      <a:cubicBezTo>
                        <a:pt x="6391" y="811"/>
                        <a:pt x="5878" y="1244"/>
                        <a:pt x="5284" y="1244"/>
                      </a:cubicBezTo>
                      <a:lnTo>
                        <a:pt x="1632" y="1244"/>
                      </a:lnTo>
                      <a:cubicBezTo>
                        <a:pt x="1027" y="1244"/>
                        <a:pt x="525" y="811"/>
                        <a:pt x="434" y="217"/>
                      </a:cubicBezTo>
                      <a:lnTo>
                        <a:pt x="206" y="217"/>
                      </a:lnTo>
                      <a:cubicBezTo>
                        <a:pt x="92" y="206"/>
                        <a:pt x="0" y="114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8" name="Google Shape;928;p31"/>
                <p:cNvSpPr/>
                <p:nvPr/>
              </p:nvSpPr>
              <p:spPr>
                <a:xfrm>
                  <a:off x="7928704" y="2168956"/>
                  <a:ext cx="12937" cy="2230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" h="7499" extrusionOk="0">
                      <a:moveTo>
                        <a:pt x="12" y="0"/>
                      </a:moveTo>
                      <a:lnTo>
                        <a:pt x="12" y="7316"/>
                      </a:lnTo>
                      <a:cubicBezTo>
                        <a:pt x="12" y="7373"/>
                        <a:pt x="12" y="7430"/>
                        <a:pt x="0" y="7498"/>
                      </a:cubicBezTo>
                      <a:lnTo>
                        <a:pt x="229" y="7498"/>
                      </a:lnTo>
                      <a:cubicBezTo>
                        <a:pt x="343" y="7487"/>
                        <a:pt x="434" y="7395"/>
                        <a:pt x="434" y="7281"/>
                      </a:cubicBezTo>
                      <a:lnTo>
                        <a:pt x="434" y="206"/>
                      </a:lnTo>
                      <a:cubicBezTo>
                        <a:pt x="434" y="92"/>
                        <a:pt x="343" y="0"/>
                        <a:pt x="22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9" name="Google Shape;929;p31"/>
                <p:cNvSpPr/>
                <p:nvPr/>
              </p:nvSpPr>
              <p:spPr>
                <a:xfrm>
                  <a:off x="7891023" y="1996553"/>
                  <a:ext cx="50617" cy="1785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2" h="6003" extrusionOk="0">
                      <a:moveTo>
                        <a:pt x="354" y="0"/>
                      </a:moveTo>
                      <a:cubicBezTo>
                        <a:pt x="366" y="69"/>
                        <a:pt x="354" y="137"/>
                        <a:pt x="320" y="194"/>
                      </a:cubicBezTo>
                      <a:cubicBezTo>
                        <a:pt x="275" y="240"/>
                        <a:pt x="217" y="274"/>
                        <a:pt x="149" y="274"/>
                      </a:cubicBezTo>
                      <a:lnTo>
                        <a:pt x="1" y="274"/>
                      </a:lnTo>
                      <a:cubicBezTo>
                        <a:pt x="35" y="388"/>
                        <a:pt x="69" y="502"/>
                        <a:pt x="115" y="605"/>
                      </a:cubicBezTo>
                      <a:cubicBezTo>
                        <a:pt x="389" y="1312"/>
                        <a:pt x="1279" y="3732"/>
                        <a:pt x="1279" y="5615"/>
                      </a:cubicBezTo>
                      <a:lnTo>
                        <a:pt x="1279" y="5797"/>
                      </a:lnTo>
                      <a:lnTo>
                        <a:pt x="1496" y="5797"/>
                      </a:lnTo>
                      <a:cubicBezTo>
                        <a:pt x="1610" y="5797"/>
                        <a:pt x="1701" y="5889"/>
                        <a:pt x="1701" y="6003"/>
                      </a:cubicBezTo>
                      <a:lnTo>
                        <a:pt x="1701" y="5615"/>
                      </a:lnTo>
                      <a:cubicBezTo>
                        <a:pt x="1701" y="3663"/>
                        <a:pt x="788" y="1176"/>
                        <a:pt x="514" y="457"/>
                      </a:cubicBezTo>
                      <a:cubicBezTo>
                        <a:pt x="457" y="308"/>
                        <a:pt x="400" y="160"/>
                        <a:pt x="35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0" name="Google Shape;930;p31"/>
                <p:cNvSpPr/>
                <p:nvPr/>
              </p:nvSpPr>
              <p:spPr>
                <a:xfrm>
                  <a:off x="7748480" y="2379367"/>
                  <a:ext cx="180581" cy="126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2" h="424" extrusionOk="0">
                      <a:moveTo>
                        <a:pt x="0" y="1"/>
                      </a:moveTo>
                      <a:lnTo>
                        <a:pt x="0" y="241"/>
                      </a:lnTo>
                      <a:cubicBezTo>
                        <a:pt x="0" y="298"/>
                        <a:pt x="0" y="355"/>
                        <a:pt x="12" y="423"/>
                      </a:cubicBezTo>
                      <a:lnTo>
                        <a:pt x="6060" y="423"/>
                      </a:lnTo>
                      <a:cubicBezTo>
                        <a:pt x="6072" y="355"/>
                        <a:pt x="6072" y="298"/>
                        <a:pt x="6072" y="241"/>
                      </a:cubicBezTo>
                      <a:lnTo>
                        <a:pt x="6072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1" name="Google Shape;931;p31"/>
                <p:cNvSpPr/>
                <p:nvPr/>
              </p:nvSpPr>
              <p:spPr>
                <a:xfrm>
                  <a:off x="7748480" y="2168956"/>
                  <a:ext cx="180581" cy="125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2" h="423" extrusionOk="0">
                      <a:moveTo>
                        <a:pt x="0" y="0"/>
                      </a:moveTo>
                      <a:lnTo>
                        <a:pt x="0" y="423"/>
                      </a:lnTo>
                      <a:lnTo>
                        <a:pt x="6072" y="423"/>
                      </a:lnTo>
                      <a:lnTo>
                        <a:pt x="6072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2" name="Google Shape;932;p31"/>
                <p:cNvSpPr/>
                <p:nvPr/>
              </p:nvSpPr>
              <p:spPr>
                <a:xfrm>
                  <a:off x="7769179" y="2203246"/>
                  <a:ext cx="139183" cy="154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0" h="5193" extrusionOk="0">
                      <a:moveTo>
                        <a:pt x="4257" y="422"/>
                      </a:moveTo>
                      <a:lnTo>
                        <a:pt x="4257" y="4770"/>
                      </a:lnTo>
                      <a:lnTo>
                        <a:pt x="411" y="4770"/>
                      </a:lnTo>
                      <a:lnTo>
                        <a:pt x="411" y="422"/>
                      </a:lnTo>
                      <a:close/>
                      <a:moveTo>
                        <a:pt x="206" y="0"/>
                      </a:moveTo>
                      <a:cubicBezTo>
                        <a:pt x="92" y="0"/>
                        <a:pt x="1" y="91"/>
                        <a:pt x="1" y="205"/>
                      </a:cubicBezTo>
                      <a:lnTo>
                        <a:pt x="1" y="4976"/>
                      </a:lnTo>
                      <a:cubicBezTo>
                        <a:pt x="1" y="5090"/>
                        <a:pt x="92" y="5193"/>
                        <a:pt x="206" y="5193"/>
                      </a:cubicBezTo>
                      <a:lnTo>
                        <a:pt x="4474" y="5193"/>
                      </a:lnTo>
                      <a:cubicBezTo>
                        <a:pt x="4588" y="5193"/>
                        <a:pt x="4680" y="5090"/>
                        <a:pt x="4680" y="4976"/>
                      </a:cubicBezTo>
                      <a:lnTo>
                        <a:pt x="4680" y="205"/>
                      </a:lnTo>
                      <a:cubicBezTo>
                        <a:pt x="4680" y="91"/>
                        <a:pt x="4588" y="0"/>
                        <a:pt x="447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3" name="Google Shape;933;p31"/>
                <p:cNvSpPr/>
                <p:nvPr/>
              </p:nvSpPr>
              <p:spPr>
                <a:xfrm>
                  <a:off x="7873031" y="1926635"/>
                  <a:ext cx="28878" cy="780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1" h="2625" extrusionOk="0">
                      <a:moveTo>
                        <a:pt x="1" y="0"/>
                      </a:moveTo>
                      <a:lnTo>
                        <a:pt x="1" y="34"/>
                      </a:lnTo>
                      <a:cubicBezTo>
                        <a:pt x="12" y="126"/>
                        <a:pt x="24" y="217"/>
                        <a:pt x="35" y="320"/>
                      </a:cubicBezTo>
                      <a:lnTo>
                        <a:pt x="58" y="411"/>
                      </a:lnTo>
                      <a:cubicBezTo>
                        <a:pt x="58" y="457"/>
                        <a:pt x="69" y="514"/>
                        <a:pt x="81" y="559"/>
                      </a:cubicBezTo>
                      <a:cubicBezTo>
                        <a:pt x="115" y="776"/>
                        <a:pt x="161" y="982"/>
                        <a:pt x="195" y="1176"/>
                      </a:cubicBezTo>
                      <a:cubicBezTo>
                        <a:pt x="206" y="1233"/>
                        <a:pt x="218" y="1301"/>
                        <a:pt x="240" y="1358"/>
                      </a:cubicBezTo>
                      <a:cubicBezTo>
                        <a:pt x="275" y="1518"/>
                        <a:pt x="309" y="1655"/>
                        <a:pt x="343" y="1803"/>
                      </a:cubicBezTo>
                      <a:cubicBezTo>
                        <a:pt x="366" y="1860"/>
                        <a:pt x="377" y="1940"/>
                        <a:pt x="400" y="2009"/>
                      </a:cubicBezTo>
                      <a:cubicBezTo>
                        <a:pt x="423" y="2077"/>
                        <a:pt x="434" y="2134"/>
                        <a:pt x="457" y="2203"/>
                      </a:cubicBezTo>
                      <a:cubicBezTo>
                        <a:pt x="503" y="2351"/>
                        <a:pt x="549" y="2488"/>
                        <a:pt x="606" y="2625"/>
                      </a:cubicBezTo>
                      <a:lnTo>
                        <a:pt x="754" y="2625"/>
                      </a:lnTo>
                      <a:cubicBezTo>
                        <a:pt x="822" y="2625"/>
                        <a:pt x="880" y="2591"/>
                        <a:pt x="925" y="2545"/>
                      </a:cubicBezTo>
                      <a:cubicBezTo>
                        <a:pt x="959" y="2488"/>
                        <a:pt x="971" y="2420"/>
                        <a:pt x="959" y="2351"/>
                      </a:cubicBezTo>
                      <a:cubicBezTo>
                        <a:pt x="948" y="2351"/>
                        <a:pt x="948" y="2362"/>
                        <a:pt x="948" y="2362"/>
                      </a:cubicBezTo>
                      <a:cubicBezTo>
                        <a:pt x="948" y="2351"/>
                        <a:pt x="937" y="2340"/>
                        <a:pt x="937" y="2340"/>
                      </a:cubicBezTo>
                      <a:cubicBezTo>
                        <a:pt x="834" y="2032"/>
                        <a:pt x="743" y="1712"/>
                        <a:pt x="674" y="1358"/>
                      </a:cubicBezTo>
                      <a:cubicBezTo>
                        <a:pt x="628" y="1164"/>
                        <a:pt x="583" y="959"/>
                        <a:pt x="537" y="753"/>
                      </a:cubicBezTo>
                      <a:cubicBezTo>
                        <a:pt x="537" y="719"/>
                        <a:pt x="526" y="685"/>
                        <a:pt x="526" y="662"/>
                      </a:cubicBezTo>
                      <a:lnTo>
                        <a:pt x="503" y="559"/>
                      </a:lnTo>
                      <a:cubicBezTo>
                        <a:pt x="503" y="537"/>
                        <a:pt x="503" y="537"/>
                        <a:pt x="491" y="491"/>
                      </a:cubicBezTo>
                      <a:cubicBezTo>
                        <a:pt x="480" y="434"/>
                        <a:pt x="480" y="388"/>
                        <a:pt x="469" y="343"/>
                      </a:cubicBezTo>
                      <a:lnTo>
                        <a:pt x="457" y="251"/>
                      </a:lnTo>
                      <a:cubicBezTo>
                        <a:pt x="446" y="228"/>
                        <a:pt x="446" y="206"/>
                        <a:pt x="446" y="183"/>
                      </a:cubicBezTo>
                      <a:lnTo>
                        <a:pt x="446" y="171"/>
                      </a:lnTo>
                      <a:cubicBezTo>
                        <a:pt x="423" y="69"/>
                        <a:pt x="343" y="0"/>
                        <a:pt x="24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4" name="Google Shape;934;p31"/>
                <p:cNvSpPr/>
                <p:nvPr/>
              </p:nvSpPr>
              <p:spPr>
                <a:xfrm>
                  <a:off x="7893075" y="1966724"/>
                  <a:ext cx="8149" cy="29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" h="981" extrusionOk="0">
                      <a:moveTo>
                        <a:pt x="0" y="0"/>
                      </a:moveTo>
                      <a:cubicBezTo>
                        <a:pt x="80" y="354"/>
                        <a:pt x="171" y="684"/>
                        <a:pt x="274" y="980"/>
                      </a:cubicBezTo>
                      <a:cubicBezTo>
                        <a:pt x="171" y="673"/>
                        <a:pt x="80" y="354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5" name="Google Shape;935;p31"/>
                <p:cNvSpPr/>
                <p:nvPr/>
              </p:nvSpPr>
              <p:spPr>
                <a:xfrm>
                  <a:off x="7786844" y="1992479"/>
                  <a:ext cx="104209" cy="125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04" h="423" extrusionOk="0">
                      <a:moveTo>
                        <a:pt x="126" y="0"/>
                      </a:moveTo>
                      <a:cubicBezTo>
                        <a:pt x="80" y="137"/>
                        <a:pt x="46" y="285"/>
                        <a:pt x="0" y="422"/>
                      </a:cubicBezTo>
                      <a:lnTo>
                        <a:pt x="3504" y="422"/>
                      </a:lnTo>
                      <a:cubicBezTo>
                        <a:pt x="3447" y="274"/>
                        <a:pt x="3412" y="137"/>
                        <a:pt x="335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6" name="Google Shape;936;p31"/>
                <p:cNvSpPr/>
                <p:nvPr/>
              </p:nvSpPr>
              <p:spPr>
                <a:xfrm>
                  <a:off x="7887960" y="1940880"/>
                  <a:ext cx="1398" cy="78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" h="263" extrusionOk="0">
                      <a:moveTo>
                        <a:pt x="1" y="0"/>
                      </a:moveTo>
                      <a:cubicBezTo>
                        <a:pt x="1" y="23"/>
                        <a:pt x="12" y="46"/>
                        <a:pt x="12" y="80"/>
                      </a:cubicBezTo>
                      <a:lnTo>
                        <a:pt x="24" y="172"/>
                      </a:lnTo>
                      <a:cubicBezTo>
                        <a:pt x="35" y="194"/>
                        <a:pt x="35" y="229"/>
                        <a:pt x="47" y="263"/>
                      </a:cubicBezTo>
                      <a:cubicBezTo>
                        <a:pt x="35" y="172"/>
                        <a:pt x="24" y="92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7" name="Google Shape;937;p31"/>
                <p:cNvSpPr/>
                <p:nvPr/>
              </p:nvSpPr>
              <p:spPr>
                <a:xfrm>
                  <a:off x="7886622" y="1931720"/>
                  <a:ext cx="714" cy="51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" h="172" extrusionOk="0">
                      <a:moveTo>
                        <a:pt x="0" y="0"/>
                      </a:moveTo>
                      <a:cubicBezTo>
                        <a:pt x="0" y="34"/>
                        <a:pt x="0" y="56"/>
                        <a:pt x="11" y="78"/>
                      </a:cubicBezTo>
                      <a:lnTo>
                        <a:pt x="11" y="78"/>
                      </a:lnTo>
                      <a:lnTo>
                        <a:pt x="0" y="0"/>
                      </a:lnTo>
                      <a:close/>
                      <a:moveTo>
                        <a:pt x="11" y="78"/>
                      </a:moveTo>
                      <a:lnTo>
                        <a:pt x="23" y="172"/>
                      </a:lnTo>
                      <a:lnTo>
                        <a:pt x="12" y="80"/>
                      </a:lnTo>
                      <a:cubicBezTo>
                        <a:pt x="11" y="80"/>
                        <a:pt x="11" y="79"/>
                        <a:pt x="11" y="7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8" name="Google Shape;938;p31"/>
                <p:cNvSpPr/>
                <p:nvPr/>
              </p:nvSpPr>
              <p:spPr>
                <a:xfrm>
                  <a:off x="7885254" y="1986353"/>
                  <a:ext cx="1725" cy="57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" h="195" extrusionOk="0">
                      <a:moveTo>
                        <a:pt x="1" y="1"/>
                      </a:moveTo>
                      <a:cubicBezTo>
                        <a:pt x="12" y="69"/>
                        <a:pt x="35" y="126"/>
                        <a:pt x="58" y="195"/>
                      </a:cubicBezTo>
                      <a:lnTo>
                        <a:pt x="58" y="195"/>
                      </a:lnTo>
                      <a:cubicBezTo>
                        <a:pt x="35" y="126"/>
                        <a:pt x="12" y="69"/>
                        <a:pt x="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9" name="Google Shape;939;p31"/>
                <p:cNvSpPr/>
                <p:nvPr/>
              </p:nvSpPr>
              <p:spPr>
                <a:xfrm>
                  <a:off x="7862503" y="1709741"/>
                  <a:ext cx="23792" cy="2220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0" h="7465" extrusionOk="0">
                      <a:moveTo>
                        <a:pt x="206" y="1"/>
                      </a:moveTo>
                      <a:lnTo>
                        <a:pt x="206" y="1"/>
                      </a:lnTo>
                      <a:cubicBezTo>
                        <a:pt x="275" y="58"/>
                        <a:pt x="309" y="138"/>
                        <a:pt x="275" y="229"/>
                      </a:cubicBezTo>
                      <a:cubicBezTo>
                        <a:pt x="252" y="309"/>
                        <a:pt x="172" y="366"/>
                        <a:pt x="81" y="366"/>
                      </a:cubicBezTo>
                      <a:lnTo>
                        <a:pt x="1" y="366"/>
                      </a:lnTo>
                      <a:cubicBezTo>
                        <a:pt x="69" y="434"/>
                        <a:pt x="104" y="514"/>
                        <a:pt x="104" y="606"/>
                      </a:cubicBezTo>
                      <a:lnTo>
                        <a:pt x="104" y="1656"/>
                      </a:lnTo>
                      <a:cubicBezTo>
                        <a:pt x="104" y="1678"/>
                        <a:pt x="92" y="1713"/>
                        <a:pt x="92" y="1735"/>
                      </a:cubicBezTo>
                      <a:cubicBezTo>
                        <a:pt x="92" y="1735"/>
                        <a:pt x="92" y="1747"/>
                        <a:pt x="92" y="1758"/>
                      </a:cubicBezTo>
                      <a:cubicBezTo>
                        <a:pt x="92" y="1770"/>
                        <a:pt x="81" y="1793"/>
                        <a:pt x="69" y="1804"/>
                      </a:cubicBezTo>
                      <a:cubicBezTo>
                        <a:pt x="69" y="1815"/>
                        <a:pt x="69" y="1815"/>
                        <a:pt x="58" y="1827"/>
                      </a:cubicBezTo>
                      <a:cubicBezTo>
                        <a:pt x="35" y="1884"/>
                        <a:pt x="35" y="1941"/>
                        <a:pt x="58" y="1998"/>
                      </a:cubicBezTo>
                      <a:cubicBezTo>
                        <a:pt x="92" y="2055"/>
                        <a:pt x="138" y="2101"/>
                        <a:pt x="206" y="2112"/>
                      </a:cubicBezTo>
                      <a:lnTo>
                        <a:pt x="218" y="2112"/>
                      </a:lnTo>
                      <a:cubicBezTo>
                        <a:pt x="172" y="2158"/>
                        <a:pt x="138" y="2215"/>
                        <a:pt x="127" y="2283"/>
                      </a:cubicBezTo>
                      <a:lnTo>
                        <a:pt x="127" y="2489"/>
                      </a:lnTo>
                      <a:lnTo>
                        <a:pt x="127" y="2523"/>
                      </a:lnTo>
                      <a:lnTo>
                        <a:pt x="127" y="2637"/>
                      </a:lnTo>
                      <a:lnTo>
                        <a:pt x="127" y="2683"/>
                      </a:lnTo>
                      <a:lnTo>
                        <a:pt x="127" y="2785"/>
                      </a:lnTo>
                      <a:lnTo>
                        <a:pt x="127" y="2808"/>
                      </a:lnTo>
                      <a:lnTo>
                        <a:pt x="127" y="3596"/>
                      </a:lnTo>
                      <a:lnTo>
                        <a:pt x="138" y="4406"/>
                      </a:lnTo>
                      <a:lnTo>
                        <a:pt x="138" y="4429"/>
                      </a:lnTo>
                      <a:lnTo>
                        <a:pt x="161" y="5034"/>
                      </a:lnTo>
                      <a:cubicBezTo>
                        <a:pt x="161" y="5125"/>
                        <a:pt x="172" y="5205"/>
                        <a:pt x="172" y="5296"/>
                      </a:cubicBezTo>
                      <a:lnTo>
                        <a:pt x="195" y="5673"/>
                      </a:lnTo>
                      <a:cubicBezTo>
                        <a:pt x="206" y="5764"/>
                        <a:pt x="206" y="5855"/>
                        <a:pt x="218" y="5969"/>
                      </a:cubicBezTo>
                      <a:lnTo>
                        <a:pt x="252" y="6335"/>
                      </a:lnTo>
                      <a:lnTo>
                        <a:pt x="275" y="6586"/>
                      </a:lnTo>
                      <a:lnTo>
                        <a:pt x="275" y="6631"/>
                      </a:lnTo>
                      <a:cubicBezTo>
                        <a:pt x="286" y="6734"/>
                        <a:pt x="298" y="6825"/>
                        <a:pt x="309" y="6917"/>
                      </a:cubicBezTo>
                      <a:lnTo>
                        <a:pt x="321" y="7019"/>
                      </a:lnTo>
                      <a:cubicBezTo>
                        <a:pt x="332" y="7099"/>
                        <a:pt x="343" y="7168"/>
                        <a:pt x="355" y="7236"/>
                      </a:cubicBezTo>
                      <a:lnTo>
                        <a:pt x="355" y="7293"/>
                      </a:lnTo>
                      <a:lnTo>
                        <a:pt x="594" y="7293"/>
                      </a:lnTo>
                      <a:cubicBezTo>
                        <a:pt x="697" y="7293"/>
                        <a:pt x="788" y="7362"/>
                        <a:pt x="800" y="7464"/>
                      </a:cubicBezTo>
                      <a:cubicBezTo>
                        <a:pt x="800" y="7396"/>
                        <a:pt x="777" y="7327"/>
                        <a:pt x="777" y="7259"/>
                      </a:cubicBezTo>
                      <a:lnTo>
                        <a:pt x="754" y="7190"/>
                      </a:lnTo>
                      <a:cubicBezTo>
                        <a:pt x="743" y="7111"/>
                        <a:pt x="731" y="7042"/>
                        <a:pt x="731" y="6962"/>
                      </a:cubicBezTo>
                      <a:lnTo>
                        <a:pt x="720" y="6871"/>
                      </a:lnTo>
                      <a:cubicBezTo>
                        <a:pt x="709" y="6768"/>
                        <a:pt x="697" y="6677"/>
                        <a:pt x="686" y="6586"/>
                      </a:cubicBezTo>
                      <a:lnTo>
                        <a:pt x="686" y="6540"/>
                      </a:lnTo>
                      <a:lnTo>
                        <a:pt x="663" y="6289"/>
                      </a:lnTo>
                      <a:lnTo>
                        <a:pt x="629" y="5912"/>
                      </a:lnTo>
                      <a:cubicBezTo>
                        <a:pt x="617" y="5821"/>
                        <a:pt x="606" y="5730"/>
                        <a:pt x="606" y="5638"/>
                      </a:cubicBezTo>
                      <a:lnTo>
                        <a:pt x="583" y="5273"/>
                      </a:lnTo>
                      <a:cubicBezTo>
                        <a:pt x="572" y="5182"/>
                        <a:pt x="560" y="5091"/>
                        <a:pt x="560" y="5011"/>
                      </a:cubicBezTo>
                      <a:lnTo>
                        <a:pt x="537" y="4417"/>
                      </a:lnTo>
                      <a:lnTo>
                        <a:pt x="537" y="4394"/>
                      </a:lnTo>
                      <a:lnTo>
                        <a:pt x="526" y="3596"/>
                      </a:lnTo>
                      <a:lnTo>
                        <a:pt x="537" y="2820"/>
                      </a:lnTo>
                      <a:lnTo>
                        <a:pt x="537" y="2797"/>
                      </a:lnTo>
                      <a:lnTo>
                        <a:pt x="537" y="2671"/>
                      </a:lnTo>
                      <a:lnTo>
                        <a:pt x="537" y="2648"/>
                      </a:lnTo>
                      <a:lnTo>
                        <a:pt x="537" y="2534"/>
                      </a:lnTo>
                      <a:lnTo>
                        <a:pt x="537" y="2500"/>
                      </a:lnTo>
                      <a:lnTo>
                        <a:pt x="537" y="2409"/>
                      </a:lnTo>
                      <a:lnTo>
                        <a:pt x="537" y="2386"/>
                      </a:lnTo>
                      <a:cubicBezTo>
                        <a:pt x="549" y="2375"/>
                        <a:pt x="560" y="2363"/>
                        <a:pt x="572" y="2352"/>
                      </a:cubicBezTo>
                      <a:cubicBezTo>
                        <a:pt x="572" y="2352"/>
                        <a:pt x="572" y="2340"/>
                        <a:pt x="583" y="2340"/>
                      </a:cubicBezTo>
                      <a:cubicBezTo>
                        <a:pt x="617" y="2283"/>
                        <a:pt x="640" y="2226"/>
                        <a:pt x="640" y="2158"/>
                      </a:cubicBezTo>
                      <a:lnTo>
                        <a:pt x="640" y="2044"/>
                      </a:lnTo>
                      <a:cubicBezTo>
                        <a:pt x="640" y="1987"/>
                        <a:pt x="617" y="1929"/>
                        <a:pt x="583" y="1872"/>
                      </a:cubicBezTo>
                      <a:cubicBezTo>
                        <a:pt x="572" y="1861"/>
                        <a:pt x="560" y="1850"/>
                        <a:pt x="549" y="1838"/>
                      </a:cubicBezTo>
                      <a:cubicBezTo>
                        <a:pt x="537" y="1815"/>
                        <a:pt x="526" y="1804"/>
                        <a:pt x="503" y="1793"/>
                      </a:cubicBezTo>
                      <a:cubicBezTo>
                        <a:pt x="515" y="1747"/>
                        <a:pt x="526" y="1701"/>
                        <a:pt x="526" y="1656"/>
                      </a:cubicBezTo>
                      <a:lnTo>
                        <a:pt x="526" y="617"/>
                      </a:lnTo>
                      <a:cubicBezTo>
                        <a:pt x="526" y="366"/>
                        <a:pt x="412" y="138"/>
                        <a:pt x="20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0" name="Google Shape;940;p31"/>
                <p:cNvSpPr/>
                <p:nvPr/>
              </p:nvSpPr>
              <p:spPr>
                <a:xfrm>
                  <a:off x="7883559" y="1980256"/>
                  <a:ext cx="1725" cy="57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" h="195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12" y="69"/>
                        <a:pt x="35" y="137"/>
                        <a:pt x="58" y="194"/>
                      </a:cubicBezTo>
                      <a:cubicBezTo>
                        <a:pt x="35" y="137"/>
                        <a:pt x="23" y="69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1" name="Google Shape;941;p31"/>
                <p:cNvSpPr/>
                <p:nvPr/>
              </p:nvSpPr>
              <p:spPr>
                <a:xfrm>
                  <a:off x="7879157" y="1961579"/>
                  <a:ext cx="1368" cy="54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" h="184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2" y="58"/>
                        <a:pt x="23" y="126"/>
                        <a:pt x="46" y="183"/>
                      </a:cubicBezTo>
                      <a:cubicBezTo>
                        <a:pt x="34" y="126"/>
                        <a:pt x="12" y="58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2" name="Google Shape;942;p31"/>
                <p:cNvSpPr/>
                <p:nvPr/>
              </p:nvSpPr>
              <p:spPr>
                <a:xfrm>
                  <a:off x="7802101" y="1926278"/>
                  <a:ext cx="73696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8" h="572" extrusionOk="0">
                      <a:moveTo>
                        <a:pt x="92" y="1"/>
                      </a:moveTo>
                      <a:lnTo>
                        <a:pt x="92" y="35"/>
                      </a:lnTo>
                      <a:cubicBezTo>
                        <a:pt x="69" y="138"/>
                        <a:pt x="58" y="229"/>
                        <a:pt x="46" y="320"/>
                      </a:cubicBezTo>
                      <a:lnTo>
                        <a:pt x="27" y="423"/>
                      </a:lnTo>
                      <a:lnTo>
                        <a:pt x="2454" y="423"/>
                      </a:lnTo>
                      <a:cubicBezTo>
                        <a:pt x="2454" y="423"/>
                        <a:pt x="2454" y="424"/>
                        <a:pt x="2454" y="424"/>
                      </a:cubicBezTo>
                      <a:lnTo>
                        <a:pt x="2454" y="424"/>
                      </a:lnTo>
                      <a:cubicBezTo>
                        <a:pt x="2454" y="420"/>
                        <a:pt x="2454" y="416"/>
                        <a:pt x="2454" y="412"/>
                      </a:cubicBezTo>
                      <a:lnTo>
                        <a:pt x="2431" y="320"/>
                      </a:lnTo>
                      <a:cubicBezTo>
                        <a:pt x="2420" y="229"/>
                        <a:pt x="2409" y="126"/>
                        <a:pt x="2386" y="35"/>
                      </a:cubicBezTo>
                      <a:lnTo>
                        <a:pt x="2386" y="1"/>
                      </a:lnTo>
                      <a:close/>
                      <a:moveTo>
                        <a:pt x="23" y="423"/>
                      </a:moveTo>
                      <a:cubicBezTo>
                        <a:pt x="23" y="430"/>
                        <a:pt x="23" y="437"/>
                        <a:pt x="23" y="444"/>
                      </a:cubicBezTo>
                      <a:lnTo>
                        <a:pt x="23" y="444"/>
                      </a:lnTo>
                      <a:lnTo>
                        <a:pt x="27" y="423"/>
                      </a:lnTo>
                      <a:close/>
                      <a:moveTo>
                        <a:pt x="23" y="444"/>
                      </a:moveTo>
                      <a:lnTo>
                        <a:pt x="1" y="560"/>
                      </a:lnTo>
                      <a:cubicBezTo>
                        <a:pt x="10" y="521"/>
                        <a:pt x="20" y="483"/>
                        <a:pt x="23" y="444"/>
                      </a:cubicBezTo>
                      <a:close/>
                      <a:moveTo>
                        <a:pt x="2454" y="424"/>
                      </a:moveTo>
                      <a:cubicBezTo>
                        <a:pt x="2456" y="477"/>
                        <a:pt x="2466" y="529"/>
                        <a:pt x="2477" y="571"/>
                      </a:cubicBezTo>
                      <a:cubicBezTo>
                        <a:pt x="2477" y="526"/>
                        <a:pt x="2466" y="481"/>
                        <a:pt x="2454" y="42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3" name="Google Shape;943;p31"/>
                <p:cNvSpPr/>
                <p:nvPr/>
              </p:nvSpPr>
              <p:spPr>
                <a:xfrm>
                  <a:off x="7790918" y="1709414"/>
                  <a:ext cx="25130" cy="2219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5" h="7464" extrusionOk="0">
                      <a:moveTo>
                        <a:pt x="639" y="0"/>
                      </a:moveTo>
                      <a:cubicBezTo>
                        <a:pt x="445" y="149"/>
                        <a:pt x="331" y="377"/>
                        <a:pt x="331" y="617"/>
                      </a:cubicBezTo>
                      <a:lnTo>
                        <a:pt x="331" y="1667"/>
                      </a:lnTo>
                      <a:cubicBezTo>
                        <a:pt x="331" y="1712"/>
                        <a:pt x="331" y="1758"/>
                        <a:pt x="342" y="1804"/>
                      </a:cubicBezTo>
                      <a:cubicBezTo>
                        <a:pt x="331" y="1815"/>
                        <a:pt x="308" y="1838"/>
                        <a:pt x="297" y="1849"/>
                      </a:cubicBezTo>
                      <a:lnTo>
                        <a:pt x="263" y="1895"/>
                      </a:lnTo>
                      <a:cubicBezTo>
                        <a:pt x="228" y="1940"/>
                        <a:pt x="205" y="1998"/>
                        <a:pt x="205" y="2066"/>
                      </a:cubicBezTo>
                      <a:lnTo>
                        <a:pt x="205" y="2180"/>
                      </a:lnTo>
                      <a:cubicBezTo>
                        <a:pt x="205" y="2237"/>
                        <a:pt x="228" y="2294"/>
                        <a:pt x="263" y="2351"/>
                      </a:cubicBezTo>
                      <a:lnTo>
                        <a:pt x="263" y="2511"/>
                      </a:lnTo>
                      <a:lnTo>
                        <a:pt x="263" y="2534"/>
                      </a:lnTo>
                      <a:lnTo>
                        <a:pt x="274" y="2968"/>
                      </a:lnTo>
                      <a:lnTo>
                        <a:pt x="274" y="3002"/>
                      </a:lnTo>
                      <a:lnTo>
                        <a:pt x="274" y="3629"/>
                      </a:lnTo>
                      <a:lnTo>
                        <a:pt x="194" y="5638"/>
                      </a:lnTo>
                      <a:cubicBezTo>
                        <a:pt x="194" y="5718"/>
                        <a:pt x="183" y="5809"/>
                        <a:pt x="183" y="5900"/>
                      </a:cubicBezTo>
                      <a:lnTo>
                        <a:pt x="148" y="6300"/>
                      </a:lnTo>
                      <a:cubicBezTo>
                        <a:pt x="137" y="6391"/>
                        <a:pt x="126" y="6471"/>
                        <a:pt x="114" y="6562"/>
                      </a:cubicBezTo>
                      <a:lnTo>
                        <a:pt x="23" y="7281"/>
                      </a:lnTo>
                      <a:cubicBezTo>
                        <a:pt x="23" y="7338"/>
                        <a:pt x="11" y="7407"/>
                        <a:pt x="0" y="7464"/>
                      </a:cubicBezTo>
                      <a:cubicBezTo>
                        <a:pt x="23" y="7373"/>
                        <a:pt x="103" y="7304"/>
                        <a:pt x="205" y="7304"/>
                      </a:cubicBezTo>
                      <a:lnTo>
                        <a:pt x="445" y="7304"/>
                      </a:lnTo>
                      <a:lnTo>
                        <a:pt x="536" y="6608"/>
                      </a:lnTo>
                      <a:cubicBezTo>
                        <a:pt x="548" y="6528"/>
                        <a:pt x="548" y="6437"/>
                        <a:pt x="559" y="6346"/>
                      </a:cubicBezTo>
                      <a:lnTo>
                        <a:pt x="593" y="5935"/>
                      </a:lnTo>
                      <a:cubicBezTo>
                        <a:pt x="605" y="5843"/>
                        <a:pt x="616" y="5764"/>
                        <a:pt x="616" y="5672"/>
                      </a:cubicBezTo>
                      <a:lnTo>
                        <a:pt x="696" y="3641"/>
                      </a:lnTo>
                      <a:lnTo>
                        <a:pt x="696" y="3002"/>
                      </a:lnTo>
                      <a:lnTo>
                        <a:pt x="696" y="2968"/>
                      </a:lnTo>
                      <a:lnTo>
                        <a:pt x="696" y="2808"/>
                      </a:lnTo>
                      <a:lnTo>
                        <a:pt x="685" y="2522"/>
                      </a:lnTo>
                      <a:lnTo>
                        <a:pt x="685" y="2488"/>
                      </a:lnTo>
                      <a:lnTo>
                        <a:pt x="673" y="2271"/>
                      </a:lnTo>
                      <a:lnTo>
                        <a:pt x="673" y="2249"/>
                      </a:lnTo>
                      <a:cubicBezTo>
                        <a:pt x="673" y="2203"/>
                        <a:pt x="651" y="2157"/>
                        <a:pt x="628" y="2123"/>
                      </a:cubicBezTo>
                      <a:lnTo>
                        <a:pt x="651" y="2123"/>
                      </a:lnTo>
                      <a:lnTo>
                        <a:pt x="662" y="2112"/>
                      </a:lnTo>
                      <a:cubicBezTo>
                        <a:pt x="719" y="2100"/>
                        <a:pt x="765" y="2055"/>
                        <a:pt x="787" y="1998"/>
                      </a:cubicBezTo>
                      <a:cubicBezTo>
                        <a:pt x="810" y="1952"/>
                        <a:pt x="810" y="1883"/>
                        <a:pt x="787" y="1838"/>
                      </a:cubicBezTo>
                      <a:cubicBezTo>
                        <a:pt x="787" y="1826"/>
                        <a:pt x="776" y="1815"/>
                        <a:pt x="776" y="1815"/>
                      </a:cubicBezTo>
                      <a:cubicBezTo>
                        <a:pt x="765" y="1792"/>
                        <a:pt x="765" y="1781"/>
                        <a:pt x="753" y="1758"/>
                      </a:cubicBezTo>
                      <a:lnTo>
                        <a:pt x="753" y="1735"/>
                      </a:lnTo>
                      <a:cubicBezTo>
                        <a:pt x="753" y="1712"/>
                        <a:pt x="742" y="1689"/>
                        <a:pt x="753" y="1667"/>
                      </a:cubicBezTo>
                      <a:lnTo>
                        <a:pt x="753" y="617"/>
                      </a:lnTo>
                      <a:cubicBezTo>
                        <a:pt x="742" y="525"/>
                        <a:pt x="787" y="445"/>
                        <a:pt x="845" y="377"/>
                      </a:cubicBezTo>
                      <a:lnTo>
                        <a:pt x="776" y="377"/>
                      </a:lnTo>
                      <a:cubicBezTo>
                        <a:pt x="685" y="377"/>
                        <a:pt x="605" y="320"/>
                        <a:pt x="571" y="229"/>
                      </a:cubicBezTo>
                      <a:cubicBezTo>
                        <a:pt x="548" y="149"/>
                        <a:pt x="571" y="57"/>
                        <a:pt x="6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4" name="Google Shape;944;p31"/>
                <p:cNvSpPr/>
                <p:nvPr/>
              </p:nvSpPr>
              <p:spPr>
                <a:xfrm>
                  <a:off x="7775632" y="1926635"/>
                  <a:ext cx="28878" cy="784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1" h="2637" extrusionOk="0">
                      <a:moveTo>
                        <a:pt x="719" y="0"/>
                      </a:moveTo>
                      <a:cubicBezTo>
                        <a:pt x="628" y="0"/>
                        <a:pt x="537" y="69"/>
                        <a:pt x="514" y="160"/>
                      </a:cubicBezTo>
                      <a:lnTo>
                        <a:pt x="503" y="240"/>
                      </a:lnTo>
                      <a:lnTo>
                        <a:pt x="468" y="434"/>
                      </a:lnTo>
                      <a:cubicBezTo>
                        <a:pt x="457" y="525"/>
                        <a:pt x="446" y="582"/>
                        <a:pt x="434" y="685"/>
                      </a:cubicBezTo>
                      <a:cubicBezTo>
                        <a:pt x="411" y="776"/>
                        <a:pt x="400" y="867"/>
                        <a:pt x="377" y="970"/>
                      </a:cubicBezTo>
                      <a:cubicBezTo>
                        <a:pt x="366" y="1027"/>
                        <a:pt x="354" y="1084"/>
                        <a:pt x="343" y="1153"/>
                      </a:cubicBezTo>
                      <a:cubicBezTo>
                        <a:pt x="320" y="1221"/>
                        <a:pt x="309" y="1278"/>
                        <a:pt x="297" y="1335"/>
                      </a:cubicBezTo>
                      <a:cubicBezTo>
                        <a:pt x="252" y="1541"/>
                        <a:pt x="206" y="1735"/>
                        <a:pt x="149" y="1917"/>
                      </a:cubicBezTo>
                      <a:cubicBezTo>
                        <a:pt x="115" y="2077"/>
                        <a:pt x="69" y="2214"/>
                        <a:pt x="23" y="2362"/>
                      </a:cubicBezTo>
                      <a:lnTo>
                        <a:pt x="23" y="2374"/>
                      </a:lnTo>
                      <a:cubicBezTo>
                        <a:pt x="0" y="2431"/>
                        <a:pt x="12" y="2499"/>
                        <a:pt x="46" y="2545"/>
                      </a:cubicBezTo>
                      <a:cubicBezTo>
                        <a:pt x="92" y="2602"/>
                        <a:pt x="160" y="2636"/>
                        <a:pt x="217" y="2636"/>
                      </a:cubicBezTo>
                      <a:lnTo>
                        <a:pt x="377" y="2636"/>
                      </a:lnTo>
                      <a:cubicBezTo>
                        <a:pt x="423" y="2499"/>
                        <a:pt x="468" y="2362"/>
                        <a:pt x="514" y="2214"/>
                      </a:cubicBezTo>
                      <a:cubicBezTo>
                        <a:pt x="525" y="2146"/>
                        <a:pt x="548" y="2077"/>
                        <a:pt x="571" y="2009"/>
                      </a:cubicBezTo>
                      <a:cubicBezTo>
                        <a:pt x="594" y="1940"/>
                        <a:pt x="605" y="1872"/>
                        <a:pt x="628" y="1803"/>
                      </a:cubicBezTo>
                      <a:cubicBezTo>
                        <a:pt x="651" y="1723"/>
                        <a:pt x="662" y="1655"/>
                        <a:pt x="685" y="1586"/>
                      </a:cubicBezTo>
                      <a:cubicBezTo>
                        <a:pt x="719" y="1438"/>
                        <a:pt x="754" y="1290"/>
                        <a:pt x="788" y="1130"/>
                      </a:cubicBezTo>
                      <a:cubicBezTo>
                        <a:pt x="799" y="1061"/>
                        <a:pt x="811" y="982"/>
                        <a:pt x="834" y="902"/>
                      </a:cubicBezTo>
                      <a:cubicBezTo>
                        <a:pt x="856" y="788"/>
                        <a:pt x="868" y="673"/>
                        <a:pt x="891" y="548"/>
                      </a:cubicBezTo>
                      <a:lnTo>
                        <a:pt x="936" y="320"/>
                      </a:lnTo>
                      <a:cubicBezTo>
                        <a:pt x="948" y="217"/>
                        <a:pt x="959" y="126"/>
                        <a:pt x="971" y="34"/>
                      </a:cubicBezTo>
                      <a:lnTo>
                        <a:pt x="971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5" name="Google Shape;945;p31"/>
                <p:cNvSpPr/>
                <p:nvPr/>
              </p:nvSpPr>
              <p:spPr>
                <a:xfrm>
                  <a:off x="7798710" y="1953430"/>
                  <a:ext cx="1398" cy="68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" h="229" extrusionOk="0">
                      <a:moveTo>
                        <a:pt x="46" y="1"/>
                      </a:moveTo>
                      <a:cubicBezTo>
                        <a:pt x="35" y="69"/>
                        <a:pt x="12" y="149"/>
                        <a:pt x="1" y="229"/>
                      </a:cubicBezTo>
                      <a:cubicBezTo>
                        <a:pt x="23" y="149"/>
                        <a:pt x="35" y="69"/>
                        <a:pt x="4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6" name="Google Shape;946;p31"/>
                <p:cNvSpPr/>
                <p:nvPr/>
              </p:nvSpPr>
              <p:spPr>
                <a:xfrm>
                  <a:off x="7793952" y="1973475"/>
                  <a:ext cx="1725" cy="64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" h="217" extrusionOk="0">
                      <a:moveTo>
                        <a:pt x="1" y="217"/>
                      </a:moveTo>
                      <a:cubicBezTo>
                        <a:pt x="24" y="148"/>
                        <a:pt x="46" y="80"/>
                        <a:pt x="58" y="0"/>
                      </a:cubicBezTo>
                      <a:cubicBezTo>
                        <a:pt x="46" y="80"/>
                        <a:pt x="24" y="148"/>
                        <a:pt x="1" y="21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7" name="Google Shape;947;p31"/>
                <p:cNvSpPr/>
                <p:nvPr/>
              </p:nvSpPr>
              <p:spPr>
                <a:xfrm>
                  <a:off x="7792257" y="1979899"/>
                  <a:ext cx="1725" cy="64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" h="218" extrusionOk="0">
                      <a:moveTo>
                        <a:pt x="1" y="218"/>
                      </a:moveTo>
                      <a:cubicBezTo>
                        <a:pt x="23" y="138"/>
                        <a:pt x="46" y="69"/>
                        <a:pt x="58" y="1"/>
                      </a:cubicBezTo>
                      <a:cubicBezTo>
                        <a:pt x="46" y="69"/>
                        <a:pt x="23" y="138"/>
                        <a:pt x="1" y="21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8" name="Google Shape;948;p31"/>
                <p:cNvSpPr/>
                <p:nvPr/>
              </p:nvSpPr>
              <p:spPr>
                <a:xfrm>
                  <a:off x="7790562" y="1986085"/>
                  <a:ext cx="2052" cy="60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" h="204" extrusionOk="0">
                      <a:moveTo>
                        <a:pt x="68" y="1"/>
                      </a:moveTo>
                      <a:cubicBezTo>
                        <a:pt x="46" y="68"/>
                        <a:pt x="23" y="136"/>
                        <a:pt x="1" y="204"/>
                      </a:cubicBezTo>
                      <a:lnTo>
                        <a:pt x="12" y="204"/>
                      </a:lnTo>
                      <a:cubicBezTo>
                        <a:pt x="23" y="136"/>
                        <a:pt x="46" y="68"/>
                        <a:pt x="6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9" name="Google Shape;949;p31"/>
                <p:cNvSpPr/>
                <p:nvPr/>
              </p:nvSpPr>
              <p:spPr>
                <a:xfrm>
                  <a:off x="7789878" y="1931363"/>
                  <a:ext cx="1398" cy="81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" h="275" extrusionOk="0">
                      <a:moveTo>
                        <a:pt x="46" y="1"/>
                      </a:moveTo>
                      <a:lnTo>
                        <a:pt x="35" y="81"/>
                      </a:lnTo>
                      <a:lnTo>
                        <a:pt x="19" y="172"/>
                      </a:lnTo>
                      <a:lnTo>
                        <a:pt x="19" y="172"/>
                      </a:lnTo>
                      <a:cubicBezTo>
                        <a:pt x="29" y="120"/>
                        <a:pt x="40" y="66"/>
                        <a:pt x="46" y="12"/>
                      </a:cubicBezTo>
                      <a:cubicBezTo>
                        <a:pt x="46" y="12"/>
                        <a:pt x="46" y="12"/>
                        <a:pt x="46" y="1"/>
                      </a:cubicBezTo>
                      <a:close/>
                      <a:moveTo>
                        <a:pt x="19" y="172"/>
                      </a:moveTo>
                      <a:cubicBezTo>
                        <a:pt x="12" y="207"/>
                        <a:pt x="5" y="242"/>
                        <a:pt x="1" y="275"/>
                      </a:cubicBezTo>
                      <a:lnTo>
                        <a:pt x="19" y="17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0" name="Google Shape;950;p31"/>
                <p:cNvSpPr/>
                <p:nvPr/>
              </p:nvSpPr>
              <p:spPr>
                <a:xfrm>
                  <a:off x="7786844" y="1946650"/>
                  <a:ext cx="1725" cy="85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" h="286" extrusionOk="0">
                      <a:moveTo>
                        <a:pt x="0" y="286"/>
                      </a:moveTo>
                      <a:cubicBezTo>
                        <a:pt x="23" y="194"/>
                        <a:pt x="46" y="103"/>
                        <a:pt x="57" y="0"/>
                      </a:cubicBezTo>
                      <a:cubicBezTo>
                        <a:pt x="46" y="103"/>
                        <a:pt x="23" y="194"/>
                        <a:pt x="0" y="28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1" name="Google Shape;951;p31"/>
                <p:cNvSpPr/>
                <p:nvPr/>
              </p:nvSpPr>
              <p:spPr>
                <a:xfrm>
                  <a:off x="7735929" y="1996880"/>
                  <a:ext cx="50945" cy="1785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3" h="6004" extrusionOk="0">
                      <a:moveTo>
                        <a:pt x="1347" y="0"/>
                      </a:moveTo>
                      <a:cubicBezTo>
                        <a:pt x="1301" y="160"/>
                        <a:pt x="1244" y="297"/>
                        <a:pt x="1187" y="446"/>
                      </a:cubicBezTo>
                      <a:cubicBezTo>
                        <a:pt x="913" y="1165"/>
                        <a:pt x="0" y="3652"/>
                        <a:pt x="0" y="5604"/>
                      </a:cubicBezTo>
                      <a:lnTo>
                        <a:pt x="0" y="6003"/>
                      </a:lnTo>
                      <a:cubicBezTo>
                        <a:pt x="0" y="5889"/>
                        <a:pt x="92" y="5786"/>
                        <a:pt x="206" y="5786"/>
                      </a:cubicBezTo>
                      <a:lnTo>
                        <a:pt x="422" y="5786"/>
                      </a:lnTo>
                      <a:lnTo>
                        <a:pt x="422" y="5604"/>
                      </a:lnTo>
                      <a:cubicBezTo>
                        <a:pt x="422" y="3732"/>
                        <a:pt x="1313" y="1301"/>
                        <a:pt x="1587" y="605"/>
                      </a:cubicBezTo>
                      <a:cubicBezTo>
                        <a:pt x="1632" y="491"/>
                        <a:pt x="1666" y="388"/>
                        <a:pt x="1712" y="274"/>
                      </a:cubicBezTo>
                      <a:lnTo>
                        <a:pt x="1552" y="274"/>
                      </a:lnTo>
                      <a:cubicBezTo>
                        <a:pt x="1484" y="263"/>
                        <a:pt x="1427" y="240"/>
                        <a:pt x="1381" y="183"/>
                      </a:cubicBezTo>
                      <a:cubicBezTo>
                        <a:pt x="1347" y="126"/>
                        <a:pt x="1335" y="58"/>
                        <a:pt x="134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2" name="Google Shape;952;p31"/>
                <p:cNvSpPr/>
                <p:nvPr/>
              </p:nvSpPr>
              <p:spPr>
                <a:xfrm>
                  <a:off x="7784465" y="1960568"/>
                  <a:ext cx="1368" cy="57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" h="195" extrusionOk="0">
                      <a:moveTo>
                        <a:pt x="0" y="194"/>
                      </a:moveTo>
                      <a:cubicBezTo>
                        <a:pt x="23" y="126"/>
                        <a:pt x="34" y="69"/>
                        <a:pt x="46" y="0"/>
                      </a:cubicBezTo>
                      <a:cubicBezTo>
                        <a:pt x="34" y="69"/>
                        <a:pt x="23" y="126"/>
                        <a:pt x="0" y="19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3" name="Google Shape;953;p31"/>
                <p:cNvSpPr/>
                <p:nvPr/>
              </p:nvSpPr>
              <p:spPr>
                <a:xfrm>
                  <a:off x="7776316" y="1983289"/>
                  <a:ext cx="4104" cy="132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" h="447" extrusionOk="0">
                      <a:moveTo>
                        <a:pt x="0" y="446"/>
                      </a:moveTo>
                      <a:cubicBezTo>
                        <a:pt x="46" y="298"/>
                        <a:pt x="92" y="161"/>
                        <a:pt x="137" y="1"/>
                      </a:cubicBezTo>
                      <a:cubicBezTo>
                        <a:pt x="92" y="161"/>
                        <a:pt x="46" y="298"/>
                        <a:pt x="0" y="44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4" name="Google Shape;954;p31"/>
                <p:cNvSpPr/>
                <p:nvPr/>
              </p:nvSpPr>
              <p:spPr>
                <a:xfrm>
                  <a:off x="7735929" y="2168956"/>
                  <a:ext cx="12907" cy="2230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4" h="7499" extrusionOk="0">
                      <a:moveTo>
                        <a:pt x="206" y="0"/>
                      </a:moveTo>
                      <a:cubicBezTo>
                        <a:pt x="92" y="0"/>
                        <a:pt x="0" y="92"/>
                        <a:pt x="0" y="206"/>
                      </a:cubicBezTo>
                      <a:lnTo>
                        <a:pt x="0" y="7281"/>
                      </a:lnTo>
                      <a:cubicBezTo>
                        <a:pt x="0" y="7395"/>
                        <a:pt x="92" y="7487"/>
                        <a:pt x="206" y="7498"/>
                      </a:cubicBezTo>
                      <a:lnTo>
                        <a:pt x="434" y="7498"/>
                      </a:lnTo>
                      <a:cubicBezTo>
                        <a:pt x="422" y="7430"/>
                        <a:pt x="422" y="7373"/>
                        <a:pt x="422" y="7316"/>
                      </a:cubicBezTo>
                      <a:lnTo>
                        <a:pt x="422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955" name="Google Shape;955;p31"/>
              <p:cNvGrpSpPr/>
              <p:nvPr/>
            </p:nvGrpSpPr>
            <p:grpSpPr>
              <a:xfrm>
                <a:off x="7983640" y="2189312"/>
                <a:ext cx="196605" cy="245828"/>
                <a:chOff x="8273150" y="2258600"/>
                <a:chExt cx="189025" cy="236350"/>
              </a:xfrm>
            </p:grpSpPr>
            <p:sp>
              <p:nvSpPr>
                <p:cNvPr id="956" name="Google Shape;956;p31"/>
                <p:cNvSpPr/>
                <p:nvPr/>
              </p:nvSpPr>
              <p:spPr>
                <a:xfrm>
                  <a:off x="8321025" y="2297525"/>
                  <a:ext cx="106625" cy="33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65" h="1326" extrusionOk="0">
                      <a:moveTo>
                        <a:pt x="1" y="0"/>
                      </a:moveTo>
                      <a:cubicBezTo>
                        <a:pt x="21" y="443"/>
                        <a:pt x="56" y="890"/>
                        <a:pt x="98" y="1326"/>
                      </a:cubicBezTo>
                      <a:lnTo>
                        <a:pt x="4166" y="1326"/>
                      </a:lnTo>
                      <a:cubicBezTo>
                        <a:pt x="4207" y="890"/>
                        <a:pt x="4243" y="445"/>
                        <a:pt x="426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7" name="Google Shape;957;p31"/>
                <p:cNvSpPr/>
                <p:nvPr/>
              </p:nvSpPr>
              <p:spPr>
                <a:xfrm>
                  <a:off x="8273150" y="2258600"/>
                  <a:ext cx="189025" cy="236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61" h="9454" extrusionOk="0">
                      <a:moveTo>
                        <a:pt x="7020" y="532"/>
                      </a:moveTo>
                      <a:cubicBezTo>
                        <a:pt x="6933" y="4010"/>
                        <a:pt x="6324" y="7115"/>
                        <a:pt x="5376" y="8923"/>
                      </a:cubicBezTo>
                      <a:lnTo>
                        <a:pt x="2185" y="8923"/>
                      </a:lnTo>
                      <a:cubicBezTo>
                        <a:pt x="1237" y="7115"/>
                        <a:pt x="630" y="4010"/>
                        <a:pt x="541" y="532"/>
                      </a:cubicBezTo>
                      <a:close/>
                      <a:moveTo>
                        <a:pt x="268" y="0"/>
                      </a:moveTo>
                      <a:cubicBezTo>
                        <a:pt x="196" y="0"/>
                        <a:pt x="129" y="30"/>
                        <a:pt x="78" y="79"/>
                      </a:cubicBezTo>
                      <a:cubicBezTo>
                        <a:pt x="28" y="131"/>
                        <a:pt x="1" y="200"/>
                        <a:pt x="1" y="271"/>
                      </a:cubicBezTo>
                      <a:cubicBezTo>
                        <a:pt x="68" y="4032"/>
                        <a:pt x="739" y="7413"/>
                        <a:pt x="1793" y="9319"/>
                      </a:cubicBezTo>
                      <a:cubicBezTo>
                        <a:pt x="1840" y="9402"/>
                        <a:pt x="1926" y="9453"/>
                        <a:pt x="2021" y="9453"/>
                      </a:cubicBezTo>
                      <a:cubicBezTo>
                        <a:pt x="2023" y="9453"/>
                        <a:pt x="2025" y="9453"/>
                        <a:pt x="2027" y="9453"/>
                      </a:cubicBezTo>
                      <a:lnTo>
                        <a:pt x="5534" y="9453"/>
                      </a:lnTo>
                      <a:cubicBezTo>
                        <a:pt x="5631" y="9453"/>
                        <a:pt x="5720" y="9402"/>
                        <a:pt x="5770" y="9319"/>
                      </a:cubicBezTo>
                      <a:cubicBezTo>
                        <a:pt x="6824" y="7415"/>
                        <a:pt x="7493" y="4032"/>
                        <a:pt x="7558" y="271"/>
                      </a:cubicBezTo>
                      <a:cubicBezTo>
                        <a:pt x="7560" y="200"/>
                        <a:pt x="7533" y="131"/>
                        <a:pt x="7483" y="79"/>
                      </a:cubicBezTo>
                      <a:cubicBezTo>
                        <a:pt x="7432" y="28"/>
                        <a:pt x="7365" y="0"/>
                        <a:pt x="729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8" name="Google Shape;958;p31"/>
                <p:cNvSpPr/>
                <p:nvPr/>
              </p:nvSpPr>
              <p:spPr>
                <a:xfrm>
                  <a:off x="8300750" y="2279250"/>
                  <a:ext cx="133875" cy="59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55" h="2390" extrusionOk="0">
                      <a:moveTo>
                        <a:pt x="4808" y="531"/>
                      </a:moveTo>
                      <a:cubicBezTo>
                        <a:pt x="4787" y="976"/>
                        <a:pt x="4753" y="1422"/>
                        <a:pt x="4711" y="1859"/>
                      </a:cubicBezTo>
                      <a:lnTo>
                        <a:pt x="644" y="1859"/>
                      </a:lnTo>
                      <a:cubicBezTo>
                        <a:pt x="602" y="1422"/>
                        <a:pt x="566" y="976"/>
                        <a:pt x="545" y="531"/>
                      </a:cubicBezTo>
                      <a:close/>
                      <a:moveTo>
                        <a:pt x="263" y="1"/>
                      </a:moveTo>
                      <a:cubicBezTo>
                        <a:pt x="192" y="1"/>
                        <a:pt x="126" y="30"/>
                        <a:pt x="78" y="82"/>
                      </a:cubicBezTo>
                      <a:cubicBezTo>
                        <a:pt x="26" y="134"/>
                        <a:pt x="1" y="205"/>
                        <a:pt x="3" y="276"/>
                      </a:cubicBezTo>
                      <a:cubicBezTo>
                        <a:pt x="26" y="907"/>
                        <a:pt x="72" y="1536"/>
                        <a:pt x="139" y="2154"/>
                      </a:cubicBezTo>
                      <a:cubicBezTo>
                        <a:pt x="155" y="2288"/>
                        <a:pt x="268" y="2389"/>
                        <a:pt x="404" y="2389"/>
                      </a:cubicBezTo>
                      <a:lnTo>
                        <a:pt x="4949" y="2389"/>
                      </a:lnTo>
                      <a:cubicBezTo>
                        <a:pt x="4950" y="2389"/>
                        <a:pt x="4951" y="2389"/>
                        <a:pt x="4953" y="2389"/>
                      </a:cubicBezTo>
                      <a:cubicBezTo>
                        <a:pt x="5087" y="2389"/>
                        <a:pt x="5198" y="2287"/>
                        <a:pt x="5212" y="2154"/>
                      </a:cubicBezTo>
                      <a:cubicBezTo>
                        <a:pt x="5281" y="1538"/>
                        <a:pt x="5327" y="907"/>
                        <a:pt x="5350" y="276"/>
                      </a:cubicBezTo>
                      <a:cubicBezTo>
                        <a:pt x="5354" y="205"/>
                        <a:pt x="5327" y="134"/>
                        <a:pt x="5277" y="82"/>
                      </a:cubicBezTo>
                      <a:cubicBezTo>
                        <a:pt x="5226" y="31"/>
                        <a:pt x="5157" y="1"/>
                        <a:pt x="5085" y="1"/>
                      </a:cubicBezTo>
                      <a:lnTo>
                        <a:pt x="270" y="1"/>
                      </a:lnTo>
                      <a:cubicBezTo>
                        <a:pt x="267" y="1"/>
                        <a:pt x="265" y="1"/>
                        <a:pt x="2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959" name="Google Shape;959;p31"/>
          <p:cNvGrpSpPr/>
          <p:nvPr/>
        </p:nvGrpSpPr>
        <p:grpSpPr>
          <a:xfrm>
            <a:off x="7444650" y="2640725"/>
            <a:ext cx="978300" cy="1867800"/>
            <a:chOff x="7444650" y="2640725"/>
            <a:chExt cx="978300" cy="1867800"/>
          </a:xfrm>
        </p:grpSpPr>
        <p:sp>
          <p:nvSpPr>
            <p:cNvPr id="960" name="Google Shape;960;p31"/>
            <p:cNvSpPr/>
            <p:nvPr/>
          </p:nvSpPr>
          <p:spPr>
            <a:xfrm>
              <a:off x="7444650" y="2640725"/>
              <a:ext cx="978300" cy="18678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61" name="Google Shape;961;p31"/>
            <p:cNvGrpSpPr/>
            <p:nvPr/>
          </p:nvGrpSpPr>
          <p:grpSpPr>
            <a:xfrm>
              <a:off x="7531374" y="2746669"/>
              <a:ext cx="804853" cy="1655913"/>
              <a:chOff x="7531374" y="2746669"/>
              <a:chExt cx="804853" cy="1655913"/>
            </a:xfrm>
          </p:grpSpPr>
          <p:sp>
            <p:nvSpPr>
              <p:cNvPr id="962" name="Google Shape;962;p31"/>
              <p:cNvSpPr/>
              <p:nvPr/>
            </p:nvSpPr>
            <p:spPr>
              <a:xfrm>
                <a:off x="7531374" y="2746669"/>
                <a:ext cx="804853" cy="746350"/>
              </a:xfrm>
              <a:custGeom>
                <a:avLst/>
                <a:gdLst/>
                <a:ahLst/>
                <a:cxnLst/>
                <a:rect l="l" t="t" r="r" b="b"/>
                <a:pathLst>
                  <a:path w="21828" h="20240" extrusionOk="0">
                    <a:moveTo>
                      <a:pt x="2100" y="6454"/>
                    </a:moveTo>
                    <a:lnTo>
                      <a:pt x="2100" y="6454"/>
                    </a:lnTo>
                    <a:cubicBezTo>
                      <a:pt x="2796" y="6580"/>
                      <a:pt x="3470" y="7093"/>
                      <a:pt x="3481" y="7093"/>
                    </a:cubicBezTo>
                    <a:cubicBezTo>
                      <a:pt x="3498" y="7105"/>
                      <a:pt x="3518" y="7110"/>
                      <a:pt x="3538" y="7110"/>
                    </a:cubicBezTo>
                    <a:cubicBezTo>
                      <a:pt x="3558" y="7110"/>
                      <a:pt x="3578" y="7105"/>
                      <a:pt x="3595" y="7093"/>
                    </a:cubicBezTo>
                    <a:cubicBezTo>
                      <a:pt x="3641" y="7070"/>
                      <a:pt x="3686" y="7025"/>
                      <a:pt x="3709" y="6979"/>
                    </a:cubicBezTo>
                    <a:cubicBezTo>
                      <a:pt x="3926" y="7116"/>
                      <a:pt x="4120" y="7276"/>
                      <a:pt x="4303" y="7447"/>
                    </a:cubicBezTo>
                    <a:cubicBezTo>
                      <a:pt x="4319" y="7464"/>
                      <a:pt x="4348" y="7474"/>
                      <a:pt x="4376" y="7474"/>
                    </a:cubicBezTo>
                    <a:cubicBezTo>
                      <a:pt x="4386" y="7474"/>
                      <a:pt x="4396" y="7473"/>
                      <a:pt x="4405" y="7470"/>
                    </a:cubicBezTo>
                    <a:cubicBezTo>
                      <a:pt x="4440" y="7458"/>
                      <a:pt x="4462" y="7424"/>
                      <a:pt x="4474" y="7390"/>
                    </a:cubicBezTo>
                    <a:lnTo>
                      <a:pt x="4485" y="7242"/>
                    </a:lnTo>
                    <a:cubicBezTo>
                      <a:pt x="4919" y="7367"/>
                      <a:pt x="5341" y="7835"/>
                      <a:pt x="5341" y="7835"/>
                    </a:cubicBezTo>
                    <a:cubicBezTo>
                      <a:pt x="5367" y="7861"/>
                      <a:pt x="5393" y="7873"/>
                      <a:pt x="5423" y="7873"/>
                    </a:cubicBezTo>
                    <a:cubicBezTo>
                      <a:pt x="5433" y="7873"/>
                      <a:pt x="5444" y="7872"/>
                      <a:pt x="5455" y="7869"/>
                    </a:cubicBezTo>
                    <a:cubicBezTo>
                      <a:pt x="5490" y="7858"/>
                      <a:pt x="5512" y="7824"/>
                      <a:pt x="5524" y="7778"/>
                    </a:cubicBezTo>
                    <a:lnTo>
                      <a:pt x="5547" y="7561"/>
                    </a:lnTo>
                    <a:cubicBezTo>
                      <a:pt x="5775" y="7766"/>
                      <a:pt x="5957" y="8006"/>
                      <a:pt x="6094" y="8291"/>
                    </a:cubicBezTo>
                    <a:cubicBezTo>
                      <a:pt x="6106" y="8326"/>
                      <a:pt x="6140" y="8348"/>
                      <a:pt x="6174" y="8348"/>
                    </a:cubicBezTo>
                    <a:cubicBezTo>
                      <a:pt x="6288" y="8348"/>
                      <a:pt x="6357" y="8234"/>
                      <a:pt x="6391" y="8109"/>
                    </a:cubicBezTo>
                    <a:cubicBezTo>
                      <a:pt x="6585" y="8280"/>
                      <a:pt x="6734" y="8508"/>
                      <a:pt x="6802" y="8759"/>
                    </a:cubicBezTo>
                    <a:cubicBezTo>
                      <a:pt x="6802" y="8794"/>
                      <a:pt x="6825" y="8816"/>
                      <a:pt x="6848" y="8839"/>
                    </a:cubicBezTo>
                    <a:cubicBezTo>
                      <a:pt x="6859" y="8845"/>
                      <a:pt x="6873" y="8848"/>
                      <a:pt x="6888" y="8848"/>
                    </a:cubicBezTo>
                    <a:cubicBezTo>
                      <a:pt x="6902" y="8848"/>
                      <a:pt x="6916" y="8845"/>
                      <a:pt x="6928" y="8839"/>
                    </a:cubicBezTo>
                    <a:cubicBezTo>
                      <a:pt x="6962" y="8828"/>
                      <a:pt x="7053" y="8794"/>
                      <a:pt x="7133" y="8600"/>
                    </a:cubicBezTo>
                    <a:cubicBezTo>
                      <a:pt x="7304" y="8805"/>
                      <a:pt x="7418" y="9045"/>
                      <a:pt x="7475" y="9307"/>
                    </a:cubicBezTo>
                    <a:cubicBezTo>
                      <a:pt x="7490" y="9360"/>
                      <a:pt x="7535" y="9387"/>
                      <a:pt x="7580" y="9387"/>
                    </a:cubicBezTo>
                    <a:cubicBezTo>
                      <a:pt x="7603" y="9387"/>
                      <a:pt x="7627" y="9380"/>
                      <a:pt x="7646" y="9364"/>
                    </a:cubicBezTo>
                    <a:lnTo>
                      <a:pt x="7841" y="9193"/>
                    </a:lnTo>
                    <a:cubicBezTo>
                      <a:pt x="7932" y="9433"/>
                      <a:pt x="8012" y="9672"/>
                      <a:pt x="8057" y="9923"/>
                    </a:cubicBezTo>
                    <a:cubicBezTo>
                      <a:pt x="8057" y="9946"/>
                      <a:pt x="8080" y="9969"/>
                      <a:pt x="8103" y="9992"/>
                    </a:cubicBezTo>
                    <a:cubicBezTo>
                      <a:pt x="8126" y="10003"/>
                      <a:pt x="8160" y="10003"/>
                      <a:pt x="8183" y="10003"/>
                    </a:cubicBezTo>
                    <a:cubicBezTo>
                      <a:pt x="8274" y="9958"/>
                      <a:pt x="8354" y="9912"/>
                      <a:pt x="8423" y="9843"/>
                    </a:cubicBezTo>
                    <a:cubicBezTo>
                      <a:pt x="8514" y="10083"/>
                      <a:pt x="8571" y="10346"/>
                      <a:pt x="8594" y="10597"/>
                    </a:cubicBezTo>
                    <a:cubicBezTo>
                      <a:pt x="8605" y="10631"/>
                      <a:pt x="8628" y="10665"/>
                      <a:pt x="8662" y="10677"/>
                    </a:cubicBezTo>
                    <a:cubicBezTo>
                      <a:pt x="8675" y="10685"/>
                      <a:pt x="8688" y="10689"/>
                      <a:pt x="8701" y="10689"/>
                    </a:cubicBezTo>
                    <a:cubicBezTo>
                      <a:pt x="8723" y="10689"/>
                      <a:pt x="8744" y="10679"/>
                      <a:pt x="8765" y="10665"/>
                    </a:cubicBezTo>
                    <a:lnTo>
                      <a:pt x="8879" y="10562"/>
                    </a:lnTo>
                    <a:cubicBezTo>
                      <a:pt x="9016" y="10928"/>
                      <a:pt x="8993" y="11521"/>
                      <a:pt x="8993" y="11521"/>
                    </a:cubicBezTo>
                    <a:cubicBezTo>
                      <a:pt x="8993" y="11567"/>
                      <a:pt x="9027" y="11612"/>
                      <a:pt x="9073" y="11624"/>
                    </a:cubicBezTo>
                    <a:cubicBezTo>
                      <a:pt x="9081" y="11626"/>
                      <a:pt x="9089" y="11627"/>
                      <a:pt x="9096" y="11627"/>
                    </a:cubicBezTo>
                    <a:cubicBezTo>
                      <a:pt x="9134" y="11627"/>
                      <a:pt x="9168" y="11605"/>
                      <a:pt x="9187" y="11567"/>
                    </a:cubicBezTo>
                    <a:cubicBezTo>
                      <a:pt x="9221" y="11498"/>
                      <a:pt x="9267" y="11441"/>
                      <a:pt x="9324" y="11384"/>
                    </a:cubicBezTo>
                    <a:cubicBezTo>
                      <a:pt x="9461" y="11715"/>
                      <a:pt x="9507" y="12069"/>
                      <a:pt x="9472" y="12423"/>
                    </a:cubicBezTo>
                    <a:lnTo>
                      <a:pt x="9472" y="12502"/>
                    </a:lnTo>
                    <a:cubicBezTo>
                      <a:pt x="9461" y="12560"/>
                      <a:pt x="9495" y="12617"/>
                      <a:pt x="9552" y="12639"/>
                    </a:cubicBezTo>
                    <a:cubicBezTo>
                      <a:pt x="9563" y="12643"/>
                      <a:pt x="9572" y="12645"/>
                      <a:pt x="9582" y="12645"/>
                    </a:cubicBezTo>
                    <a:cubicBezTo>
                      <a:pt x="9635" y="12645"/>
                      <a:pt x="9677" y="12593"/>
                      <a:pt x="9735" y="12525"/>
                    </a:cubicBezTo>
                    <a:cubicBezTo>
                      <a:pt x="9895" y="13164"/>
                      <a:pt x="10442" y="14283"/>
                      <a:pt x="10705" y="14796"/>
                    </a:cubicBezTo>
                    <a:cubicBezTo>
                      <a:pt x="9997" y="14020"/>
                      <a:pt x="8856" y="13632"/>
                      <a:pt x="8571" y="13541"/>
                    </a:cubicBezTo>
                    <a:cubicBezTo>
                      <a:pt x="8594" y="13507"/>
                      <a:pt x="8628" y="13473"/>
                      <a:pt x="8662" y="13438"/>
                    </a:cubicBezTo>
                    <a:cubicBezTo>
                      <a:pt x="8696" y="13404"/>
                      <a:pt x="8708" y="13358"/>
                      <a:pt x="8685" y="13313"/>
                    </a:cubicBezTo>
                    <a:cubicBezTo>
                      <a:pt x="8666" y="13285"/>
                      <a:pt x="8632" y="13264"/>
                      <a:pt x="8595" y="13264"/>
                    </a:cubicBezTo>
                    <a:cubicBezTo>
                      <a:pt x="8587" y="13264"/>
                      <a:pt x="8579" y="13265"/>
                      <a:pt x="8571" y="13267"/>
                    </a:cubicBezTo>
                    <a:cubicBezTo>
                      <a:pt x="8541" y="13276"/>
                      <a:pt x="8500" y="13280"/>
                      <a:pt x="8452" y="13280"/>
                    </a:cubicBezTo>
                    <a:cubicBezTo>
                      <a:pt x="8262" y="13280"/>
                      <a:pt x="7956" y="13217"/>
                      <a:pt x="7738" y="13153"/>
                    </a:cubicBezTo>
                    <a:cubicBezTo>
                      <a:pt x="7749" y="13119"/>
                      <a:pt x="7795" y="13073"/>
                      <a:pt x="7852" y="12993"/>
                    </a:cubicBezTo>
                    <a:cubicBezTo>
                      <a:pt x="7875" y="12959"/>
                      <a:pt x="7875" y="12913"/>
                      <a:pt x="7852" y="12879"/>
                    </a:cubicBezTo>
                    <a:cubicBezTo>
                      <a:pt x="7833" y="12851"/>
                      <a:pt x="7799" y="12830"/>
                      <a:pt x="7762" y="12830"/>
                    </a:cubicBezTo>
                    <a:cubicBezTo>
                      <a:pt x="7754" y="12830"/>
                      <a:pt x="7746" y="12831"/>
                      <a:pt x="7738" y="12833"/>
                    </a:cubicBezTo>
                    <a:cubicBezTo>
                      <a:pt x="7667" y="12844"/>
                      <a:pt x="7596" y="12849"/>
                      <a:pt x="7526" y="12849"/>
                    </a:cubicBezTo>
                    <a:cubicBezTo>
                      <a:pt x="7368" y="12849"/>
                      <a:pt x="7211" y="12824"/>
                      <a:pt x="7053" y="12776"/>
                    </a:cubicBezTo>
                    <a:cubicBezTo>
                      <a:pt x="6996" y="12708"/>
                      <a:pt x="6962" y="12628"/>
                      <a:pt x="6962" y="12537"/>
                    </a:cubicBezTo>
                    <a:cubicBezTo>
                      <a:pt x="6962" y="12502"/>
                      <a:pt x="6950" y="12480"/>
                      <a:pt x="6928" y="12457"/>
                    </a:cubicBezTo>
                    <a:cubicBezTo>
                      <a:pt x="6905" y="12445"/>
                      <a:pt x="6870" y="12434"/>
                      <a:pt x="6848" y="12434"/>
                    </a:cubicBezTo>
                    <a:cubicBezTo>
                      <a:pt x="6777" y="12450"/>
                      <a:pt x="6705" y="12458"/>
                      <a:pt x="6634" y="12458"/>
                    </a:cubicBezTo>
                    <a:cubicBezTo>
                      <a:pt x="6408" y="12458"/>
                      <a:pt x="6188" y="12379"/>
                      <a:pt x="6015" y="12240"/>
                    </a:cubicBezTo>
                    <a:cubicBezTo>
                      <a:pt x="6083" y="12137"/>
                      <a:pt x="6163" y="12046"/>
                      <a:pt x="6243" y="11955"/>
                    </a:cubicBezTo>
                    <a:cubicBezTo>
                      <a:pt x="6305" y="11892"/>
                      <a:pt x="6254" y="11792"/>
                      <a:pt x="6175" y="11792"/>
                    </a:cubicBezTo>
                    <a:cubicBezTo>
                      <a:pt x="6167" y="11792"/>
                      <a:pt x="6160" y="11793"/>
                      <a:pt x="6151" y="11795"/>
                    </a:cubicBezTo>
                    <a:cubicBezTo>
                      <a:pt x="6098" y="11800"/>
                      <a:pt x="6045" y="11803"/>
                      <a:pt x="5992" y="11803"/>
                    </a:cubicBezTo>
                    <a:cubicBezTo>
                      <a:pt x="5690" y="11803"/>
                      <a:pt x="5388" y="11720"/>
                      <a:pt x="5136" y="11555"/>
                    </a:cubicBezTo>
                    <a:cubicBezTo>
                      <a:pt x="5216" y="11464"/>
                      <a:pt x="5284" y="11361"/>
                      <a:pt x="5330" y="11236"/>
                    </a:cubicBezTo>
                    <a:cubicBezTo>
                      <a:pt x="5341" y="11213"/>
                      <a:pt x="5330" y="11167"/>
                      <a:pt x="5318" y="11144"/>
                    </a:cubicBezTo>
                    <a:cubicBezTo>
                      <a:pt x="5296" y="11110"/>
                      <a:pt x="5261" y="11099"/>
                      <a:pt x="5227" y="11099"/>
                    </a:cubicBezTo>
                    <a:cubicBezTo>
                      <a:pt x="5196" y="11101"/>
                      <a:pt x="5166" y="11102"/>
                      <a:pt x="5135" y="11102"/>
                    </a:cubicBezTo>
                    <a:cubicBezTo>
                      <a:pt x="4803" y="11102"/>
                      <a:pt x="4484" y="10988"/>
                      <a:pt x="4223" y="10779"/>
                    </a:cubicBezTo>
                    <a:lnTo>
                      <a:pt x="4577" y="10688"/>
                    </a:lnTo>
                    <a:cubicBezTo>
                      <a:pt x="4622" y="10677"/>
                      <a:pt x="4656" y="10631"/>
                      <a:pt x="4656" y="10585"/>
                    </a:cubicBezTo>
                    <a:cubicBezTo>
                      <a:pt x="4645" y="10528"/>
                      <a:pt x="4611" y="10494"/>
                      <a:pt x="4554" y="10494"/>
                    </a:cubicBezTo>
                    <a:cubicBezTo>
                      <a:pt x="4063" y="10460"/>
                      <a:pt x="3618" y="10003"/>
                      <a:pt x="3447" y="9798"/>
                    </a:cubicBezTo>
                    <a:cubicBezTo>
                      <a:pt x="3641" y="9729"/>
                      <a:pt x="3846" y="9695"/>
                      <a:pt x="4052" y="9684"/>
                    </a:cubicBezTo>
                    <a:cubicBezTo>
                      <a:pt x="4177" y="9661"/>
                      <a:pt x="4166" y="9490"/>
                      <a:pt x="4052" y="9478"/>
                    </a:cubicBezTo>
                    <a:cubicBezTo>
                      <a:pt x="3892" y="9478"/>
                      <a:pt x="3515" y="9193"/>
                      <a:pt x="3241" y="8953"/>
                    </a:cubicBezTo>
                    <a:cubicBezTo>
                      <a:pt x="3344" y="8919"/>
                      <a:pt x="3447" y="8896"/>
                      <a:pt x="3550" y="8885"/>
                    </a:cubicBezTo>
                    <a:cubicBezTo>
                      <a:pt x="3595" y="8885"/>
                      <a:pt x="3629" y="8851"/>
                      <a:pt x="3641" y="8805"/>
                    </a:cubicBezTo>
                    <a:cubicBezTo>
                      <a:pt x="3652" y="8759"/>
                      <a:pt x="3629" y="8725"/>
                      <a:pt x="3595" y="8702"/>
                    </a:cubicBezTo>
                    <a:cubicBezTo>
                      <a:pt x="3424" y="8611"/>
                      <a:pt x="3276" y="8485"/>
                      <a:pt x="3162" y="8326"/>
                    </a:cubicBezTo>
                    <a:cubicBezTo>
                      <a:pt x="3298" y="8291"/>
                      <a:pt x="3367" y="8132"/>
                      <a:pt x="3378" y="8097"/>
                    </a:cubicBezTo>
                    <a:cubicBezTo>
                      <a:pt x="3390" y="8063"/>
                      <a:pt x="3390" y="8029"/>
                      <a:pt x="3367" y="8006"/>
                    </a:cubicBezTo>
                    <a:cubicBezTo>
                      <a:pt x="2979" y="7458"/>
                      <a:pt x="2557" y="6945"/>
                      <a:pt x="2100" y="6454"/>
                    </a:cubicBezTo>
                    <a:close/>
                    <a:moveTo>
                      <a:pt x="19789" y="6454"/>
                    </a:moveTo>
                    <a:cubicBezTo>
                      <a:pt x="19378" y="6899"/>
                      <a:pt x="19024" y="7390"/>
                      <a:pt x="18705" y="7903"/>
                    </a:cubicBezTo>
                    <a:lnTo>
                      <a:pt x="18557" y="7960"/>
                    </a:lnTo>
                    <a:cubicBezTo>
                      <a:pt x="18499" y="7983"/>
                      <a:pt x="18477" y="8040"/>
                      <a:pt x="18499" y="8097"/>
                    </a:cubicBezTo>
                    <a:cubicBezTo>
                      <a:pt x="18534" y="8200"/>
                      <a:pt x="18614" y="8280"/>
                      <a:pt x="18716" y="8326"/>
                    </a:cubicBezTo>
                    <a:cubicBezTo>
                      <a:pt x="18602" y="8474"/>
                      <a:pt x="18454" y="8600"/>
                      <a:pt x="18283" y="8691"/>
                    </a:cubicBezTo>
                    <a:cubicBezTo>
                      <a:pt x="18248" y="8714"/>
                      <a:pt x="18226" y="8759"/>
                      <a:pt x="18237" y="8805"/>
                    </a:cubicBezTo>
                    <a:cubicBezTo>
                      <a:pt x="18248" y="8839"/>
                      <a:pt x="18283" y="8873"/>
                      <a:pt x="18328" y="8885"/>
                    </a:cubicBezTo>
                    <a:cubicBezTo>
                      <a:pt x="18431" y="8885"/>
                      <a:pt x="18534" y="8908"/>
                      <a:pt x="18636" y="8942"/>
                    </a:cubicBezTo>
                    <a:cubicBezTo>
                      <a:pt x="18363" y="9193"/>
                      <a:pt x="17986" y="9478"/>
                      <a:pt x="17826" y="9478"/>
                    </a:cubicBezTo>
                    <a:cubicBezTo>
                      <a:pt x="17712" y="9490"/>
                      <a:pt x="17712" y="9661"/>
                      <a:pt x="17826" y="9672"/>
                    </a:cubicBezTo>
                    <a:cubicBezTo>
                      <a:pt x="18032" y="9684"/>
                      <a:pt x="18237" y="9718"/>
                      <a:pt x="18431" y="9786"/>
                    </a:cubicBezTo>
                    <a:cubicBezTo>
                      <a:pt x="18260" y="9992"/>
                      <a:pt x="17815" y="10460"/>
                      <a:pt x="17324" y="10483"/>
                    </a:cubicBezTo>
                    <a:cubicBezTo>
                      <a:pt x="17278" y="10483"/>
                      <a:pt x="17233" y="10528"/>
                      <a:pt x="17233" y="10574"/>
                    </a:cubicBezTo>
                    <a:cubicBezTo>
                      <a:pt x="17233" y="10619"/>
                      <a:pt x="17256" y="10665"/>
                      <a:pt x="17301" y="10677"/>
                    </a:cubicBezTo>
                    <a:lnTo>
                      <a:pt x="17655" y="10779"/>
                    </a:lnTo>
                    <a:cubicBezTo>
                      <a:pt x="17394" y="10986"/>
                      <a:pt x="17049" y="11100"/>
                      <a:pt x="16711" y="11100"/>
                    </a:cubicBezTo>
                    <a:cubicBezTo>
                      <a:pt x="16694" y="11100"/>
                      <a:pt x="16678" y="11099"/>
                      <a:pt x="16662" y="11099"/>
                    </a:cubicBezTo>
                    <a:cubicBezTo>
                      <a:pt x="16628" y="11099"/>
                      <a:pt x="16594" y="11110"/>
                      <a:pt x="16571" y="11133"/>
                    </a:cubicBezTo>
                    <a:cubicBezTo>
                      <a:pt x="16548" y="11167"/>
                      <a:pt x="16548" y="11202"/>
                      <a:pt x="16559" y="11236"/>
                    </a:cubicBezTo>
                    <a:cubicBezTo>
                      <a:pt x="16605" y="11350"/>
                      <a:pt x="16674" y="11464"/>
                      <a:pt x="16765" y="11555"/>
                    </a:cubicBezTo>
                    <a:cubicBezTo>
                      <a:pt x="16513" y="11714"/>
                      <a:pt x="16224" y="11796"/>
                      <a:pt x="15927" y="11796"/>
                    </a:cubicBezTo>
                    <a:cubicBezTo>
                      <a:pt x="15860" y="11796"/>
                      <a:pt x="15793" y="11792"/>
                      <a:pt x="15726" y="11784"/>
                    </a:cubicBezTo>
                    <a:cubicBezTo>
                      <a:pt x="15718" y="11782"/>
                      <a:pt x="15711" y="11781"/>
                      <a:pt x="15703" y="11781"/>
                    </a:cubicBezTo>
                    <a:cubicBezTo>
                      <a:pt x="15669" y="11781"/>
                      <a:pt x="15642" y="11801"/>
                      <a:pt x="15624" y="11829"/>
                    </a:cubicBezTo>
                    <a:cubicBezTo>
                      <a:pt x="15601" y="11875"/>
                      <a:pt x="15612" y="11920"/>
                      <a:pt x="15635" y="11955"/>
                    </a:cubicBezTo>
                    <a:cubicBezTo>
                      <a:pt x="15726" y="12035"/>
                      <a:pt x="15795" y="12137"/>
                      <a:pt x="15875" y="12240"/>
                    </a:cubicBezTo>
                    <a:cubicBezTo>
                      <a:pt x="15692" y="12379"/>
                      <a:pt x="15477" y="12458"/>
                      <a:pt x="15254" y="12458"/>
                    </a:cubicBezTo>
                    <a:cubicBezTo>
                      <a:pt x="15184" y="12458"/>
                      <a:pt x="15113" y="12450"/>
                      <a:pt x="15042" y="12434"/>
                    </a:cubicBezTo>
                    <a:cubicBezTo>
                      <a:pt x="15019" y="12434"/>
                      <a:pt x="14985" y="12445"/>
                      <a:pt x="14962" y="12457"/>
                    </a:cubicBezTo>
                    <a:cubicBezTo>
                      <a:pt x="14939" y="12480"/>
                      <a:pt x="14927" y="12502"/>
                      <a:pt x="14927" y="12537"/>
                    </a:cubicBezTo>
                    <a:cubicBezTo>
                      <a:pt x="14927" y="12628"/>
                      <a:pt x="14893" y="12708"/>
                      <a:pt x="14836" y="12776"/>
                    </a:cubicBezTo>
                    <a:cubicBezTo>
                      <a:pt x="14679" y="12824"/>
                      <a:pt x="14521" y="12849"/>
                      <a:pt x="14360" y="12849"/>
                    </a:cubicBezTo>
                    <a:cubicBezTo>
                      <a:pt x="14287" y="12849"/>
                      <a:pt x="14214" y="12844"/>
                      <a:pt x="14140" y="12833"/>
                    </a:cubicBezTo>
                    <a:cubicBezTo>
                      <a:pt x="14134" y="12831"/>
                      <a:pt x="14128" y="12830"/>
                      <a:pt x="14121" y="12830"/>
                    </a:cubicBezTo>
                    <a:cubicBezTo>
                      <a:pt x="14090" y="12830"/>
                      <a:pt x="14056" y="12851"/>
                      <a:pt x="14037" y="12879"/>
                    </a:cubicBezTo>
                    <a:cubicBezTo>
                      <a:pt x="14015" y="12913"/>
                      <a:pt x="14015" y="12959"/>
                      <a:pt x="14037" y="12993"/>
                    </a:cubicBezTo>
                    <a:cubicBezTo>
                      <a:pt x="14094" y="13073"/>
                      <a:pt x="14129" y="13119"/>
                      <a:pt x="14151" y="13153"/>
                    </a:cubicBezTo>
                    <a:cubicBezTo>
                      <a:pt x="13933" y="13217"/>
                      <a:pt x="13620" y="13280"/>
                      <a:pt x="13433" y="13280"/>
                    </a:cubicBezTo>
                    <a:cubicBezTo>
                      <a:pt x="13385" y="13280"/>
                      <a:pt x="13346" y="13276"/>
                      <a:pt x="13318" y="13267"/>
                    </a:cubicBezTo>
                    <a:cubicBezTo>
                      <a:pt x="13310" y="13265"/>
                      <a:pt x="13302" y="13264"/>
                      <a:pt x="13294" y="13264"/>
                    </a:cubicBezTo>
                    <a:cubicBezTo>
                      <a:pt x="13257" y="13264"/>
                      <a:pt x="13223" y="13285"/>
                      <a:pt x="13204" y="13313"/>
                    </a:cubicBezTo>
                    <a:cubicBezTo>
                      <a:pt x="13181" y="13358"/>
                      <a:pt x="13181" y="13404"/>
                      <a:pt x="13216" y="13438"/>
                    </a:cubicBezTo>
                    <a:cubicBezTo>
                      <a:pt x="13250" y="13473"/>
                      <a:pt x="13284" y="13507"/>
                      <a:pt x="13307" y="13541"/>
                    </a:cubicBezTo>
                    <a:cubicBezTo>
                      <a:pt x="13022" y="13632"/>
                      <a:pt x="11880" y="14020"/>
                      <a:pt x="11173" y="14796"/>
                    </a:cubicBezTo>
                    <a:cubicBezTo>
                      <a:pt x="11435" y="14271"/>
                      <a:pt x="11983" y="13164"/>
                      <a:pt x="12154" y="12525"/>
                    </a:cubicBezTo>
                    <a:cubicBezTo>
                      <a:pt x="12200" y="12589"/>
                      <a:pt x="12245" y="12638"/>
                      <a:pt x="12291" y="12638"/>
                    </a:cubicBezTo>
                    <a:cubicBezTo>
                      <a:pt x="12302" y="12638"/>
                      <a:pt x="12314" y="12635"/>
                      <a:pt x="12325" y="12628"/>
                    </a:cubicBezTo>
                    <a:cubicBezTo>
                      <a:pt x="12371" y="12617"/>
                      <a:pt x="12405" y="12560"/>
                      <a:pt x="12405" y="12502"/>
                    </a:cubicBezTo>
                    <a:lnTo>
                      <a:pt x="12405" y="12423"/>
                    </a:lnTo>
                    <a:cubicBezTo>
                      <a:pt x="12360" y="12069"/>
                      <a:pt x="12405" y="11715"/>
                      <a:pt x="12542" y="11384"/>
                    </a:cubicBezTo>
                    <a:cubicBezTo>
                      <a:pt x="12599" y="11441"/>
                      <a:pt x="12645" y="11498"/>
                      <a:pt x="12691" y="11567"/>
                    </a:cubicBezTo>
                    <a:cubicBezTo>
                      <a:pt x="12700" y="11605"/>
                      <a:pt x="12741" y="11627"/>
                      <a:pt x="12781" y="11627"/>
                    </a:cubicBezTo>
                    <a:cubicBezTo>
                      <a:pt x="12789" y="11627"/>
                      <a:pt x="12797" y="11626"/>
                      <a:pt x="12805" y="11624"/>
                    </a:cubicBezTo>
                    <a:cubicBezTo>
                      <a:pt x="12850" y="11612"/>
                      <a:pt x="12873" y="11567"/>
                      <a:pt x="12873" y="11521"/>
                    </a:cubicBezTo>
                    <a:cubicBezTo>
                      <a:pt x="12873" y="11510"/>
                      <a:pt x="12850" y="10928"/>
                      <a:pt x="12987" y="10562"/>
                    </a:cubicBezTo>
                    <a:lnTo>
                      <a:pt x="13113" y="10665"/>
                    </a:lnTo>
                    <a:cubicBezTo>
                      <a:pt x="13130" y="10679"/>
                      <a:pt x="13151" y="10686"/>
                      <a:pt x="13172" y="10686"/>
                    </a:cubicBezTo>
                    <a:cubicBezTo>
                      <a:pt x="13218" y="10686"/>
                      <a:pt x="13265" y="10652"/>
                      <a:pt x="13273" y="10597"/>
                    </a:cubicBezTo>
                    <a:cubicBezTo>
                      <a:pt x="13296" y="10346"/>
                      <a:pt x="13364" y="10083"/>
                      <a:pt x="13455" y="9843"/>
                    </a:cubicBezTo>
                    <a:cubicBezTo>
                      <a:pt x="13524" y="9912"/>
                      <a:pt x="13592" y="9958"/>
                      <a:pt x="13684" y="9992"/>
                    </a:cubicBezTo>
                    <a:cubicBezTo>
                      <a:pt x="13695" y="9998"/>
                      <a:pt x="13709" y="10000"/>
                      <a:pt x="13723" y="10000"/>
                    </a:cubicBezTo>
                    <a:cubicBezTo>
                      <a:pt x="13738" y="10000"/>
                      <a:pt x="13752" y="9998"/>
                      <a:pt x="13763" y="9992"/>
                    </a:cubicBezTo>
                    <a:cubicBezTo>
                      <a:pt x="13786" y="9969"/>
                      <a:pt x="13809" y="9946"/>
                      <a:pt x="13809" y="9923"/>
                    </a:cubicBezTo>
                    <a:cubicBezTo>
                      <a:pt x="13866" y="9672"/>
                      <a:pt x="13935" y="9433"/>
                      <a:pt x="14037" y="9193"/>
                    </a:cubicBezTo>
                    <a:lnTo>
                      <a:pt x="14231" y="9364"/>
                    </a:lnTo>
                    <a:cubicBezTo>
                      <a:pt x="14248" y="9381"/>
                      <a:pt x="14271" y="9391"/>
                      <a:pt x="14295" y="9391"/>
                    </a:cubicBezTo>
                    <a:cubicBezTo>
                      <a:pt x="14304" y="9391"/>
                      <a:pt x="14313" y="9390"/>
                      <a:pt x="14323" y="9387"/>
                    </a:cubicBezTo>
                    <a:cubicBezTo>
                      <a:pt x="14357" y="9376"/>
                      <a:pt x="14380" y="9341"/>
                      <a:pt x="14391" y="9307"/>
                    </a:cubicBezTo>
                    <a:cubicBezTo>
                      <a:pt x="14448" y="9045"/>
                      <a:pt x="14574" y="8805"/>
                      <a:pt x="14756" y="8600"/>
                    </a:cubicBezTo>
                    <a:cubicBezTo>
                      <a:pt x="14825" y="8782"/>
                      <a:pt x="14916" y="8828"/>
                      <a:pt x="14950" y="8839"/>
                    </a:cubicBezTo>
                    <a:cubicBezTo>
                      <a:pt x="14960" y="8844"/>
                      <a:pt x="14971" y="8847"/>
                      <a:pt x="14983" y="8847"/>
                    </a:cubicBezTo>
                    <a:cubicBezTo>
                      <a:pt x="15000" y="8847"/>
                      <a:pt x="15017" y="8841"/>
                      <a:pt x="15030" y="8828"/>
                    </a:cubicBezTo>
                    <a:cubicBezTo>
                      <a:pt x="15053" y="8816"/>
                      <a:pt x="15076" y="8794"/>
                      <a:pt x="15076" y="8759"/>
                    </a:cubicBezTo>
                    <a:cubicBezTo>
                      <a:pt x="15144" y="8508"/>
                      <a:pt x="15293" y="8280"/>
                      <a:pt x="15487" y="8109"/>
                    </a:cubicBezTo>
                    <a:cubicBezTo>
                      <a:pt x="15521" y="8223"/>
                      <a:pt x="15589" y="8337"/>
                      <a:pt x="15704" y="8337"/>
                    </a:cubicBezTo>
                    <a:cubicBezTo>
                      <a:pt x="15738" y="8337"/>
                      <a:pt x="15772" y="8326"/>
                      <a:pt x="15795" y="8291"/>
                    </a:cubicBezTo>
                    <a:cubicBezTo>
                      <a:pt x="15920" y="8006"/>
                      <a:pt x="16103" y="7766"/>
                      <a:pt x="16343" y="7561"/>
                    </a:cubicBezTo>
                    <a:lnTo>
                      <a:pt x="16354" y="7778"/>
                    </a:lnTo>
                    <a:cubicBezTo>
                      <a:pt x="16361" y="7836"/>
                      <a:pt x="16410" y="7871"/>
                      <a:pt x="16460" y="7871"/>
                    </a:cubicBezTo>
                    <a:cubicBezTo>
                      <a:pt x="16488" y="7871"/>
                      <a:pt x="16516" y="7860"/>
                      <a:pt x="16537" y="7835"/>
                    </a:cubicBezTo>
                    <a:cubicBezTo>
                      <a:pt x="16537" y="7835"/>
                      <a:pt x="16959" y="7367"/>
                      <a:pt x="17393" y="7242"/>
                    </a:cubicBezTo>
                    <a:lnTo>
                      <a:pt x="17404" y="7390"/>
                    </a:lnTo>
                    <a:cubicBezTo>
                      <a:pt x="17411" y="7442"/>
                      <a:pt x="17459" y="7475"/>
                      <a:pt x="17506" y="7475"/>
                    </a:cubicBezTo>
                    <a:cubicBezTo>
                      <a:pt x="17531" y="7475"/>
                      <a:pt x="17556" y="7466"/>
                      <a:pt x="17575" y="7447"/>
                    </a:cubicBezTo>
                    <a:cubicBezTo>
                      <a:pt x="17769" y="7253"/>
                      <a:pt x="17997" y="7082"/>
                      <a:pt x="18226" y="6933"/>
                    </a:cubicBezTo>
                    <a:cubicBezTo>
                      <a:pt x="18237" y="6945"/>
                      <a:pt x="18237" y="6956"/>
                      <a:pt x="18237" y="6990"/>
                    </a:cubicBezTo>
                    <a:cubicBezTo>
                      <a:pt x="18220" y="7059"/>
                      <a:pt x="18279" y="7114"/>
                      <a:pt x="18339" y="7114"/>
                    </a:cubicBezTo>
                    <a:cubicBezTo>
                      <a:pt x="18359" y="7114"/>
                      <a:pt x="18379" y="7108"/>
                      <a:pt x="18397" y="7093"/>
                    </a:cubicBezTo>
                    <a:cubicBezTo>
                      <a:pt x="18408" y="7082"/>
                      <a:pt x="19082" y="6568"/>
                      <a:pt x="19789" y="6454"/>
                    </a:cubicBezTo>
                    <a:close/>
                    <a:moveTo>
                      <a:pt x="10945" y="463"/>
                    </a:moveTo>
                    <a:cubicBezTo>
                      <a:pt x="11116" y="828"/>
                      <a:pt x="11207" y="1216"/>
                      <a:pt x="11219" y="1615"/>
                    </a:cubicBezTo>
                    <a:cubicBezTo>
                      <a:pt x="11230" y="1775"/>
                      <a:pt x="11241" y="1923"/>
                      <a:pt x="11276" y="2083"/>
                    </a:cubicBezTo>
                    <a:cubicBezTo>
                      <a:pt x="11276" y="2117"/>
                      <a:pt x="11298" y="2152"/>
                      <a:pt x="11333" y="2175"/>
                    </a:cubicBezTo>
                    <a:cubicBezTo>
                      <a:pt x="11358" y="2187"/>
                      <a:pt x="11383" y="2192"/>
                      <a:pt x="11409" y="2192"/>
                    </a:cubicBezTo>
                    <a:cubicBezTo>
                      <a:pt x="11455" y="2192"/>
                      <a:pt x="11503" y="2178"/>
                      <a:pt x="11561" y="2163"/>
                    </a:cubicBezTo>
                    <a:cubicBezTo>
                      <a:pt x="11652" y="2129"/>
                      <a:pt x="11755" y="2106"/>
                      <a:pt x="11846" y="2095"/>
                    </a:cubicBezTo>
                    <a:lnTo>
                      <a:pt x="11846" y="2095"/>
                    </a:lnTo>
                    <a:cubicBezTo>
                      <a:pt x="12017" y="2403"/>
                      <a:pt x="11949" y="3247"/>
                      <a:pt x="11778" y="3396"/>
                    </a:cubicBezTo>
                    <a:cubicBezTo>
                      <a:pt x="11696" y="3469"/>
                      <a:pt x="11767" y="3578"/>
                      <a:pt x="11851" y="3578"/>
                    </a:cubicBezTo>
                    <a:cubicBezTo>
                      <a:pt x="11872" y="3578"/>
                      <a:pt x="11894" y="3571"/>
                      <a:pt x="11915" y="3555"/>
                    </a:cubicBezTo>
                    <a:cubicBezTo>
                      <a:pt x="12029" y="3453"/>
                      <a:pt x="12154" y="3384"/>
                      <a:pt x="12303" y="3339"/>
                    </a:cubicBezTo>
                    <a:lnTo>
                      <a:pt x="12303" y="3339"/>
                    </a:lnTo>
                    <a:cubicBezTo>
                      <a:pt x="12314" y="3590"/>
                      <a:pt x="12314" y="4252"/>
                      <a:pt x="11995" y="4628"/>
                    </a:cubicBezTo>
                    <a:cubicBezTo>
                      <a:pt x="11960" y="4662"/>
                      <a:pt x="11960" y="4719"/>
                      <a:pt x="11995" y="4754"/>
                    </a:cubicBezTo>
                    <a:cubicBezTo>
                      <a:pt x="12017" y="4776"/>
                      <a:pt x="12044" y="4788"/>
                      <a:pt x="12072" y="4788"/>
                    </a:cubicBezTo>
                    <a:cubicBezTo>
                      <a:pt x="12088" y="4788"/>
                      <a:pt x="12104" y="4785"/>
                      <a:pt x="12120" y="4776"/>
                    </a:cubicBezTo>
                    <a:cubicBezTo>
                      <a:pt x="12303" y="4685"/>
                      <a:pt x="12508" y="4617"/>
                      <a:pt x="12714" y="4594"/>
                    </a:cubicBezTo>
                    <a:lnTo>
                      <a:pt x="12714" y="4594"/>
                    </a:lnTo>
                    <a:cubicBezTo>
                      <a:pt x="12736" y="4834"/>
                      <a:pt x="12736" y="5507"/>
                      <a:pt x="12348" y="5906"/>
                    </a:cubicBezTo>
                    <a:cubicBezTo>
                      <a:pt x="12282" y="5973"/>
                      <a:pt x="12342" y="6080"/>
                      <a:pt x="12424" y="6080"/>
                    </a:cubicBezTo>
                    <a:cubicBezTo>
                      <a:pt x="12440" y="6080"/>
                      <a:pt x="12457" y="6075"/>
                      <a:pt x="12474" y="6066"/>
                    </a:cubicBezTo>
                    <a:lnTo>
                      <a:pt x="12862" y="5861"/>
                    </a:lnTo>
                    <a:lnTo>
                      <a:pt x="12862" y="5861"/>
                    </a:lnTo>
                    <a:cubicBezTo>
                      <a:pt x="12839" y="6260"/>
                      <a:pt x="12645" y="6625"/>
                      <a:pt x="12337" y="6876"/>
                    </a:cubicBezTo>
                    <a:cubicBezTo>
                      <a:pt x="12314" y="6899"/>
                      <a:pt x="12291" y="6933"/>
                      <a:pt x="12303" y="6968"/>
                    </a:cubicBezTo>
                    <a:cubicBezTo>
                      <a:pt x="12303" y="7002"/>
                      <a:pt x="12325" y="7036"/>
                      <a:pt x="12360" y="7047"/>
                    </a:cubicBezTo>
                    <a:cubicBezTo>
                      <a:pt x="12497" y="7116"/>
                      <a:pt x="12645" y="7150"/>
                      <a:pt x="12805" y="7150"/>
                    </a:cubicBezTo>
                    <a:cubicBezTo>
                      <a:pt x="12725" y="7538"/>
                      <a:pt x="12497" y="7869"/>
                      <a:pt x="12177" y="8097"/>
                    </a:cubicBezTo>
                    <a:cubicBezTo>
                      <a:pt x="12097" y="8154"/>
                      <a:pt x="12131" y="8280"/>
                      <a:pt x="12223" y="8280"/>
                    </a:cubicBezTo>
                    <a:cubicBezTo>
                      <a:pt x="12371" y="8291"/>
                      <a:pt x="12520" y="8314"/>
                      <a:pt x="12656" y="8337"/>
                    </a:cubicBezTo>
                    <a:cubicBezTo>
                      <a:pt x="12588" y="8691"/>
                      <a:pt x="12394" y="8999"/>
                      <a:pt x="12097" y="9193"/>
                    </a:cubicBezTo>
                    <a:cubicBezTo>
                      <a:pt x="12017" y="9250"/>
                      <a:pt x="12040" y="9364"/>
                      <a:pt x="12143" y="9376"/>
                    </a:cubicBezTo>
                    <a:cubicBezTo>
                      <a:pt x="12257" y="9387"/>
                      <a:pt x="12371" y="9421"/>
                      <a:pt x="12474" y="9478"/>
                    </a:cubicBezTo>
                    <a:cubicBezTo>
                      <a:pt x="12360" y="9695"/>
                      <a:pt x="12131" y="10106"/>
                      <a:pt x="11926" y="10231"/>
                    </a:cubicBezTo>
                    <a:cubicBezTo>
                      <a:pt x="11846" y="10277"/>
                      <a:pt x="11869" y="10403"/>
                      <a:pt x="11960" y="10414"/>
                    </a:cubicBezTo>
                    <a:cubicBezTo>
                      <a:pt x="12074" y="10425"/>
                      <a:pt x="12189" y="10448"/>
                      <a:pt x="12291" y="10494"/>
                    </a:cubicBezTo>
                    <a:cubicBezTo>
                      <a:pt x="12097" y="10814"/>
                      <a:pt x="11755" y="11281"/>
                      <a:pt x="11595" y="11361"/>
                    </a:cubicBezTo>
                    <a:cubicBezTo>
                      <a:pt x="11499" y="11404"/>
                      <a:pt x="11543" y="11546"/>
                      <a:pt x="11642" y="11546"/>
                    </a:cubicBezTo>
                    <a:cubicBezTo>
                      <a:pt x="11649" y="11546"/>
                      <a:pt x="11656" y="11545"/>
                      <a:pt x="11664" y="11544"/>
                    </a:cubicBezTo>
                    <a:cubicBezTo>
                      <a:pt x="11707" y="11538"/>
                      <a:pt x="11744" y="11536"/>
                      <a:pt x="11774" y="11536"/>
                    </a:cubicBezTo>
                    <a:cubicBezTo>
                      <a:pt x="11870" y="11536"/>
                      <a:pt x="11903" y="11558"/>
                      <a:pt x="11903" y="11567"/>
                    </a:cubicBezTo>
                    <a:cubicBezTo>
                      <a:pt x="11629" y="12023"/>
                      <a:pt x="11424" y="12525"/>
                      <a:pt x="11287" y="13039"/>
                    </a:cubicBezTo>
                    <a:cubicBezTo>
                      <a:pt x="11139" y="13609"/>
                      <a:pt x="11025" y="14191"/>
                      <a:pt x="10967" y="14774"/>
                    </a:cubicBezTo>
                    <a:cubicBezTo>
                      <a:pt x="10956" y="14819"/>
                      <a:pt x="10990" y="14865"/>
                      <a:pt x="11036" y="14888"/>
                    </a:cubicBezTo>
                    <a:lnTo>
                      <a:pt x="11093" y="14888"/>
                    </a:lnTo>
                    <a:cubicBezTo>
                      <a:pt x="11070" y="14910"/>
                      <a:pt x="11047" y="14945"/>
                      <a:pt x="11025" y="14968"/>
                    </a:cubicBezTo>
                    <a:cubicBezTo>
                      <a:pt x="11002" y="15002"/>
                      <a:pt x="11002" y="15047"/>
                      <a:pt x="11013" y="15082"/>
                    </a:cubicBezTo>
                    <a:cubicBezTo>
                      <a:pt x="11025" y="15082"/>
                      <a:pt x="11025" y="15093"/>
                      <a:pt x="11036" y="15093"/>
                    </a:cubicBezTo>
                    <a:cubicBezTo>
                      <a:pt x="11025" y="15104"/>
                      <a:pt x="11013" y="15127"/>
                      <a:pt x="11013" y="15139"/>
                    </a:cubicBezTo>
                    <a:cubicBezTo>
                      <a:pt x="11002" y="15162"/>
                      <a:pt x="11002" y="15184"/>
                      <a:pt x="11013" y="15207"/>
                    </a:cubicBezTo>
                    <a:cubicBezTo>
                      <a:pt x="11007" y="15201"/>
                      <a:pt x="11002" y="15199"/>
                      <a:pt x="10997" y="15199"/>
                    </a:cubicBezTo>
                    <a:cubicBezTo>
                      <a:pt x="10993" y="15199"/>
                      <a:pt x="10990" y="15201"/>
                      <a:pt x="10990" y="15207"/>
                    </a:cubicBezTo>
                    <a:cubicBezTo>
                      <a:pt x="10979" y="15184"/>
                      <a:pt x="10979" y="15173"/>
                      <a:pt x="10979" y="15162"/>
                    </a:cubicBezTo>
                    <a:cubicBezTo>
                      <a:pt x="10956" y="15127"/>
                      <a:pt x="10922" y="15116"/>
                      <a:pt x="10899" y="15104"/>
                    </a:cubicBezTo>
                    <a:lnTo>
                      <a:pt x="10899" y="15116"/>
                    </a:lnTo>
                    <a:cubicBezTo>
                      <a:pt x="10888" y="15093"/>
                      <a:pt x="10876" y="15082"/>
                      <a:pt x="10865" y="15082"/>
                    </a:cubicBezTo>
                    <a:cubicBezTo>
                      <a:pt x="10876" y="15047"/>
                      <a:pt x="10876" y="15013"/>
                      <a:pt x="10865" y="14990"/>
                    </a:cubicBezTo>
                    <a:lnTo>
                      <a:pt x="10899" y="14990"/>
                    </a:lnTo>
                    <a:cubicBezTo>
                      <a:pt x="10945" y="14968"/>
                      <a:pt x="10979" y="14922"/>
                      <a:pt x="10967" y="14876"/>
                    </a:cubicBezTo>
                    <a:cubicBezTo>
                      <a:pt x="10819" y="14169"/>
                      <a:pt x="10636" y="13473"/>
                      <a:pt x="10408" y="12776"/>
                    </a:cubicBezTo>
                    <a:cubicBezTo>
                      <a:pt x="10294" y="12457"/>
                      <a:pt x="10169" y="12160"/>
                      <a:pt x="10066" y="11920"/>
                    </a:cubicBezTo>
                    <a:cubicBezTo>
                      <a:pt x="10009" y="11806"/>
                      <a:pt x="9952" y="11681"/>
                      <a:pt x="9918" y="11601"/>
                    </a:cubicBezTo>
                    <a:lnTo>
                      <a:pt x="9918" y="11601"/>
                    </a:lnTo>
                    <a:lnTo>
                      <a:pt x="9986" y="11612"/>
                    </a:lnTo>
                    <a:cubicBezTo>
                      <a:pt x="10052" y="11623"/>
                      <a:pt x="10105" y="11633"/>
                      <a:pt x="10147" y="11633"/>
                    </a:cubicBezTo>
                    <a:cubicBezTo>
                      <a:pt x="10199" y="11633"/>
                      <a:pt x="10235" y="11617"/>
                      <a:pt x="10260" y="11567"/>
                    </a:cubicBezTo>
                    <a:cubicBezTo>
                      <a:pt x="10283" y="11532"/>
                      <a:pt x="10283" y="11475"/>
                      <a:pt x="10214" y="11418"/>
                    </a:cubicBezTo>
                    <a:lnTo>
                      <a:pt x="10146" y="11361"/>
                    </a:lnTo>
                    <a:cubicBezTo>
                      <a:pt x="9815" y="11122"/>
                      <a:pt x="9552" y="10791"/>
                      <a:pt x="9381" y="10425"/>
                    </a:cubicBezTo>
                    <a:lnTo>
                      <a:pt x="9381" y="10425"/>
                    </a:lnTo>
                    <a:cubicBezTo>
                      <a:pt x="9472" y="10437"/>
                      <a:pt x="9564" y="10448"/>
                      <a:pt x="9666" y="10471"/>
                    </a:cubicBezTo>
                    <a:cubicBezTo>
                      <a:pt x="9676" y="10477"/>
                      <a:pt x="9686" y="10480"/>
                      <a:pt x="9698" y="10480"/>
                    </a:cubicBezTo>
                    <a:cubicBezTo>
                      <a:pt x="9729" y="10480"/>
                      <a:pt x="9764" y="10459"/>
                      <a:pt x="9781" y="10425"/>
                    </a:cubicBezTo>
                    <a:cubicBezTo>
                      <a:pt x="9803" y="10391"/>
                      <a:pt x="9792" y="10334"/>
                      <a:pt x="9758" y="10300"/>
                    </a:cubicBezTo>
                    <a:cubicBezTo>
                      <a:pt x="9758" y="10300"/>
                      <a:pt x="9233" y="9855"/>
                      <a:pt x="9039" y="9467"/>
                    </a:cubicBezTo>
                    <a:lnTo>
                      <a:pt x="9233" y="9455"/>
                    </a:lnTo>
                    <a:cubicBezTo>
                      <a:pt x="9313" y="9455"/>
                      <a:pt x="9358" y="9353"/>
                      <a:pt x="9301" y="9296"/>
                    </a:cubicBezTo>
                    <a:cubicBezTo>
                      <a:pt x="9107" y="9067"/>
                      <a:pt x="8936" y="8828"/>
                      <a:pt x="8799" y="8565"/>
                    </a:cubicBezTo>
                    <a:cubicBezTo>
                      <a:pt x="8913" y="8565"/>
                      <a:pt x="9016" y="8554"/>
                      <a:pt x="9119" y="8520"/>
                    </a:cubicBezTo>
                    <a:cubicBezTo>
                      <a:pt x="9141" y="8508"/>
                      <a:pt x="9164" y="8485"/>
                      <a:pt x="9176" y="8451"/>
                    </a:cubicBezTo>
                    <a:cubicBezTo>
                      <a:pt x="9176" y="8417"/>
                      <a:pt x="9176" y="8394"/>
                      <a:pt x="9153" y="8371"/>
                    </a:cubicBezTo>
                    <a:cubicBezTo>
                      <a:pt x="8993" y="8132"/>
                      <a:pt x="8845" y="7881"/>
                      <a:pt x="8719" y="7630"/>
                    </a:cubicBezTo>
                    <a:lnTo>
                      <a:pt x="9027" y="7618"/>
                    </a:lnTo>
                    <a:cubicBezTo>
                      <a:pt x="9062" y="7618"/>
                      <a:pt x="9096" y="7595"/>
                      <a:pt x="9107" y="7561"/>
                    </a:cubicBezTo>
                    <a:cubicBezTo>
                      <a:pt x="9130" y="7527"/>
                      <a:pt x="9119" y="7493"/>
                      <a:pt x="9096" y="7458"/>
                    </a:cubicBezTo>
                    <a:cubicBezTo>
                      <a:pt x="8936" y="7207"/>
                      <a:pt x="8822" y="6933"/>
                      <a:pt x="8788" y="6637"/>
                    </a:cubicBezTo>
                    <a:lnTo>
                      <a:pt x="8788" y="6637"/>
                    </a:lnTo>
                    <a:cubicBezTo>
                      <a:pt x="8865" y="6675"/>
                      <a:pt x="8948" y="6698"/>
                      <a:pt x="9029" y="6698"/>
                    </a:cubicBezTo>
                    <a:cubicBezTo>
                      <a:pt x="9067" y="6698"/>
                      <a:pt x="9105" y="6693"/>
                      <a:pt x="9141" y="6682"/>
                    </a:cubicBezTo>
                    <a:cubicBezTo>
                      <a:pt x="9176" y="6671"/>
                      <a:pt x="9199" y="6648"/>
                      <a:pt x="9199" y="6614"/>
                    </a:cubicBezTo>
                    <a:cubicBezTo>
                      <a:pt x="9210" y="6591"/>
                      <a:pt x="9199" y="6557"/>
                      <a:pt x="9187" y="6534"/>
                    </a:cubicBezTo>
                    <a:cubicBezTo>
                      <a:pt x="9027" y="6283"/>
                      <a:pt x="8947" y="5998"/>
                      <a:pt x="8959" y="5701"/>
                    </a:cubicBezTo>
                    <a:lnTo>
                      <a:pt x="8959" y="5701"/>
                    </a:lnTo>
                    <a:cubicBezTo>
                      <a:pt x="9038" y="5751"/>
                      <a:pt x="9127" y="5788"/>
                      <a:pt x="9204" y="5788"/>
                    </a:cubicBezTo>
                    <a:cubicBezTo>
                      <a:pt x="9249" y="5788"/>
                      <a:pt x="9291" y="5776"/>
                      <a:pt x="9324" y="5747"/>
                    </a:cubicBezTo>
                    <a:cubicBezTo>
                      <a:pt x="9347" y="5712"/>
                      <a:pt x="9358" y="5667"/>
                      <a:pt x="9347" y="5632"/>
                    </a:cubicBezTo>
                    <a:cubicBezTo>
                      <a:pt x="9199" y="5222"/>
                      <a:pt x="9130" y="4788"/>
                      <a:pt x="9176" y="4354"/>
                    </a:cubicBezTo>
                    <a:lnTo>
                      <a:pt x="9176" y="4354"/>
                    </a:lnTo>
                    <a:lnTo>
                      <a:pt x="9450" y="4468"/>
                    </a:lnTo>
                    <a:cubicBezTo>
                      <a:pt x="9459" y="4471"/>
                      <a:pt x="9468" y="4473"/>
                      <a:pt x="9477" y="4473"/>
                    </a:cubicBezTo>
                    <a:cubicBezTo>
                      <a:pt x="9502" y="4473"/>
                      <a:pt x="9527" y="4462"/>
                      <a:pt x="9552" y="4446"/>
                    </a:cubicBezTo>
                    <a:cubicBezTo>
                      <a:pt x="9575" y="4423"/>
                      <a:pt x="9587" y="4388"/>
                      <a:pt x="9587" y="4354"/>
                    </a:cubicBezTo>
                    <a:cubicBezTo>
                      <a:pt x="9518" y="4080"/>
                      <a:pt x="9404" y="3350"/>
                      <a:pt x="9587" y="2985"/>
                    </a:cubicBezTo>
                    <a:cubicBezTo>
                      <a:pt x="9678" y="3065"/>
                      <a:pt x="9769" y="3145"/>
                      <a:pt x="9860" y="3236"/>
                    </a:cubicBezTo>
                    <a:cubicBezTo>
                      <a:pt x="9875" y="3258"/>
                      <a:pt x="9899" y="3271"/>
                      <a:pt x="9927" y="3271"/>
                    </a:cubicBezTo>
                    <a:cubicBezTo>
                      <a:pt x="9942" y="3271"/>
                      <a:pt x="9958" y="3267"/>
                      <a:pt x="9975" y="3259"/>
                    </a:cubicBezTo>
                    <a:cubicBezTo>
                      <a:pt x="10009" y="3247"/>
                      <a:pt x="10032" y="3202"/>
                      <a:pt x="10032" y="3156"/>
                    </a:cubicBezTo>
                    <a:cubicBezTo>
                      <a:pt x="9997" y="2871"/>
                      <a:pt x="9940" y="2117"/>
                      <a:pt x="10112" y="1752"/>
                    </a:cubicBezTo>
                    <a:cubicBezTo>
                      <a:pt x="10214" y="1821"/>
                      <a:pt x="10306" y="1901"/>
                      <a:pt x="10385" y="2003"/>
                    </a:cubicBezTo>
                    <a:cubicBezTo>
                      <a:pt x="10404" y="2026"/>
                      <a:pt x="10430" y="2036"/>
                      <a:pt x="10456" y="2036"/>
                    </a:cubicBezTo>
                    <a:cubicBezTo>
                      <a:pt x="10510" y="2036"/>
                      <a:pt x="10564" y="1993"/>
                      <a:pt x="10557" y="1923"/>
                    </a:cubicBezTo>
                    <a:cubicBezTo>
                      <a:pt x="10545" y="1729"/>
                      <a:pt x="10579" y="1535"/>
                      <a:pt x="10636" y="1353"/>
                    </a:cubicBezTo>
                    <a:cubicBezTo>
                      <a:pt x="10671" y="1273"/>
                      <a:pt x="10705" y="1182"/>
                      <a:pt x="10739" y="1090"/>
                    </a:cubicBezTo>
                    <a:cubicBezTo>
                      <a:pt x="10830" y="896"/>
                      <a:pt x="10899" y="680"/>
                      <a:pt x="10945" y="463"/>
                    </a:cubicBezTo>
                    <a:close/>
                    <a:moveTo>
                      <a:pt x="3401" y="12434"/>
                    </a:moveTo>
                    <a:cubicBezTo>
                      <a:pt x="3641" y="12457"/>
                      <a:pt x="4154" y="12548"/>
                      <a:pt x="4417" y="12868"/>
                    </a:cubicBezTo>
                    <a:cubicBezTo>
                      <a:pt x="4432" y="12898"/>
                      <a:pt x="4462" y="12913"/>
                      <a:pt x="4495" y="12913"/>
                    </a:cubicBezTo>
                    <a:cubicBezTo>
                      <a:pt x="4511" y="12913"/>
                      <a:pt x="4527" y="12910"/>
                      <a:pt x="4542" y="12902"/>
                    </a:cubicBezTo>
                    <a:cubicBezTo>
                      <a:pt x="4577" y="12868"/>
                      <a:pt x="4599" y="12822"/>
                      <a:pt x="4588" y="12776"/>
                    </a:cubicBezTo>
                    <a:lnTo>
                      <a:pt x="4485" y="12502"/>
                    </a:lnTo>
                    <a:lnTo>
                      <a:pt x="4485" y="12502"/>
                    </a:lnTo>
                    <a:cubicBezTo>
                      <a:pt x="4771" y="12594"/>
                      <a:pt x="5022" y="12788"/>
                      <a:pt x="5181" y="13039"/>
                    </a:cubicBezTo>
                    <a:cubicBezTo>
                      <a:pt x="5199" y="13075"/>
                      <a:pt x="5233" y="13092"/>
                      <a:pt x="5267" y="13092"/>
                    </a:cubicBezTo>
                    <a:cubicBezTo>
                      <a:pt x="5299" y="13092"/>
                      <a:pt x="5331" y="13078"/>
                      <a:pt x="5353" y="13050"/>
                    </a:cubicBezTo>
                    <a:cubicBezTo>
                      <a:pt x="5410" y="12959"/>
                      <a:pt x="5455" y="12856"/>
                      <a:pt x="5478" y="12754"/>
                    </a:cubicBezTo>
                    <a:cubicBezTo>
                      <a:pt x="5752" y="12879"/>
                      <a:pt x="5980" y="13096"/>
                      <a:pt x="6129" y="13358"/>
                    </a:cubicBezTo>
                    <a:cubicBezTo>
                      <a:pt x="6151" y="13393"/>
                      <a:pt x="6186" y="13415"/>
                      <a:pt x="6231" y="13415"/>
                    </a:cubicBezTo>
                    <a:cubicBezTo>
                      <a:pt x="6277" y="13415"/>
                      <a:pt x="6311" y="13381"/>
                      <a:pt x="6323" y="13336"/>
                    </a:cubicBezTo>
                    <a:cubicBezTo>
                      <a:pt x="6334" y="13244"/>
                      <a:pt x="6368" y="13142"/>
                      <a:pt x="6391" y="13050"/>
                    </a:cubicBezTo>
                    <a:cubicBezTo>
                      <a:pt x="6631" y="13130"/>
                      <a:pt x="6825" y="13301"/>
                      <a:pt x="6928" y="13530"/>
                    </a:cubicBezTo>
                    <a:cubicBezTo>
                      <a:pt x="6950" y="13560"/>
                      <a:pt x="6983" y="13580"/>
                      <a:pt x="7020" y="13580"/>
                    </a:cubicBezTo>
                    <a:cubicBezTo>
                      <a:pt x="7038" y="13580"/>
                      <a:pt x="7057" y="13575"/>
                      <a:pt x="7076" y="13564"/>
                    </a:cubicBezTo>
                    <a:cubicBezTo>
                      <a:pt x="7123" y="13536"/>
                      <a:pt x="7178" y="13515"/>
                      <a:pt x="7234" y="13515"/>
                    </a:cubicBezTo>
                    <a:cubicBezTo>
                      <a:pt x="7246" y="13515"/>
                      <a:pt x="7258" y="13516"/>
                      <a:pt x="7270" y="13518"/>
                    </a:cubicBezTo>
                    <a:cubicBezTo>
                      <a:pt x="7430" y="13644"/>
                      <a:pt x="7555" y="13792"/>
                      <a:pt x="7646" y="13963"/>
                    </a:cubicBezTo>
                    <a:cubicBezTo>
                      <a:pt x="7669" y="14009"/>
                      <a:pt x="7704" y="14032"/>
                      <a:pt x="7749" y="14032"/>
                    </a:cubicBezTo>
                    <a:cubicBezTo>
                      <a:pt x="7795" y="14032"/>
                      <a:pt x="7829" y="13997"/>
                      <a:pt x="7841" y="13963"/>
                    </a:cubicBezTo>
                    <a:cubicBezTo>
                      <a:pt x="7863" y="13895"/>
                      <a:pt x="7875" y="13849"/>
                      <a:pt x="7886" y="13815"/>
                    </a:cubicBezTo>
                    <a:cubicBezTo>
                      <a:pt x="8080" y="13975"/>
                      <a:pt x="8331" y="14214"/>
                      <a:pt x="8365" y="14328"/>
                    </a:cubicBezTo>
                    <a:cubicBezTo>
                      <a:pt x="8385" y="14368"/>
                      <a:pt x="8414" y="14399"/>
                      <a:pt x="8451" y="14399"/>
                    </a:cubicBezTo>
                    <a:cubicBezTo>
                      <a:pt x="8456" y="14399"/>
                      <a:pt x="8462" y="14398"/>
                      <a:pt x="8468" y="14397"/>
                    </a:cubicBezTo>
                    <a:cubicBezTo>
                      <a:pt x="8514" y="14397"/>
                      <a:pt x="8559" y="14363"/>
                      <a:pt x="8559" y="14317"/>
                    </a:cubicBezTo>
                    <a:cubicBezTo>
                      <a:pt x="8571" y="14283"/>
                      <a:pt x="8571" y="14249"/>
                      <a:pt x="8582" y="14226"/>
                    </a:cubicBezTo>
                    <a:cubicBezTo>
                      <a:pt x="8799" y="14385"/>
                      <a:pt x="9587" y="14945"/>
                      <a:pt x="10431" y="15093"/>
                    </a:cubicBezTo>
                    <a:cubicBezTo>
                      <a:pt x="9940" y="15162"/>
                      <a:pt x="8970" y="15321"/>
                      <a:pt x="8445" y="15504"/>
                    </a:cubicBezTo>
                    <a:cubicBezTo>
                      <a:pt x="8480" y="15424"/>
                      <a:pt x="8480" y="15367"/>
                      <a:pt x="8423" y="15333"/>
                    </a:cubicBezTo>
                    <a:cubicBezTo>
                      <a:pt x="8403" y="15318"/>
                      <a:pt x="8382" y="15312"/>
                      <a:pt x="8362" y="15312"/>
                    </a:cubicBezTo>
                    <a:cubicBezTo>
                      <a:pt x="8333" y="15312"/>
                      <a:pt x="8305" y="15324"/>
                      <a:pt x="8286" y="15344"/>
                    </a:cubicBezTo>
                    <a:cubicBezTo>
                      <a:pt x="8274" y="15344"/>
                      <a:pt x="8251" y="15367"/>
                      <a:pt x="8229" y="15378"/>
                    </a:cubicBezTo>
                    <a:cubicBezTo>
                      <a:pt x="8000" y="15584"/>
                      <a:pt x="7738" y="15721"/>
                      <a:pt x="7441" y="15789"/>
                    </a:cubicBezTo>
                    <a:cubicBezTo>
                      <a:pt x="7452" y="15732"/>
                      <a:pt x="7475" y="15675"/>
                      <a:pt x="7498" y="15618"/>
                    </a:cubicBezTo>
                    <a:cubicBezTo>
                      <a:pt x="7521" y="15572"/>
                      <a:pt x="7521" y="15527"/>
                      <a:pt x="7475" y="15492"/>
                    </a:cubicBezTo>
                    <a:cubicBezTo>
                      <a:pt x="7458" y="15481"/>
                      <a:pt x="7438" y="15475"/>
                      <a:pt x="7417" y="15475"/>
                    </a:cubicBezTo>
                    <a:cubicBezTo>
                      <a:pt x="7395" y="15475"/>
                      <a:pt x="7373" y="15481"/>
                      <a:pt x="7350" y="15492"/>
                    </a:cubicBezTo>
                    <a:cubicBezTo>
                      <a:pt x="7144" y="15664"/>
                      <a:pt x="6893" y="15789"/>
                      <a:pt x="6642" y="15880"/>
                    </a:cubicBezTo>
                    <a:lnTo>
                      <a:pt x="6654" y="15766"/>
                    </a:lnTo>
                    <a:cubicBezTo>
                      <a:pt x="6654" y="15732"/>
                      <a:pt x="6631" y="15698"/>
                      <a:pt x="6608" y="15675"/>
                    </a:cubicBezTo>
                    <a:cubicBezTo>
                      <a:pt x="6591" y="15664"/>
                      <a:pt x="6571" y="15658"/>
                      <a:pt x="6552" y="15658"/>
                    </a:cubicBezTo>
                    <a:cubicBezTo>
                      <a:pt x="6534" y="15658"/>
                      <a:pt x="6517" y="15664"/>
                      <a:pt x="6505" y="15675"/>
                    </a:cubicBezTo>
                    <a:cubicBezTo>
                      <a:pt x="6311" y="15778"/>
                      <a:pt x="6106" y="15858"/>
                      <a:pt x="5900" y="15915"/>
                    </a:cubicBezTo>
                    <a:cubicBezTo>
                      <a:pt x="5912" y="15846"/>
                      <a:pt x="5912" y="15766"/>
                      <a:pt x="5889" y="15686"/>
                    </a:cubicBezTo>
                    <a:cubicBezTo>
                      <a:pt x="5889" y="15664"/>
                      <a:pt x="5866" y="15641"/>
                      <a:pt x="5832" y="15629"/>
                    </a:cubicBezTo>
                    <a:cubicBezTo>
                      <a:pt x="5821" y="15618"/>
                      <a:pt x="5809" y="15618"/>
                      <a:pt x="5798" y="15618"/>
                    </a:cubicBezTo>
                    <a:lnTo>
                      <a:pt x="5752" y="15618"/>
                    </a:lnTo>
                    <a:cubicBezTo>
                      <a:pt x="5558" y="15698"/>
                      <a:pt x="5353" y="15766"/>
                      <a:pt x="5147" y="15812"/>
                    </a:cubicBezTo>
                    <a:lnTo>
                      <a:pt x="5170" y="15618"/>
                    </a:lnTo>
                    <a:cubicBezTo>
                      <a:pt x="5170" y="15584"/>
                      <a:pt x="5159" y="15550"/>
                      <a:pt x="5136" y="15527"/>
                    </a:cubicBezTo>
                    <a:cubicBezTo>
                      <a:pt x="5116" y="15513"/>
                      <a:pt x="5096" y="15508"/>
                      <a:pt x="5076" y="15508"/>
                    </a:cubicBezTo>
                    <a:cubicBezTo>
                      <a:pt x="5061" y="15508"/>
                      <a:pt x="5047" y="15511"/>
                      <a:pt x="5033" y="15515"/>
                    </a:cubicBezTo>
                    <a:cubicBezTo>
                      <a:pt x="4870" y="15579"/>
                      <a:pt x="4692" y="15614"/>
                      <a:pt x="4517" y="15614"/>
                    </a:cubicBezTo>
                    <a:cubicBezTo>
                      <a:pt x="4472" y="15614"/>
                      <a:pt x="4427" y="15611"/>
                      <a:pt x="4383" y="15607"/>
                    </a:cubicBezTo>
                    <a:cubicBezTo>
                      <a:pt x="4440" y="15538"/>
                      <a:pt x="4462" y="15447"/>
                      <a:pt x="4440" y="15356"/>
                    </a:cubicBezTo>
                    <a:cubicBezTo>
                      <a:pt x="4431" y="15314"/>
                      <a:pt x="4393" y="15285"/>
                      <a:pt x="4351" y="15285"/>
                    </a:cubicBezTo>
                    <a:cubicBezTo>
                      <a:pt x="4335" y="15285"/>
                      <a:pt x="4318" y="15289"/>
                      <a:pt x="4303" y="15298"/>
                    </a:cubicBezTo>
                    <a:cubicBezTo>
                      <a:pt x="4179" y="15340"/>
                      <a:pt x="4048" y="15360"/>
                      <a:pt x="3916" y="15360"/>
                    </a:cubicBezTo>
                    <a:cubicBezTo>
                      <a:pt x="3828" y="15360"/>
                      <a:pt x="3739" y="15351"/>
                      <a:pt x="3652" y="15333"/>
                    </a:cubicBezTo>
                    <a:cubicBezTo>
                      <a:pt x="3721" y="15253"/>
                      <a:pt x="3766" y="15150"/>
                      <a:pt x="3709" y="15070"/>
                    </a:cubicBezTo>
                    <a:cubicBezTo>
                      <a:pt x="3686" y="15036"/>
                      <a:pt x="3652" y="15025"/>
                      <a:pt x="3607" y="15025"/>
                    </a:cubicBezTo>
                    <a:cubicBezTo>
                      <a:pt x="3502" y="15044"/>
                      <a:pt x="3397" y="15053"/>
                      <a:pt x="3292" y="15053"/>
                    </a:cubicBezTo>
                    <a:cubicBezTo>
                      <a:pt x="3146" y="15053"/>
                      <a:pt x="3000" y="15035"/>
                      <a:pt x="2853" y="15002"/>
                    </a:cubicBezTo>
                    <a:lnTo>
                      <a:pt x="2979" y="14899"/>
                    </a:lnTo>
                    <a:cubicBezTo>
                      <a:pt x="3047" y="14842"/>
                      <a:pt x="3013" y="14728"/>
                      <a:pt x="2922" y="14716"/>
                    </a:cubicBezTo>
                    <a:cubicBezTo>
                      <a:pt x="2922" y="14716"/>
                      <a:pt x="2397" y="14659"/>
                      <a:pt x="2100" y="14420"/>
                    </a:cubicBezTo>
                    <a:lnTo>
                      <a:pt x="2180" y="14351"/>
                    </a:lnTo>
                    <a:cubicBezTo>
                      <a:pt x="2237" y="14294"/>
                      <a:pt x="2214" y="14191"/>
                      <a:pt x="2134" y="14180"/>
                    </a:cubicBezTo>
                    <a:cubicBezTo>
                      <a:pt x="1906" y="14134"/>
                      <a:pt x="1678" y="14066"/>
                      <a:pt x="1461" y="13975"/>
                    </a:cubicBezTo>
                    <a:cubicBezTo>
                      <a:pt x="1472" y="13963"/>
                      <a:pt x="1472" y="13963"/>
                      <a:pt x="1484" y="13963"/>
                    </a:cubicBezTo>
                    <a:cubicBezTo>
                      <a:pt x="1518" y="13940"/>
                      <a:pt x="1552" y="13906"/>
                      <a:pt x="1552" y="13861"/>
                    </a:cubicBezTo>
                    <a:cubicBezTo>
                      <a:pt x="1541" y="13815"/>
                      <a:pt x="1518" y="13781"/>
                      <a:pt x="1472" y="13769"/>
                    </a:cubicBezTo>
                    <a:cubicBezTo>
                      <a:pt x="1073" y="13632"/>
                      <a:pt x="696" y="13415"/>
                      <a:pt x="366" y="13130"/>
                    </a:cubicBezTo>
                    <a:lnTo>
                      <a:pt x="366" y="13130"/>
                    </a:lnTo>
                    <a:cubicBezTo>
                      <a:pt x="716" y="13169"/>
                      <a:pt x="1067" y="13187"/>
                      <a:pt x="1415" y="13187"/>
                    </a:cubicBezTo>
                    <a:cubicBezTo>
                      <a:pt x="1576" y="13187"/>
                      <a:pt x="1736" y="13183"/>
                      <a:pt x="1895" y="13176"/>
                    </a:cubicBezTo>
                    <a:lnTo>
                      <a:pt x="2009" y="13244"/>
                    </a:lnTo>
                    <a:cubicBezTo>
                      <a:pt x="2027" y="13258"/>
                      <a:pt x="2048" y="13264"/>
                      <a:pt x="2070" y="13264"/>
                    </a:cubicBezTo>
                    <a:cubicBezTo>
                      <a:pt x="2103" y="13264"/>
                      <a:pt x="2136" y="13249"/>
                      <a:pt x="2157" y="13221"/>
                    </a:cubicBezTo>
                    <a:cubicBezTo>
                      <a:pt x="2214" y="13142"/>
                      <a:pt x="2226" y="13050"/>
                      <a:pt x="2214" y="12959"/>
                    </a:cubicBezTo>
                    <a:cubicBezTo>
                      <a:pt x="2374" y="12959"/>
                      <a:pt x="2522" y="13005"/>
                      <a:pt x="2671" y="13073"/>
                    </a:cubicBezTo>
                    <a:cubicBezTo>
                      <a:pt x="2683" y="13081"/>
                      <a:pt x="2696" y="13085"/>
                      <a:pt x="2710" y="13085"/>
                    </a:cubicBezTo>
                    <a:cubicBezTo>
                      <a:pt x="2736" y="13085"/>
                      <a:pt x="2763" y="13072"/>
                      <a:pt x="2785" y="13050"/>
                    </a:cubicBezTo>
                    <a:cubicBezTo>
                      <a:pt x="2808" y="13027"/>
                      <a:pt x="2819" y="12970"/>
                      <a:pt x="2796" y="12936"/>
                    </a:cubicBezTo>
                    <a:cubicBezTo>
                      <a:pt x="2751" y="12868"/>
                      <a:pt x="2716" y="12788"/>
                      <a:pt x="2694" y="12708"/>
                    </a:cubicBezTo>
                    <a:lnTo>
                      <a:pt x="2694" y="12708"/>
                    </a:lnTo>
                    <a:cubicBezTo>
                      <a:pt x="3002" y="12788"/>
                      <a:pt x="3367" y="12902"/>
                      <a:pt x="3435" y="13005"/>
                    </a:cubicBezTo>
                    <a:cubicBezTo>
                      <a:pt x="3458" y="13031"/>
                      <a:pt x="3487" y="13042"/>
                      <a:pt x="3515" y="13042"/>
                    </a:cubicBezTo>
                    <a:cubicBezTo>
                      <a:pt x="3584" y="13042"/>
                      <a:pt x="3647" y="12975"/>
                      <a:pt x="3607" y="12902"/>
                    </a:cubicBezTo>
                    <a:cubicBezTo>
                      <a:pt x="3515" y="12754"/>
                      <a:pt x="3447" y="12594"/>
                      <a:pt x="3401" y="12434"/>
                    </a:cubicBezTo>
                    <a:close/>
                    <a:moveTo>
                      <a:pt x="18420" y="12434"/>
                    </a:moveTo>
                    <a:cubicBezTo>
                      <a:pt x="18363" y="12605"/>
                      <a:pt x="18294" y="12765"/>
                      <a:pt x="18203" y="12902"/>
                    </a:cubicBezTo>
                    <a:cubicBezTo>
                      <a:pt x="18162" y="12983"/>
                      <a:pt x="18226" y="13053"/>
                      <a:pt x="18295" y="13053"/>
                    </a:cubicBezTo>
                    <a:cubicBezTo>
                      <a:pt x="18323" y="13053"/>
                      <a:pt x="18351" y="13042"/>
                      <a:pt x="18374" y="13016"/>
                    </a:cubicBezTo>
                    <a:cubicBezTo>
                      <a:pt x="18442" y="12913"/>
                      <a:pt x="18808" y="12788"/>
                      <a:pt x="19116" y="12719"/>
                    </a:cubicBezTo>
                    <a:lnTo>
                      <a:pt x="19116" y="12719"/>
                    </a:lnTo>
                    <a:cubicBezTo>
                      <a:pt x="19093" y="12799"/>
                      <a:pt x="19059" y="12868"/>
                      <a:pt x="19013" y="12948"/>
                    </a:cubicBezTo>
                    <a:cubicBezTo>
                      <a:pt x="18990" y="12982"/>
                      <a:pt x="19002" y="13027"/>
                      <a:pt x="19036" y="13062"/>
                    </a:cubicBezTo>
                    <a:cubicBezTo>
                      <a:pt x="19051" y="13084"/>
                      <a:pt x="19075" y="13096"/>
                      <a:pt x="19102" y="13096"/>
                    </a:cubicBezTo>
                    <a:cubicBezTo>
                      <a:pt x="19118" y="13096"/>
                      <a:pt x="19134" y="13093"/>
                      <a:pt x="19150" y="13085"/>
                    </a:cubicBezTo>
                    <a:cubicBezTo>
                      <a:pt x="19287" y="13016"/>
                      <a:pt x="19435" y="12970"/>
                      <a:pt x="19595" y="12970"/>
                    </a:cubicBezTo>
                    <a:cubicBezTo>
                      <a:pt x="19584" y="13062"/>
                      <a:pt x="19606" y="13153"/>
                      <a:pt x="19664" y="13233"/>
                    </a:cubicBezTo>
                    <a:cubicBezTo>
                      <a:pt x="19677" y="13261"/>
                      <a:pt x="19708" y="13276"/>
                      <a:pt x="19740" y="13276"/>
                    </a:cubicBezTo>
                    <a:cubicBezTo>
                      <a:pt x="19761" y="13276"/>
                      <a:pt x="19782" y="13269"/>
                      <a:pt x="19800" y="13256"/>
                    </a:cubicBezTo>
                    <a:lnTo>
                      <a:pt x="19915" y="13187"/>
                    </a:lnTo>
                    <a:cubicBezTo>
                      <a:pt x="20077" y="13194"/>
                      <a:pt x="20239" y="13198"/>
                      <a:pt x="20400" y="13198"/>
                    </a:cubicBezTo>
                    <a:cubicBezTo>
                      <a:pt x="20747" y="13198"/>
                      <a:pt x="21093" y="13181"/>
                      <a:pt x="21444" y="13142"/>
                    </a:cubicBezTo>
                    <a:lnTo>
                      <a:pt x="21444" y="13142"/>
                    </a:lnTo>
                    <a:cubicBezTo>
                      <a:pt x="21113" y="13415"/>
                      <a:pt x="20736" y="13632"/>
                      <a:pt x="20337" y="13769"/>
                    </a:cubicBezTo>
                    <a:cubicBezTo>
                      <a:pt x="20291" y="13792"/>
                      <a:pt x="20268" y="13826"/>
                      <a:pt x="20268" y="13872"/>
                    </a:cubicBezTo>
                    <a:cubicBezTo>
                      <a:pt x="20268" y="13906"/>
                      <a:pt x="20291" y="13952"/>
                      <a:pt x="20325" y="13963"/>
                    </a:cubicBezTo>
                    <a:cubicBezTo>
                      <a:pt x="20337" y="13963"/>
                      <a:pt x="20348" y="13975"/>
                      <a:pt x="20348" y="13975"/>
                    </a:cubicBezTo>
                    <a:cubicBezTo>
                      <a:pt x="20131" y="14066"/>
                      <a:pt x="19903" y="14134"/>
                      <a:pt x="19675" y="14180"/>
                    </a:cubicBezTo>
                    <a:cubicBezTo>
                      <a:pt x="19641" y="14191"/>
                      <a:pt x="19606" y="14214"/>
                      <a:pt x="19595" y="14260"/>
                    </a:cubicBezTo>
                    <a:cubicBezTo>
                      <a:pt x="19595" y="14294"/>
                      <a:pt x="19606" y="14328"/>
                      <a:pt x="19629" y="14351"/>
                    </a:cubicBezTo>
                    <a:lnTo>
                      <a:pt x="19709" y="14431"/>
                    </a:lnTo>
                    <a:cubicBezTo>
                      <a:pt x="19412" y="14671"/>
                      <a:pt x="18888" y="14728"/>
                      <a:pt x="18888" y="14728"/>
                    </a:cubicBezTo>
                    <a:cubicBezTo>
                      <a:pt x="18796" y="14739"/>
                      <a:pt x="18762" y="14842"/>
                      <a:pt x="18830" y="14899"/>
                    </a:cubicBezTo>
                    <a:lnTo>
                      <a:pt x="18956" y="15013"/>
                    </a:lnTo>
                    <a:cubicBezTo>
                      <a:pt x="18815" y="15045"/>
                      <a:pt x="18673" y="15059"/>
                      <a:pt x="18532" y="15059"/>
                    </a:cubicBezTo>
                    <a:cubicBezTo>
                      <a:pt x="18422" y="15059"/>
                      <a:pt x="18312" y="15051"/>
                      <a:pt x="18203" y="15036"/>
                    </a:cubicBezTo>
                    <a:cubicBezTo>
                      <a:pt x="18196" y="15034"/>
                      <a:pt x="18190" y="15033"/>
                      <a:pt x="18183" y="15033"/>
                    </a:cubicBezTo>
                    <a:cubicBezTo>
                      <a:pt x="18153" y="15033"/>
                      <a:pt x="18119" y="15052"/>
                      <a:pt x="18100" y="15070"/>
                    </a:cubicBezTo>
                    <a:cubicBezTo>
                      <a:pt x="18043" y="15162"/>
                      <a:pt x="18089" y="15253"/>
                      <a:pt x="18157" y="15344"/>
                    </a:cubicBezTo>
                    <a:cubicBezTo>
                      <a:pt x="18074" y="15362"/>
                      <a:pt x="17990" y="15371"/>
                      <a:pt x="17907" y="15371"/>
                    </a:cubicBezTo>
                    <a:cubicBezTo>
                      <a:pt x="17773" y="15371"/>
                      <a:pt x="17640" y="15348"/>
                      <a:pt x="17507" y="15298"/>
                    </a:cubicBezTo>
                    <a:cubicBezTo>
                      <a:pt x="17495" y="15293"/>
                      <a:pt x="17481" y="15290"/>
                      <a:pt x="17467" y="15290"/>
                    </a:cubicBezTo>
                    <a:cubicBezTo>
                      <a:pt x="17452" y="15290"/>
                      <a:pt x="17438" y="15293"/>
                      <a:pt x="17427" y="15298"/>
                    </a:cubicBezTo>
                    <a:cubicBezTo>
                      <a:pt x="17404" y="15321"/>
                      <a:pt x="17381" y="15344"/>
                      <a:pt x="17370" y="15367"/>
                    </a:cubicBezTo>
                    <a:cubicBezTo>
                      <a:pt x="17358" y="15458"/>
                      <a:pt x="17381" y="15550"/>
                      <a:pt x="17438" y="15618"/>
                    </a:cubicBezTo>
                    <a:cubicBezTo>
                      <a:pt x="17392" y="15623"/>
                      <a:pt x="17345" y="15625"/>
                      <a:pt x="17300" y="15625"/>
                    </a:cubicBezTo>
                    <a:cubicBezTo>
                      <a:pt x="17122" y="15625"/>
                      <a:pt x="16951" y="15590"/>
                      <a:pt x="16788" y="15527"/>
                    </a:cubicBezTo>
                    <a:cubicBezTo>
                      <a:pt x="16775" y="15518"/>
                      <a:pt x="16762" y="15514"/>
                      <a:pt x="16748" y="15514"/>
                    </a:cubicBezTo>
                    <a:cubicBezTo>
                      <a:pt x="16727" y="15514"/>
                      <a:pt x="16706" y="15524"/>
                      <a:pt x="16685" y="15538"/>
                    </a:cubicBezTo>
                    <a:cubicBezTo>
                      <a:pt x="16651" y="15550"/>
                      <a:pt x="16639" y="15595"/>
                      <a:pt x="16651" y="15629"/>
                    </a:cubicBezTo>
                    <a:lnTo>
                      <a:pt x="16662" y="15823"/>
                    </a:lnTo>
                    <a:cubicBezTo>
                      <a:pt x="16457" y="15778"/>
                      <a:pt x="16263" y="15709"/>
                      <a:pt x="16069" y="15629"/>
                    </a:cubicBezTo>
                    <a:cubicBezTo>
                      <a:pt x="16052" y="15624"/>
                      <a:pt x="16037" y="15621"/>
                      <a:pt x="16023" y="15621"/>
                    </a:cubicBezTo>
                    <a:cubicBezTo>
                      <a:pt x="16009" y="15621"/>
                      <a:pt x="15995" y="15624"/>
                      <a:pt x="15977" y="15629"/>
                    </a:cubicBezTo>
                    <a:cubicBezTo>
                      <a:pt x="15955" y="15641"/>
                      <a:pt x="15932" y="15664"/>
                      <a:pt x="15932" y="15686"/>
                    </a:cubicBezTo>
                    <a:cubicBezTo>
                      <a:pt x="15909" y="15766"/>
                      <a:pt x="15909" y="15846"/>
                      <a:pt x="15920" y="15915"/>
                    </a:cubicBezTo>
                    <a:cubicBezTo>
                      <a:pt x="15704" y="15858"/>
                      <a:pt x="15509" y="15778"/>
                      <a:pt x="15315" y="15675"/>
                    </a:cubicBezTo>
                    <a:cubicBezTo>
                      <a:pt x="15304" y="15664"/>
                      <a:pt x="15281" y="15664"/>
                      <a:pt x="15270" y="15664"/>
                    </a:cubicBezTo>
                    <a:cubicBezTo>
                      <a:pt x="15247" y="15664"/>
                      <a:pt x="15213" y="15664"/>
                      <a:pt x="15190" y="15675"/>
                    </a:cubicBezTo>
                    <a:cubicBezTo>
                      <a:pt x="15167" y="15698"/>
                      <a:pt x="15144" y="15732"/>
                      <a:pt x="15144" y="15766"/>
                    </a:cubicBezTo>
                    <a:lnTo>
                      <a:pt x="15156" y="15880"/>
                    </a:lnTo>
                    <a:cubicBezTo>
                      <a:pt x="14905" y="15801"/>
                      <a:pt x="14665" y="15664"/>
                      <a:pt x="14448" y="15504"/>
                    </a:cubicBezTo>
                    <a:cubicBezTo>
                      <a:pt x="14431" y="15492"/>
                      <a:pt x="14413" y="15486"/>
                      <a:pt x="14395" y="15486"/>
                    </a:cubicBezTo>
                    <a:cubicBezTo>
                      <a:pt x="14330" y="15486"/>
                      <a:pt x="14273" y="15558"/>
                      <a:pt x="14300" y="15629"/>
                    </a:cubicBezTo>
                    <a:cubicBezTo>
                      <a:pt x="14334" y="15675"/>
                      <a:pt x="14345" y="15732"/>
                      <a:pt x="14368" y="15789"/>
                    </a:cubicBezTo>
                    <a:cubicBezTo>
                      <a:pt x="14072" y="15732"/>
                      <a:pt x="13798" y="15584"/>
                      <a:pt x="13581" y="15390"/>
                    </a:cubicBezTo>
                    <a:cubicBezTo>
                      <a:pt x="13558" y="15367"/>
                      <a:pt x="13535" y="15356"/>
                      <a:pt x="13524" y="15344"/>
                    </a:cubicBezTo>
                    <a:cubicBezTo>
                      <a:pt x="13499" y="15325"/>
                      <a:pt x="13470" y="15317"/>
                      <a:pt x="13442" y="15317"/>
                    </a:cubicBezTo>
                    <a:cubicBezTo>
                      <a:pt x="13419" y="15317"/>
                      <a:pt x="13396" y="15322"/>
                      <a:pt x="13375" y="15333"/>
                    </a:cubicBezTo>
                    <a:cubicBezTo>
                      <a:pt x="13318" y="15378"/>
                      <a:pt x="13330" y="15435"/>
                      <a:pt x="13353" y="15504"/>
                    </a:cubicBezTo>
                    <a:cubicBezTo>
                      <a:pt x="12828" y="15321"/>
                      <a:pt x="11858" y="15173"/>
                      <a:pt x="11367" y="15093"/>
                    </a:cubicBezTo>
                    <a:cubicBezTo>
                      <a:pt x="12223" y="14956"/>
                      <a:pt x="12999" y="14397"/>
                      <a:pt x="13216" y="14226"/>
                    </a:cubicBezTo>
                    <a:cubicBezTo>
                      <a:pt x="13227" y="14260"/>
                      <a:pt x="13238" y="14294"/>
                      <a:pt x="13238" y="14328"/>
                    </a:cubicBezTo>
                    <a:cubicBezTo>
                      <a:pt x="13250" y="14374"/>
                      <a:pt x="13284" y="14408"/>
                      <a:pt x="13330" y="14408"/>
                    </a:cubicBezTo>
                    <a:cubicBezTo>
                      <a:pt x="13375" y="14408"/>
                      <a:pt x="13421" y="14385"/>
                      <a:pt x="13432" y="14340"/>
                    </a:cubicBezTo>
                    <a:cubicBezTo>
                      <a:pt x="13478" y="14214"/>
                      <a:pt x="13729" y="13975"/>
                      <a:pt x="13912" y="13826"/>
                    </a:cubicBezTo>
                    <a:cubicBezTo>
                      <a:pt x="13935" y="13861"/>
                      <a:pt x="13946" y="13906"/>
                      <a:pt x="13969" y="13963"/>
                    </a:cubicBezTo>
                    <a:cubicBezTo>
                      <a:pt x="13980" y="14009"/>
                      <a:pt x="14015" y="14032"/>
                      <a:pt x="14060" y="14032"/>
                    </a:cubicBezTo>
                    <a:cubicBezTo>
                      <a:pt x="14094" y="14032"/>
                      <a:pt x="14140" y="14009"/>
                      <a:pt x="14151" y="13975"/>
                    </a:cubicBezTo>
                    <a:cubicBezTo>
                      <a:pt x="14243" y="13803"/>
                      <a:pt x="14380" y="13644"/>
                      <a:pt x="14528" y="13530"/>
                    </a:cubicBezTo>
                    <a:cubicBezTo>
                      <a:pt x="14547" y="13527"/>
                      <a:pt x="14565" y="13525"/>
                      <a:pt x="14583" y="13525"/>
                    </a:cubicBezTo>
                    <a:cubicBezTo>
                      <a:pt x="14640" y="13525"/>
                      <a:pt x="14690" y="13540"/>
                      <a:pt x="14733" y="13575"/>
                    </a:cubicBezTo>
                    <a:cubicBezTo>
                      <a:pt x="14750" y="13583"/>
                      <a:pt x="14771" y="13591"/>
                      <a:pt x="14791" y="13591"/>
                    </a:cubicBezTo>
                    <a:cubicBezTo>
                      <a:pt x="14799" y="13591"/>
                      <a:pt x="14807" y="13590"/>
                      <a:pt x="14813" y="13587"/>
                    </a:cubicBezTo>
                    <a:cubicBezTo>
                      <a:pt x="14848" y="13587"/>
                      <a:pt x="14870" y="13564"/>
                      <a:pt x="14882" y="13530"/>
                    </a:cubicBezTo>
                    <a:cubicBezTo>
                      <a:pt x="14985" y="13301"/>
                      <a:pt x="15179" y="13130"/>
                      <a:pt x="15418" y="13062"/>
                    </a:cubicBezTo>
                    <a:cubicBezTo>
                      <a:pt x="15452" y="13153"/>
                      <a:pt x="15475" y="13244"/>
                      <a:pt x="15498" y="13347"/>
                    </a:cubicBezTo>
                    <a:cubicBezTo>
                      <a:pt x="15509" y="13393"/>
                      <a:pt x="15544" y="13415"/>
                      <a:pt x="15578" y="13427"/>
                    </a:cubicBezTo>
                    <a:cubicBezTo>
                      <a:pt x="15624" y="13427"/>
                      <a:pt x="15658" y="13404"/>
                      <a:pt x="15681" y="13370"/>
                    </a:cubicBezTo>
                    <a:cubicBezTo>
                      <a:pt x="15829" y="13096"/>
                      <a:pt x="16057" y="12891"/>
                      <a:pt x="16331" y="12765"/>
                    </a:cubicBezTo>
                    <a:cubicBezTo>
                      <a:pt x="16354" y="12868"/>
                      <a:pt x="16400" y="12970"/>
                      <a:pt x="16457" y="13050"/>
                    </a:cubicBezTo>
                    <a:cubicBezTo>
                      <a:pt x="16480" y="13085"/>
                      <a:pt x="16514" y="13096"/>
                      <a:pt x="16548" y="13096"/>
                    </a:cubicBezTo>
                    <a:cubicBezTo>
                      <a:pt x="16582" y="13096"/>
                      <a:pt x="16616" y="13073"/>
                      <a:pt x="16628" y="13050"/>
                    </a:cubicBezTo>
                    <a:cubicBezTo>
                      <a:pt x="16788" y="12788"/>
                      <a:pt x="17039" y="12594"/>
                      <a:pt x="17324" y="12514"/>
                    </a:cubicBezTo>
                    <a:lnTo>
                      <a:pt x="17324" y="12514"/>
                    </a:lnTo>
                    <a:cubicBezTo>
                      <a:pt x="17301" y="12582"/>
                      <a:pt x="17267" y="12662"/>
                      <a:pt x="17233" y="12788"/>
                    </a:cubicBezTo>
                    <a:cubicBezTo>
                      <a:pt x="17210" y="12833"/>
                      <a:pt x="17233" y="12879"/>
                      <a:pt x="17278" y="12902"/>
                    </a:cubicBezTo>
                    <a:cubicBezTo>
                      <a:pt x="17291" y="12910"/>
                      <a:pt x="17306" y="12914"/>
                      <a:pt x="17321" y="12914"/>
                    </a:cubicBezTo>
                    <a:cubicBezTo>
                      <a:pt x="17350" y="12914"/>
                      <a:pt x="17382" y="12901"/>
                      <a:pt x="17404" y="12879"/>
                    </a:cubicBezTo>
                    <a:cubicBezTo>
                      <a:pt x="17655" y="12548"/>
                      <a:pt x="18180" y="12468"/>
                      <a:pt x="18420" y="12434"/>
                    </a:cubicBezTo>
                    <a:close/>
                    <a:moveTo>
                      <a:pt x="10990" y="16132"/>
                    </a:moveTo>
                    <a:lnTo>
                      <a:pt x="10990" y="16132"/>
                    </a:lnTo>
                    <a:cubicBezTo>
                      <a:pt x="11047" y="17627"/>
                      <a:pt x="10591" y="18608"/>
                      <a:pt x="10477" y="18836"/>
                    </a:cubicBezTo>
                    <a:cubicBezTo>
                      <a:pt x="10351" y="18825"/>
                      <a:pt x="10248" y="18745"/>
                      <a:pt x="10203" y="18642"/>
                    </a:cubicBezTo>
                    <a:cubicBezTo>
                      <a:pt x="10739" y="18049"/>
                      <a:pt x="10933" y="16930"/>
                      <a:pt x="10990" y="16132"/>
                    </a:cubicBezTo>
                    <a:close/>
                    <a:moveTo>
                      <a:pt x="11139" y="15276"/>
                    </a:moveTo>
                    <a:lnTo>
                      <a:pt x="11139" y="15276"/>
                    </a:lnTo>
                    <a:cubicBezTo>
                      <a:pt x="11686" y="15504"/>
                      <a:pt x="12257" y="15664"/>
                      <a:pt x="12850" y="15744"/>
                    </a:cubicBezTo>
                    <a:lnTo>
                      <a:pt x="12908" y="15755"/>
                    </a:lnTo>
                    <a:cubicBezTo>
                      <a:pt x="13056" y="15778"/>
                      <a:pt x="13204" y="15835"/>
                      <a:pt x="13330" y="15926"/>
                    </a:cubicBezTo>
                    <a:cubicBezTo>
                      <a:pt x="13307" y="15972"/>
                      <a:pt x="13273" y="16006"/>
                      <a:pt x="13238" y="16052"/>
                    </a:cubicBezTo>
                    <a:cubicBezTo>
                      <a:pt x="13204" y="16086"/>
                      <a:pt x="13204" y="16132"/>
                      <a:pt x="13227" y="16166"/>
                    </a:cubicBezTo>
                    <a:cubicBezTo>
                      <a:pt x="13236" y="16194"/>
                      <a:pt x="13269" y="16214"/>
                      <a:pt x="13306" y="16214"/>
                    </a:cubicBezTo>
                    <a:cubicBezTo>
                      <a:pt x="13314" y="16214"/>
                      <a:pt x="13322" y="16213"/>
                      <a:pt x="13330" y="16211"/>
                    </a:cubicBezTo>
                    <a:cubicBezTo>
                      <a:pt x="13366" y="16208"/>
                      <a:pt x="13403" y="16206"/>
                      <a:pt x="13440" y="16206"/>
                    </a:cubicBezTo>
                    <a:cubicBezTo>
                      <a:pt x="13619" y="16206"/>
                      <a:pt x="13796" y="16252"/>
                      <a:pt x="13957" y="16337"/>
                    </a:cubicBezTo>
                    <a:cubicBezTo>
                      <a:pt x="13923" y="16383"/>
                      <a:pt x="13889" y="16440"/>
                      <a:pt x="13866" y="16508"/>
                    </a:cubicBezTo>
                    <a:cubicBezTo>
                      <a:pt x="13866" y="16542"/>
                      <a:pt x="13866" y="16577"/>
                      <a:pt x="13889" y="16599"/>
                    </a:cubicBezTo>
                    <a:cubicBezTo>
                      <a:pt x="13912" y="16622"/>
                      <a:pt x="13946" y="16634"/>
                      <a:pt x="13980" y="16634"/>
                    </a:cubicBezTo>
                    <a:cubicBezTo>
                      <a:pt x="13998" y="16633"/>
                      <a:pt x="14017" y="16632"/>
                      <a:pt x="14035" y="16632"/>
                    </a:cubicBezTo>
                    <a:cubicBezTo>
                      <a:pt x="14233" y="16632"/>
                      <a:pt x="14429" y="16689"/>
                      <a:pt x="14597" y="16793"/>
                    </a:cubicBezTo>
                    <a:lnTo>
                      <a:pt x="14460" y="16828"/>
                    </a:lnTo>
                    <a:cubicBezTo>
                      <a:pt x="14345" y="16851"/>
                      <a:pt x="14357" y="17022"/>
                      <a:pt x="14471" y="17022"/>
                    </a:cubicBezTo>
                    <a:cubicBezTo>
                      <a:pt x="14791" y="17045"/>
                      <a:pt x="15121" y="17307"/>
                      <a:pt x="15293" y="17467"/>
                    </a:cubicBezTo>
                    <a:cubicBezTo>
                      <a:pt x="15179" y="17490"/>
                      <a:pt x="15053" y="17501"/>
                      <a:pt x="14939" y="17501"/>
                    </a:cubicBezTo>
                    <a:cubicBezTo>
                      <a:pt x="14813" y="17512"/>
                      <a:pt x="14813" y="17684"/>
                      <a:pt x="14939" y="17706"/>
                    </a:cubicBezTo>
                    <a:cubicBezTo>
                      <a:pt x="15030" y="17706"/>
                      <a:pt x="15304" y="17889"/>
                      <a:pt x="15532" y="18049"/>
                    </a:cubicBezTo>
                    <a:cubicBezTo>
                      <a:pt x="15487" y="18060"/>
                      <a:pt x="15441" y="18060"/>
                      <a:pt x="15384" y="18060"/>
                    </a:cubicBezTo>
                    <a:cubicBezTo>
                      <a:pt x="15338" y="18060"/>
                      <a:pt x="15304" y="18094"/>
                      <a:pt x="15293" y="18140"/>
                    </a:cubicBezTo>
                    <a:cubicBezTo>
                      <a:pt x="15281" y="18186"/>
                      <a:pt x="15304" y="18231"/>
                      <a:pt x="15350" y="18254"/>
                    </a:cubicBezTo>
                    <a:cubicBezTo>
                      <a:pt x="15487" y="18323"/>
                      <a:pt x="15612" y="18425"/>
                      <a:pt x="15726" y="18551"/>
                    </a:cubicBezTo>
                    <a:cubicBezTo>
                      <a:pt x="15669" y="18562"/>
                      <a:pt x="15624" y="18585"/>
                      <a:pt x="15589" y="18619"/>
                    </a:cubicBezTo>
                    <a:cubicBezTo>
                      <a:pt x="15555" y="18665"/>
                      <a:pt x="15555" y="18722"/>
                      <a:pt x="15589" y="18768"/>
                    </a:cubicBezTo>
                    <a:cubicBezTo>
                      <a:pt x="16000" y="19144"/>
                      <a:pt x="16434" y="19510"/>
                      <a:pt x="16890" y="19852"/>
                    </a:cubicBezTo>
                    <a:cubicBezTo>
                      <a:pt x="16434" y="19669"/>
                      <a:pt x="15989" y="19452"/>
                      <a:pt x="15567" y="19190"/>
                    </a:cubicBezTo>
                    <a:cubicBezTo>
                      <a:pt x="15544" y="19179"/>
                      <a:pt x="15532" y="19179"/>
                      <a:pt x="15509" y="19179"/>
                    </a:cubicBezTo>
                    <a:cubicBezTo>
                      <a:pt x="15509" y="19179"/>
                      <a:pt x="15498" y="19190"/>
                      <a:pt x="15498" y="19190"/>
                    </a:cubicBezTo>
                    <a:cubicBezTo>
                      <a:pt x="15464" y="19201"/>
                      <a:pt x="15441" y="19236"/>
                      <a:pt x="15441" y="19270"/>
                    </a:cubicBezTo>
                    <a:cubicBezTo>
                      <a:pt x="15430" y="19304"/>
                      <a:pt x="15430" y="19350"/>
                      <a:pt x="15430" y="19384"/>
                    </a:cubicBezTo>
                    <a:cubicBezTo>
                      <a:pt x="15281" y="19281"/>
                      <a:pt x="15087" y="19122"/>
                      <a:pt x="15007" y="19042"/>
                    </a:cubicBezTo>
                    <a:cubicBezTo>
                      <a:pt x="14989" y="19029"/>
                      <a:pt x="14967" y="19024"/>
                      <a:pt x="14946" y="19024"/>
                    </a:cubicBezTo>
                    <a:cubicBezTo>
                      <a:pt x="14890" y="19024"/>
                      <a:pt x="14836" y="19063"/>
                      <a:pt x="14836" y="19122"/>
                    </a:cubicBezTo>
                    <a:lnTo>
                      <a:pt x="14836" y="19167"/>
                    </a:lnTo>
                    <a:cubicBezTo>
                      <a:pt x="14608" y="19053"/>
                      <a:pt x="14391" y="18893"/>
                      <a:pt x="14209" y="18711"/>
                    </a:cubicBezTo>
                    <a:cubicBezTo>
                      <a:pt x="14194" y="18689"/>
                      <a:pt x="14170" y="18676"/>
                      <a:pt x="14145" y="18676"/>
                    </a:cubicBezTo>
                    <a:cubicBezTo>
                      <a:pt x="14131" y="18676"/>
                      <a:pt x="14118" y="18680"/>
                      <a:pt x="14106" y="18688"/>
                    </a:cubicBezTo>
                    <a:cubicBezTo>
                      <a:pt x="14060" y="18699"/>
                      <a:pt x="14037" y="18734"/>
                      <a:pt x="14037" y="18779"/>
                    </a:cubicBezTo>
                    <a:lnTo>
                      <a:pt x="14037" y="18825"/>
                    </a:lnTo>
                    <a:cubicBezTo>
                      <a:pt x="13889" y="18688"/>
                      <a:pt x="13763" y="18528"/>
                      <a:pt x="13661" y="18357"/>
                    </a:cubicBezTo>
                    <a:cubicBezTo>
                      <a:pt x="13649" y="18323"/>
                      <a:pt x="13615" y="18311"/>
                      <a:pt x="13581" y="18311"/>
                    </a:cubicBezTo>
                    <a:cubicBezTo>
                      <a:pt x="13575" y="18309"/>
                      <a:pt x="13568" y="18308"/>
                      <a:pt x="13562" y="18308"/>
                    </a:cubicBezTo>
                    <a:cubicBezTo>
                      <a:pt x="13534" y="18308"/>
                      <a:pt x="13506" y="18327"/>
                      <a:pt x="13478" y="18346"/>
                    </a:cubicBezTo>
                    <a:cubicBezTo>
                      <a:pt x="13455" y="18368"/>
                      <a:pt x="13444" y="18391"/>
                      <a:pt x="13432" y="18425"/>
                    </a:cubicBezTo>
                    <a:cubicBezTo>
                      <a:pt x="13307" y="18311"/>
                      <a:pt x="13216" y="18174"/>
                      <a:pt x="13159" y="18015"/>
                    </a:cubicBezTo>
                    <a:cubicBezTo>
                      <a:pt x="13147" y="17992"/>
                      <a:pt x="13136" y="17969"/>
                      <a:pt x="13113" y="17957"/>
                    </a:cubicBezTo>
                    <a:cubicBezTo>
                      <a:pt x="13097" y="17949"/>
                      <a:pt x="13081" y="17941"/>
                      <a:pt x="13060" y="17941"/>
                    </a:cubicBezTo>
                    <a:cubicBezTo>
                      <a:pt x="13052" y="17941"/>
                      <a:pt x="13043" y="17943"/>
                      <a:pt x="13033" y="17946"/>
                    </a:cubicBezTo>
                    <a:cubicBezTo>
                      <a:pt x="12987" y="17969"/>
                      <a:pt x="12942" y="18003"/>
                      <a:pt x="12919" y="18060"/>
                    </a:cubicBezTo>
                    <a:cubicBezTo>
                      <a:pt x="12816" y="17935"/>
                      <a:pt x="12736" y="17798"/>
                      <a:pt x="12691" y="17649"/>
                    </a:cubicBezTo>
                    <a:cubicBezTo>
                      <a:pt x="12679" y="17615"/>
                      <a:pt x="12656" y="17592"/>
                      <a:pt x="12622" y="17581"/>
                    </a:cubicBezTo>
                    <a:cubicBezTo>
                      <a:pt x="12613" y="17578"/>
                      <a:pt x="12604" y="17576"/>
                      <a:pt x="12595" y="17576"/>
                    </a:cubicBezTo>
                    <a:cubicBezTo>
                      <a:pt x="12570" y="17576"/>
                      <a:pt x="12548" y="17587"/>
                      <a:pt x="12531" y="17604"/>
                    </a:cubicBezTo>
                    <a:lnTo>
                      <a:pt x="12451" y="17661"/>
                    </a:lnTo>
                    <a:cubicBezTo>
                      <a:pt x="12394" y="17535"/>
                      <a:pt x="12348" y="17398"/>
                      <a:pt x="12303" y="17261"/>
                    </a:cubicBezTo>
                    <a:cubicBezTo>
                      <a:pt x="12291" y="17227"/>
                      <a:pt x="12280" y="17204"/>
                      <a:pt x="12257" y="17193"/>
                    </a:cubicBezTo>
                    <a:cubicBezTo>
                      <a:pt x="12234" y="17181"/>
                      <a:pt x="12200" y="17181"/>
                      <a:pt x="12177" y="17181"/>
                    </a:cubicBezTo>
                    <a:cubicBezTo>
                      <a:pt x="12131" y="17204"/>
                      <a:pt x="12086" y="17227"/>
                      <a:pt x="12052" y="17273"/>
                    </a:cubicBezTo>
                    <a:cubicBezTo>
                      <a:pt x="11960" y="17136"/>
                      <a:pt x="11892" y="16987"/>
                      <a:pt x="11846" y="16839"/>
                    </a:cubicBezTo>
                    <a:cubicBezTo>
                      <a:pt x="11675" y="16291"/>
                      <a:pt x="11435" y="15766"/>
                      <a:pt x="11139" y="15276"/>
                    </a:cubicBezTo>
                    <a:close/>
                    <a:moveTo>
                      <a:pt x="10694" y="15321"/>
                    </a:moveTo>
                    <a:cubicBezTo>
                      <a:pt x="10397" y="15823"/>
                      <a:pt x="10157" y="16348"/>
                      <a:pt x="9986" y="16896"/>
                    </a:cubicBezTo>
                    <a:cubicBezTo>
                      <a:pt x="9940" y="17045"/>
                      <a:pt x="9872" y="17181"/>
                      <a:pt x="9792" y="17318"/>
                    </a:cubicBezTo>
                    <a:cubicBezTo>
                      <a:pt x="9746" y="17284"/>
                      <a:pt x="9701" y="17250"/>
                      <a:pt x="9655" y="17239"/>
                    </a:cubicBezTo>
                    <a:cubicBezTo>
                      <a:pt x="9646" y="17234"/>
                      <a:pt x="9634" y="17231"/>
                      <a:pt x="9622" y="17231"/>
                    </a:cubicBezTo>
                    <a:cubicBezTo>
                      <a:pt x="9606" y="17231"/>
                      <a:pt x="9589" y="17237"/>
                      <a:pt x="9575" y="17250"/>
                    </a:cubicBezTo>
                    <a:cubicBezTo>
                      <a:pt x="9552" y="17261"/>
                      <a:pt x="9541" y="17273"/>
                      <a:pt x="9530" y="17307"/>
                    </a:cubicBezTo>
                    <a:cubicBezTo>
                      <a:pt x="9495" y="17444"/>
                      <a:pt x="9450" y="17581"/>
                      <a:pt x="9393" y="17718"/>
                    </a:cubicBezTo>
                    <a:lnTo>
                      <a:pt x="9313" y="17649"/>
                    </a:lnTo>
                    <a:cubicBezTo>
                      <a:pt x="9296" y="17633"/>
                      <a:pt x="9273" y="17622"/>
                      <a:pt x="9249" y="17622"/>
                    </a:cubicBezTo>
                    <a:cubicBezTo>
                      <a:pt x="9240" y="17622"/>
                      <a:pt x="9231" y="17623"/>
                      <a:pt x="9221" y="17627"/>
                    </a:cubicBezTo>
                    <a:cubicBezTo>
                      <a:pt x="9187" y="17638"/>
                      <a:pt x="9164" y="17661"/>
                      <a:pt x="9153" y="17695"/>
                    </a:cubicBezTo>
                    <a:cubicBezTo>
                      <a:pt x="9107" y="17843"/>
                      <a:pt x="9027" y="17992"/>
                      <a:pt x="8925" y="18106"/>
                    </a:cubicBezTo>
                    <a:cubicBezTo>
                      <a:pt x="8902" y="18060"/>
                      <a:pt x="8856" y="18015"/>
                      <a:pt x="8811" y="17992"/>
                    </a:cubicBezTo>
                    <a:cubicBezTo>
                      <a:pt x="8776" y="17992"/>
                      <a:pt x="8753" y="17992"/>
                      <a:pt x="8731" y="18003"/>
                    </a:cubicBezTo>
                    <a:cubicBezTo>
                      <a:pt x="8708" y="18015"/>
                      <a:pt x="8685" y="18037"/>
                      <a:pt x="8685" y="18072"/>
                    </a:cubicBezTo>
                    <a:cubicBezTo>
                      <a:pt x="8628" y="18220"/>
                      <a:pt x="8525" y="18357"/>
                      <a:pt x="8411" y="18471"/>
                    </a:cubicBezTo>
                    <a:cubicBezTo>
                      <a:pt x="8400" y="18448"/>
                      <a:pt x="8377" y="18414"/>
                      <a:pt x="8354" y="18391"/>
                    </a:cubicBezTo>
                    <a:cubicBezTo>
                      <a:pt x="8331" y="18368"/>
                      <a:pt x="8297" y="18357"/>
                      <a:pt x="8251" y="18357"/>
                    </a:cubicBezTo>
                    <a:cubicBezTo>
                      <a:pt x="8229" y="18357"/>
                      <a:pt x="8194" y="18380"/>
                      <a:pt x="8171" y="18414"/>
                    </a:cubicBezTo>
                    <a:cubicBezTo>
                      <a:pt x="8080" y="18585"/>
                      <a:pt x="7943" y="18745"/>
                      <a:pt x="7795" y="18882"/>
                    </a:cubicBezTo>
                    <a:lnTo>
                      <a:pt x="7795" y="18825"/>
                    </a:lnTo>
                    <a:cubicBezTo>
                      <a:pt x="7803" y="18761"/>
                      <a:pt x="7750" y="18720"/>
                      <a:pt x="7694" y="18720"/>
                    </a:cubicBezTo>
                    <a:cubicBezTo>
                      <a:pt x="7669" y="18720"/>
                      <a:pt x="7644" y="18728"/>
                      <a:pt x="7624" y="18745"/>
                    </a:cubicBezTo>
                    <a:cubicBezTo>
                      <a:pt x="7441" y="18939"/>
                      <a:pt x="7236" y="19087"/>
                      <a:pt x="6996" y="19213"/>
                    </a:cubicBezTo>
                    <a:lnTo>
                      <a:pt x="6996" y="19156"/>
                    </a:lnTo>
                    <a:cubicBezTo>
                      <a:pt x="6996" y="19122"/>
                      <a:pt x="6973" y="19087"/>
                      <a:pt x="6939" y="19064"/>
                    </a:cubicBezTo>
                    <a:cubicBezTo>
                      <a:pt x="6930" y="19061"/>
                      <a:pt x="6920" y="19060"/>
                      <a:pt x="6910" y="19060"/>
                    </a:cubicBezTo>
                    <a:cubicBezTo>
                      <a:pt x="6882" y="19060"/>
                      <a:pt x="6853" y="19071"/>
                      <a:pt x="6836" y="19087"/>
                    </a:cubicBezTo>
                    <a:cubicBezTo>
                      <a:pt x="6756" y="19156"/>
                      <a:pt x="6562" y="19316"/>
                      <a:pt x="6403" y="19430"/>
                    </a:cubicBezTo>
                    <a:cubicBezTo>
                      <a:pt x="6414" y="19384"/>
                      <a:pt x="6414" y="19350"/>
                      <a:pt x="6403" y="19304"/>
                    </a:cubicBezTo>
                    <a:cubicBezTo>
                      <a:pt x="6394" y="19254"/>
                      <a:pt x="6349" y="19222"/>
                      <a:pt x="6303" y="19222"/>
                    </a:cubicBezTo>
                    <a:cubicBezTo>
                      <a:pt x="6286" y="19222"/>
                      <a:pt x="6269" y="19226"/>
                      <a:pt x="6254" y="19236"/>
                    </a:cubicBezTo>
                    <a:cubicBezTo>
                      <a:pt x="5832" y="19498"/>
                      <a:pt x="5387" y="19715"/>
                      <a:pt x="4930" y="19898"/>
                    </a:cubicBezTo>
                    <a:cubicBezTo>
                      <a:pt x="5387" y="19555"/>
                      <a:pt x="5821" y="19190"/>
                      <a:pt x="6231" y="18813"/>
                    </a:cubicBezTo>
                    <a:cubicBezTo>
                      <a:pt x="6266" y="18768"/>
                      <a:pt x="6266" y="18699"/>
                      <a:pt x="6231" y="18665"/>
                    </a:cubicBezTo>
                    <a:cubicBezTo>
                      <a:pt x="6186" y="18631"/>
                      <a:pt x="6151" y="18608"/>
                      <a:pt x="6094" y="18585"/>
                    </a:cubicBezTo>
                    <a:cubicBezTo>
                      <a:pt x="6197" y="18471"/>
                      <a:pt x="6334" y="18368"/>
                      <a:pt x="6482" y="18288"/>
                    </a:cubicBezTo>
                    <a:cubicBezTo>
                      <a:pt x="6517" y="18266"/>
                      <a:pt x="6540" y="18220"/>
                      <a:pt x="6528" y="18174"/>
                    </a:cubicBezTo>
                    <a:cubicBezTo>
                      <a:pt x="6517" y="18140"/>
                      <a:pt x="6482" y="18106"/>
                      <a:pt x="6437" y="18106"/>
                    </a:cubicBezTo>
                    <a:cubicBezTo>
                      <a:pt x="6391" y="18106"/>
                      <a:pt x="6334" y="18094"/>
                      <a:pt x="6288" y="18094"/>
                    </a:cubicBezTo>
                    <a:cubicBezTo>
                      <a:pt x="6517" y="17923"/>
                      <a:pt x="6791" y="17741"/>
                      <a:pt x="6893" y="17741"/>
                    </a:cubicBezTo>
                    <a:cubicBezTo>
                      <a:pt x="6939" y="17741"/>
                      <a:pt x="6985" y="17695"/>
                      <a:pt x="6985" y="17638"/>
                    </a:cubicBezTo>
                    <a:cubicBezTo>
                      <a:pt x="6985" y="17592"/>
                      <a:pt x="6950" y="17547"/>
                      <a:pt x="6893" y="17547"/>
                    </a:cubicBezTo>
                    <a:cubicBezTo>
                      <a:pt x="6779" y="17547"/>
                      <a:pt x="6665" y="17535"/>
                      <a:pt x="6540" y="17501"/>
                    </a:cubicBezTo>
                    <a:cubicBezTo>
                      <a:pt x="6711" y="17353"/>
                      <a:pt x="7042" y="17090"/>
                      <a:pt x="7361" y="17067"/>
                    </a:cubicBezTo>
                    <a:cubicBezTo>
                      <a:pt x="7407" y="17067"/>
                      <a:pt x="7441" y="17033"/>
                      <a:pt x="7452" y="16976"/>
                    </a:cubicBezTo>
                    <a:cubicBezTo>
                      <a:pt x="7452" y="16930"/>
                      <a:pt x="7418" y="16885"/>
                      <a:pt x="7373" y="16873"/>
                    </a:cubicBezTo>
                    <a:lnTo>
                      <a:pt x="7236" y="16839"/>
                    </a:lnTo>
                    <a:cubicBezTo>
                      <a:pt x="7403" y="16735"/>
                      <a:pt x="7599" y="16678"/>
                      <a:pt x="7797" y="16678"/>
                    </a:cubicBezTo>
                    <a:cubicBezTo>
                      <a:pt x="7816" y="16678"/>
                      <a:pt x="7834" y="16678"/>
                      <a:pt x="7852" y="16679"/>
                    </a:cubicBezTo>
                    <a:cubicBezTo>
                      <a:pt x="7886" y="16679"/>
                      <a:pt x="7920" y="16668"/>
                      <a:pt x="7943" y="16645"/>
                    </a:cubicBezTo>
                    <a:cubicBezTo>
                      <a:pt x="7966" y="16611"/>
                      <a:pt x="7966" y="16577"/>
                      <a:pt x="7955" y="16554"/>
                    </a:cubicBezTo>
                    <a:cubicBezTo>
                      <a:pt x="7943" y="16485"/>
                      <a:pt x="7909" y="16428"/>
                      <a:pt x="7875" y="16383"/>
                    </a:cubicBezTo>
                    <a:cubicBezTo>
                      <a:pt x="8036" y="16297"/>
                      <a:pt x="8213" y="16251"/>
                      <a:pt x="8393" y="16251"/>
                    </a:cubicBezTo>
                    <a:cubicBezTo>
                      <a:pt x="8429" y="16251"/>
                      <a:pt x="8466" y="16253"/>
                      <a:pt x="8502" y="16257"/>
                    </a:cubicBezTo>
                    <a:cubicBezTo>
                      <a:pt x="8510" y="16259"/>
                      <a:pt x="8519" y="16260"/>
                      <a:pt x="8527" y="16260"/>
                    </a:cubicBezTo>
                    <a:cubicBezTo>
                      <a:pt x="8564" y="16260"/>
                      <a:pt x="8598" y="16240"/>
                      <a:pt x="8617" y="16211"/>
                    </a:cubicBezTo>
                    <a:cubicBezTo>
                      <a:pt x="8628" y="16177"/>
                      <a:pt x="8628" y="16132"/>
                      <a:pt x="8594" y="16097"/>
                    </a:cubicBezTo>
                    <a:cubicBezTo>
                      <a:pt x="8548" y="16040"/>
                      <a:pt x="8514" y="15995"/>
                      <a:pt x="8502" y="15972"/>
                    </a:cubicBezTo>
                    <a:cubicBezTo>
                      <a:pt x="8628" y="15880"/>
                      <a:pt x="8776" y="15823"/>
                      <a:pt x="8925" y="15801"/>
                    </a:cubicBezTo>
                    <a:lnTo>
                      <a:pt x="8982" y="15789"/>
                    </a:lnTo>
                    <a:cubicBezTo>
                      <a:pt x="9358" y="15732"/>
                      <a:pt x="10100" y="15607"/>
                      <a:pt x="10694" y="15321"/>
                    </a:cubicBezTo>
                    <a:close/>
                    <a:moveTo>
                      <a:pt x="10840" y="0"/>
                    </a:moveTo>
                    <a:cubicBezTo>
                      <a:pt x="10779" y="0"/>
                      <a:pt x="10715" y="61"/>
                      <a:pt x="10739" y="132"/>
                    </a:cubicBezTo>
                    <a:cubicBezTo>
                      <a:pt x="10819" y="406"/>
                      <a:pt x="10694" y="725"/>
                      <a:pt x="10568" y="1022"/>
                    </a:cubicBezTo>
                    <a:cubicBezTo>
                      <a:pt x="10522" y="1113"/>
                      <a:pt x="10488" y="1204"/>
                      <a:pt x="10454" y="1296"/>
                    </a:cubicBezTo>
                    <a:cubicBezTo>
                      <a:pt x="10408" y="1433"/>
                      <a:pt x="10385" y="1570"/>
                      <a:pt x="10363" y="1707"/>
                    </a:cubicBezTo>
                    <a:cubicBezTo>
                      <a:pt x="10294" y="1638"/>
                      <a:pt x="10203" y="1581"/>
                      <a:pt x="10112" y="1535"/>
                    </a:cubicBezTo>
                    <a:cubicBezTo>
                      <a:pt x="10103" y="1533"/>
                      <a:pt x="10093" y="1531"/>
                      <a:pt x="10082" y="1531"/>
                    </a:cubicBezTo>
                    <a:cubicBezTo>
                      <a:pt x="10051" y="1531"/>
                      <a:pt x="10015" y="1544"/>
                      <a:pt x="9997" y="1570"/>
                    </a:cubicBezTo>
                    <a:cubicBezTo>
                      <a:pt x="9781" y="1889"/>
                      <a:pt x="9781" y="2540"/>
                      <a:pt x="9815" y="2916"/>
                    </a:cubicBezTo>
                    <a:cubicBezTo>
                      <a:pt x="9758" y="2871"/>
                      <a:pt x="9689" y="2825"/>
                      <a:pt x="9621" y="2768"/>
                    </a:cubicBezTo>
                    <a:cubicBezTo>
                      <a:pt x="9603" y="2754"/>
                      <a:pt x="9581" y="2748"/>
                      <a:pt x="9560" y="2748"/>
                    </a:cubicBezTo>
                    <a:cubicBezTo>
                      <a:pt x="9526" y="2748"/>
                      <a:pt x="9493" y="2763"/>
                      <a:pt x="9472" y="2791"/>
                    </a:cubicBezTo>
                    <a:cubicBezTo>
                      <a:pt x="9199" y="3133"/>
                      <a:pt x="9278" y="3864"/>
                      <a:pt x="9347" y="4217"/>
                    </a:cubicBezTo>
                    <a:lnTo>
                      <a:pt x="9119" y="4115"/>
                    </a:lnTo>
                    <a:cubicBezTo>
                      <a:pt x="9107" y="4109"/>
                      <a:pt x="9093" y="4106"/>
                      <a:pt x="9079" y="4106"/>
                    </a:cubicBezTo>
                    <a:cubicBezTo>
                      <a:pt x="9064" y="4106"/>
                      <a:pt x="9050" y="4109"/>
                      <a:pt x="9039" y="4115"/>
                    </a:cubicBezTo>
                    <a:cubicBezTo>
                      <a:pt x="9005" y="4126"/>
                      <a:pt x="8993" y="4160"/>
                      <a:pt x="8982" y="4183"/>
                    </a:cubicBezTo>
                    <a:cubicBezTo>
                      <a:pt x="8925" y="4651"/>
                      <a:pt x="8959" y="5107"/>
                      <a:pt x="9096" y="5553"/>
                    </a:cubicBezTo>
                    <a:cubicBezTo>
                      <a:pt x="9039" y="5518"/>
                      <a:pt x="8982" y="5484"/>
                      <a:pt x="8925" y="5438"/>
                    </a:cubicBezTo>
                    <a:cubicBezTo>
                      <a:pt x="8905" y="5425"/>
                      <a:pt x="8885" y="5419"/>
                      <a:pt x="8864" y="5419"/>
                    </a:cubicBezTo>
                    <a:cubicBezTo>
                      <a:pt x="8850" y="5419"/>
                      <a:pt x="8836" y="5422"/>
                      <a:pt x="8822" y="5427"/>
                    </a:cubicBezTo>
                    <a:cubicBezTo>
                      <a:pt x="8788" y="5450"/>
                      <a:pt x="8765" y="5473"/>
                      <a:pt x="8765" y="5518"/>
                    </a:cubicBezTo>
                    <a:cubicBezTo>
                      <a:pt x="8719" y="5838"/>
                      <a:pt x="8776" y="6169"/>
                      <a:pt x="8913" y="6465"/>
                    </a:cubicBezTo>
                    <a:cubicBezTo>
                      <a:pt x="8856" y="6443"/>
                      <a:pt x="8799" y="6420"/>
                      <a:pt x="8742" y="6386"/>
                    </a:cubicBezTo>
                    <a:cubicBezTo>
                      <a:pt x="8725" y="6374"/>
                      <a:pt x="8708" y="6368"/>
                      <a:pt x="8691" y="6368"/>
                    </a:cubicBezTo>
                    <a:cubicBezTo>
                      <a:pt x="8674" y="6368"/>
                      <a:pt x="8656" y="6374"/>
                      <a:pt x="8639" y="6386"/>
                    </a:cubicBezTo>
                    <a:cubicBezTo>
                      <a:pt x="8617" y="6397"/>
                      <a:pt x="8594" y="6431"/>
                      <a:pt x="8594" y="6465"/>
                    </a:cubicBezTo>
                    <a:cubicBezTo>
                      <a:pt x="8582" y="6796"/>
                      <a:pt x="8662" y="7139"/>
                      <a:pt x="8845" y="7424"/>
                    </a:cubicBezTo>
                    <a:lnTo>
                      <a:pt x="8571" y="7436"/>
                    </a:lnTo>
                    <a:cubicBezTo>
                      <a:pt x="8537" y="7436"/>
                      <a:pt x="8514" y="7447"/>
                      <a:pt x="8491" y="7481"/>
                    </a:cubicBezTo>
                    <a:cubicBezTo>
                      <a:pt x="8468" y="7504"/>
                      <a:pt x="8468" y="7538"/>
                      <a:pt x="8480" y="7572"/>
                    </a:cubicBezTo>
                    <a:cubicBezTo>
                      <a:pt x="8594" y="7846"/>
                      <a:pt x="8731" y="8109"/>
                      <a:pt x="8902" y="8360"/>
                    </a:cubicBezTo>
                    <a:cubicBezTo>
                      <a:pt x="8822" y="8371"/>
                      <a:pt x="8742" y="8371"/>
                      <a:pt x="8674" y="8371"/>
                    </a:cubicBezTo>
                    <a:cubicBezTo>
                      <a:pt x="8667" y="8369"/>
                      <a:pt x="8661" y="8368"/>
                      <a:pt x="8655" y="8368"/>
                    </a:cubicBezTo>
                    <a:cubicBezTo>
                      <a:pt x="8628" y="8368"/>
                      <a:pt x="8603" y="8387"/>
                      <a:pt x="8594" y="8406"/>
                    </a:cubicBezTo>
                    <a:cubicBezTo>
                      <a:pt x="8571" y="8428"/>
                      <a:pt x="8571" y="8463"/>
                      <a:pt x="8571" y="8485"/>
                    </a:cubicBezTo>
                    <a:cubicBezTo>
                      <a:pt x="8628" y="8725"/>
                      <a:pt x="8868" y="9067"/>
                      <a:pt x="9027" y="9273"/>
                    </a:cubicBezTo>
                    <a:lnTo>
                      <a:pt x="8902" y="9273"/>
                    </a:lnTo>
                    <a:cubicBezTo>
                      <a:pt x="8868" y="9273"/>
                      <a:pt x="8845" y="9284"/>
                      <a:pt x="8822" y="9307"/>
                    </a:cubicBezTo>
                    <a:cubicBezTo>
                      <a:pt x="8811" y="9341"/>
                      <a:pt x="8799" y="9376"/>
                      <a:pt x="8811" y="9398"/>
                    </a:cubicBezTo>
                    <a:cubicBezTo>
                      <a:pt x="8890" y="9684"/>
                      <a:pt x="9176" y="10003"/>
                      <a:pt x="9381" y="10220"/>
                    </a:cubicBezTo>
                    <a:cubicBezTo>
                      <a:pt x="9336" y="10209"/>
                      <a:pt x="9278" y="10209"/>
                      <a:pt x="9233" y="10209"/>
                    </a:cubicBezTo>
                    <a:cubicBezTo>
                      <a:pt x="9153" y="10209"/>
                      <a:pt x="9107" y="10277"/>
                      <a:pt x="9130" y="10346"/>
                    </a:cubicBezTo>
                    <a:cubicBezTo>
                      <a:pt x="9290" y="10745"/>
                      <a:pt x="9541" y="11099"/>
                      <a:pt x="9860" y="11384"/>
                    </a:cubicBezTo>
                    <a:lnTo>
                      <a:pt x="9803" y="11373"/>
                    </a:lnTo>
                    <a:cubicBezTo>
                      <a:pt x="9797" y="11371"/>
                      <a:pt x="9791" y="11370"/>
                      <a:pt x="9785" y="11370"/>
                    </a:cubicBezTo>
                    <a:cubicBezTo>
                      <a:pt x="9746" y="11370"/>
                      <a:pt x="9711" y="11402"/>
                      <a:pt x="9701" y="11441"/>
                    </a:cubicBezTo>
                    <a:cubicBezTo>
                      <a:pt x="9666" y="11532"/>
                      <a:pt x="9724" y="11647"/>
                      <a:pt x="9872" y="12000"/>
                    </a:cubicBezTo>
                    <a:cubicBezTo>
                      <a:pt x="9975" y="12229"/>
                      <a:pt x="10100" y="12525"/>
                      <a:pt x="10214" y="12833"/>
                    </a:cubicBezTo>
                    <a:cubicBezTo>
                      <a:pt x="10340" y="13233"/>
                      <a:pt x="10465" y="13655"/>
                      <a:pt x="10579" y="14089"/>
                    </a:cubicBezTo>
                    <a:cubicBezTo>
                      <a:pt x="10283" y="13461"/>
                      <a:pt x="9918" y="12651"/>
                      <a:pt x="9883" y="12274"/>
                    </a:cubicBezTo>
                    <a:cubicBezTo>
                      <a:pt x="9872" y="12229"/>
                      <a:pt x="9849" y="12194"/>
                      <a:pt x="9815" y="12183"/>
                    </a:cubicBezTo>
                    <a:cubicBezTo>
                      <a:pt x="9803" y="12180"/>
                      <a:pt x="9792" y="12179"/>
                      <a:pt x="9781" y="12179"/>
                    </a:cubicBezTo>
                    <a:cubicBezTo>
                      <a:pt x="9748" y="12179"/>
                      <a:pt x="9718" y="12192"/>
                      <a:pt x="9701" y="12217"/>
                    </a:cubicBezTo>
                    <a:lnTo>
                      <a:pt x="9678" y="12251"/>
                    </a:lnTo>
                    <a:cubicBezTo>
                      <a:pt x="9689" y="11875"/>
                      <a:pt x="9609" y="11498"/>
                      <a:pt x="9438" y="11156"/>
                    </a:cubicBezTo>
                    <a:cubicBezTo>
                      <a:pt x="9427" y="11122"/>
                      <a:pt x="9393" y="11110"/>
                      <a:pt x="9358" y="11099"/>
                    </a:cubicBezTo>
                    <a:cubicBezTo>
                      <a:pt x="9336" y="11099"/>
                      <a:pt x="9301" y="11110"/>
                      <a:pt x="9278" y="11133"/>
                    </a:cubicBezTo>
                    <a:cubicBezTo>
                      <a:pt x="9244" y="11156"/>
                      <a:pt x="9221" y="11190"/>
                      <a:pt x="9199" y="11224"/>
                    </a:cubicBezTo>
                    <a:cubicBezTo>
                      <a:pt x="9187" y="10916"/>
                      <a:pt x="9119" y="10631"/>
                      <a:pt x="8993" y="10357"/>
                    </a:cubicBezTo>
                    <a:cubicBezTo>
                      <a:pt x="8982" y="10334"/>
                      <a:pt x="8947" y="10311"/>
                      <a:pt x="8925" y="10311"/>
                    </a:cubicBezTo>
                    <a:cubicBezTo>
                      <a:pt x="8890" y="10311"/>
                      <a:pt x="8868" y="10311"/>
                      <a:pt x="8845" y="10334"/>
                    </a:cubicBezTo>
                    <a:lnTo>
                      <a:pt x="8765" y="10403"/>
                    </a:lnTo>
                    <a:cubicBezTo>
                      <a:pt x="8731" y="10174"/>
                      <a:pt x="8651" y="9821"/>
                      <a:pt x="8525" y="9627"/>
                    </a:cubicBezTo>
                    <a:cubicBezTo>
                      <a:pt x="8502" y="9604"/>
                      <a:pt x="8480" y="9592"/>
                      <a:pt x="8445" y="9592"/>
                    </a:cubicBezTo>
                    <a:cubicBezTo>
                      <a:pt x="8439" y="9589"/>
                      <a:pt x="8432" y="9588"/>
                      <a:pt x="8425" y="9588"/>
                    </a:cubicBezTo>
                    <a:cubicBezTo>
                      <a:pt x="8405" y="9588"/>
                      <a:pt x="8382" y="9599"/>
                      <a:pt x="8365" y="9615"/>
                    </a:cubicBezTo>
                    <a:cubicBezTo>
                      <a:pt x="8320" y="9661"/>
                      <a:pt x="8274" y="9707"/>
                      <a:pt x="8229" y="9752"/>
                    </a:cubicBezTo>
                    <a:cubicBezTo>
                      <a:pt x="8160" y="9490"/>
                      <a:pt x="8080" y="9227"/>
                      <a:pt x="7955" y="8988"/>
                    </a:cubicBezTo>
                    <a:cubicBezTo>
                      <a:pt x="7943" y="8965"/>
                      <a:pt x="7909" y="8942"/>
                      <a:pt x="7886" y="8942"/>
                    </a:cubicBezTo>
                    <a:cubicBezTo>
                      <a:pt x="7877" y="8939"/>
                      <a:pt x="7869" y="8937"/>
                      <a:pt x="7861" y="8937"/>
                    </a:cubicBezTo>
                    <a:cubicBezTo>
                      <a:pt x="7840" y="8937"/>
                      <a:pt x="7823" y="8948"/>
                      <a:pt x="7806" y="8965"/>
                    </a:cubicBezTo>
                    <a:lnTo>
                      <a:pt x="7635" y="9102"/>
                    </a:lnTo>
                    <a:cubicBezTo>
                      <a:pt x="7544" y="8805"/>
                      <a:pt x="7373" y="8542"/>
                      <a:pt x="7133" y="8348"/>
                    </a:cubicBezTo>
                    <a:cubicBezTo>
                      <a:pt x="7113" y="8328"/>
                      <a:pt x="7090" y="8320"/>
                      <a:pt x="7068" y="8320"/>
                    </a:cubicBezTo>
                    <a:cubicBezTo>
                      <a:pt x="7027" y="8320"/>
                      <a:pt x="6988" y="8350"/>
                      <a:pt x="6973" y="8394"/>
                    </a:cubicBezTo>
                    <a:cubicBezTo>
                      <a:pt x="6962" y="8440"/>
                      <a:pt x="6950" y="8497"/>
                      <a:pt x="6928" y="8542"/>
                    </a:cubicBezTo>
                    <a:cubicBezTo>
                      <a:pt x="6813" y="8257"/>
                      <a:pt x="6619" y="8018"/>
                      <a:pt x="6380" y="7835"/>
                    </a:cubicBezTo>
                    <a:cubicBezTo>
                      <a:pt x="6360" y="7822"/>
                      <a:pt x="6340" y="7816"/>
                      <a:pt x="6320" y="7816"/>
                    </a:cubicBezTo>
                    <a:cubicBezTo>
                      <a:pt x="6305" y="7816"/>
                      <a:pt x="6291" y="7819"/>
                      <a:pt x="6277" y="7824"/>
                    </a:cubicBezTo>
                    <a:cubicBezTo>
                      <a:pt x="6243" y="7835"/>
                      <a:pt x="6220" y="7869"/>
                      <a:pt x="6220" y="7903"/>
                    </a:cubicBezTo>
                    <a:cubicBezTo>
                      <a:pt x="6209" y="7960"/>
                      <a:pt x="6197" y="8006"/>
                      <a:pt x="6186" y="8063"/>
                    </a:cubicBezTo>
                    <a:cubicBezTo>
                      <a:pt x="6026" y="7744"/>
                      <a:pt x="5786" y="7481"/>
                      <a:pt x="5501" y="7287"/>
                    </a:cubicBezTo>
                    <a:cubicBezTo>
                      <a:pt x="5484" y="7281"/>
                      <a:pt x="5467" y="7279"/>
                      <a:pt x="5450" y="7279"/>
                    </a:cubicBezTo>
                    <a:cubicBezTo>
                      <a:pt x="5433" y="7279"/>
                      <a:pt x="5415" y="7281"/>
                      <a:pt x="5398" y="7287"/>
                    </a:cubicBezTo>
                    <a:cubicBezTo>
                      <a:pt x="5375" y="7299"/>
                      <a:pt x="5353" y="7333"/>
                      <a:pt x="5353" y="7367"/>
                    </a:cubicBezTo>
                    <a:lnTo>
                      <a:pt x="5330" y="7550"/>
                    </a:lnTo>
                    <a:cubicBezTo>
                      <a:pt x="5136" y="7367"/>
                      <a:pt x="4782" y="7082"/>
                      <a:pt x="4417" y="7025"/>
                    </a:cubicBezTo>
                    <a:cubicBezTo>
                      <a:pt x="4409" y="7023"/>
                      <a:pt x="4402" y="7022"/>
                      <a:pt x="4395" y="7022"/>
                    </a:cubicBezTo>
                    <a:cubicBezTo>
                      <a:pt x="4346" y="7022"/>
                      <a:pt x="4303" y="7055"/>
                      <a:pt x="4303" y="7105"/>
                    </a:cubicBezTo>
                    <a:lnTo>
                      <a:pt x="4291" y="7173"/>
                    </a:lnTo>
                    <a:cubicBezTo>
                      <a:pt x="4109" y="7002"/>
                      <a:pt x="3903" y="6853"/>
                      <a:pt x="3675" y="6739"/>
                    </a:cubicBezTo>
                    <a:cubicBezTo>
                      <a:pt x="3666" y="6736"/>
                      <a:pt x="3657" y="6735"/>
                      <a:pt x="3648" y="6735"/>
                    </a:cubicBezTo>
                    <a:cubicBezTo>
                      <a:pt x="3622" y="6735"/>
                      <a:pt x="3597" y="6745"/>
                      <a:pt x="3572" y="6762"/>
                    </a:cubicBezTo>
                    <a:cubicBezTo>
                      <a:pt x="3550" y="6785"/>
                      <a:pt x="3538" y="6819"/>
                      <a:pt x="3538" y="6853"/>
                    </a:cubicBezTo>
                    <a:cubicBezTo>
                      <a:pt x="3538" y="6865"/>
                      <a:pt x="3538" y="6876"/>
                      <a:pt x="3527" y="6888"/>
                    </a:cubicBezTo>
                    <a:cubicBezTo>
                      <a:pt x="3298" y="6728"/>
                      <a:pt x="2534" y="6226"/>
                      <a:pt x="1803" y="6226"/>
                    </a:cubicBezTo>
                    <a:cubicBezTo>
                      <a:pt x="1758" y="6226"/>
                      <a:pt x="1724" y="6260"/>
                      <a:pt x="1712" y="6294"/>
                    </a:cubicBezTo>
                    <a:cubicBezTo>
                      <a:pt x="1689" y="6340"/>
                      <a:pt x="1712" y="6386"/>
                      <a:pt x="1746" y="6408"/>
                    </a:cubicBezTo>
                    <a:cubicBezTo>
                      <a:pt x="2214" y="6785"/>
                      <a:pt x="3002" y="7835"/>
                      <a:pt x="3173" y="8075"/>
                    </a:cubicBezTo>
                    <a:cubicBezTo>
                      <a:pt x="3150" y="8097"/>
                      <a:pt x="3127" y="8132"/>
                      <a:pt x="3116" y="8132"/>
                    </a:cubicBezTo>
                    <a:cubicBezTo>
                      <a:pt x="3116" y="8132"/>
                      <a:pt x="3093" y="8120"/>
                      <a:pt x="3070" y="8097"/>
                    </a:cubicBezTo>
                    <a:cubicBezTo>
                      <a:pt x="3050" y="8077"/>
                      <a:pt x="3025" y="8068"/>
                      <a:pt x="3000" y="8068"/>
                    </a:cubicBezTo>
                    <a:cubicBezTo>
                      <a:pt x="2944" y="8068"/>
                      <a:pt x="2891" y="8117"/>
                      <a:pt x="2899" y="8189"/>
                    </a:cubicBezTo>
                    <a:cubicBezTo>
                      <a:pt x="2956" y="8406"/>
                      <a:pt x="3082" y="8600"/>
                      <a:pt x="3276" y="8725"/>
                    </a:cubicBezTo>
                    <a:cubicBezTo>
                      <a:pt x="3173" y="8748"/>
                      <a:pt x="3070" y="8794"/>
                      <a:pt x="2990" y="8862"/>
                    </a:cubicBezTo>
                    <a:cubicBezTo>
                      <a:pt x="2967" y="8885"/>
                      <a:pt x="2956" y="8908"/>
                      <a:pt x="2956" y="8942"/>
                    </a:cubicBezTo>
                    <a:cubicBezTo>
                      <a:pt x="2956" y="8965"/>
                      <a:pt x="2967" y="8988"/>
                      <a:pt x="2990" y="9010"/>
                    </a:cubicBezTo>
                    <a:cubicBezTo>
                      <a:pt x="3196" y="9204"/>
                      <a:pt x="3413" y="9387"/>
                      <a:pt x="3652" y="9535"/>
                    </a:cubicBezTo>
                    <a:cubicBezTo>
                      <a:pt x="3504" y="9558"/>
                      <a:pt x="3356" y="9604"/>
                      <a:pt x="3219" y="9684"/>
                    </a:cubicBezTo>
                    <a:cubicBezTo>
                      <a:pt x="3196" y="9695"/>
                      <a:pt x="3184" y="9718"/>
                      <a:pt x="3184" y="9741"/>
                    </a:cubicBezTo>
                    <a:cubicBezTo>
                      <a:pt x="3173" y="9775"/>
                      <a:pt x="3184" y="9798"/>
                      <a:pt x="3196" y="9821"/>
                    </a:cubicBezTo>
                    <a:cubicBezTo>
                      <a:pt x="3447" y="10152"/>
                      <a:pt x="3766" y="10414"/>
                      <a:pt x="4143" y="10597"/>
                    </a:cubicBezTo>
                    <a:lnTo>
                      <a:pt x="3972" y="10642"/>
                    </a:lnTo>
                    <a:cubicBezTo>
                      <a:pt x="3938" y="10654"/>
                      <a:pt x="3915" y="10677"/>
                      <a:pt x="3903" y="10711"/>
                    </a:cubicBezTo>
                    <a:cubicBezTo>
                      <a:pt x="3892" y="10745"/>
                      <a:pt x="3903" y="10779"/>
                      <a:pt x="3926" y="10802"/>
                    </a:cubicBezTo>
                    <a:cubicBezTo>
                      <a:pt x="4234" y="11099"/>
                      <a:pt x="4645" y="11281"/>
                      <a:pt x="5067" y="11316"/>
                    </a:cubicBezTo>
                    <a:cubicBezTo>
                      <a:pt x="5033" y="11384"/>
                      <a:pt x="4976" y="11441"/>
                      <a:pt x="4908" y="11475"/>
                    </a:cubicBezTo>
                    <a:cubicBezTo>
                      <a:pt x="4873" y="11487"/>
                      <a:pt x="4851" y="11521"/>
                      <a:pt x="4851" y="11555"/>
                    </a:cubicBezTo>
                    <a:cubicBezTo>
                      <a:pt x="4839" y="11590"/>
                      <a:pt x="4851" y="11624"/>
                      <a:pt x="4885" y="11647"/>
                    </a:cubicBezTo>
                    <a:cubicBezTo>
                      <a:pt x="5193" y="11863"/>
                      <a:pt x="5558" y="11989"/>
                      <a:pt x="5935" y="12012"/>
                    </a:cubicBezTo>
                    <a:cubicBezTo>
                      <a:pt x="5786" y="12194"/>
                      <a:pt x="5775" y="12274"/>
                      <a:pt x="5809" y="12331"/>
                    </a:cubicBezTo>
                    <a:cubicBezTo>
                      <a:pt x="5821" y="12354"/>
                      <a:pt x="5843" y="12377"/>
                      <a:pt x="5878" y="12388"/>
                    </a:cubicBezTo>
                    <a:cubicBezTo>
                      <a:pt x="6104" y="12573"/>
                      <a:pt x="6385" y="12666"/>
                      <a:pt x="6672" y="12666"/>
                    </a:cubicBezTo>
                    <a:cubicBezTo>
                      <a:pt x="6704" y="12666"/>
                      <a:pt x="6736" y="12665"/>
                      <a:pt x="6768" y="12662"/>
                    </a:cubicBezTo>
                    <a:cubicBezTo>
                      <a:pt x="6791" y="12765"/>
                      <a:pt x="6859" y="12868"/>
                      <a:pt x="6939" y="12948"/>
                    </a:cubicBezTo>
                    <a:cubicBezTo>
                      <a:pt x="6950" y="12948"/>
                      <a:pt x="6962" y="12959"/>
                      <a:pt x="6973" y="12959"/>
                    </a:cubicBezTo>
                    <a:cubicBezTo>
                      <a:pt x="7156" y="13016"/>
                      <a:pt x="7350" y="13050"/>
                      <a:pt x="7555" y="13050"/>
                    </a:cubicBezTo>
                    <a:cubicBezTo>
                      <a:pt x="7487" y="13164"/>
                      <a:pt x="7475" y="13221"/>
                      <a:pt x="7510" y="13279"/>
                    </a:cubicBezTo>
                    <a:cubicBezTo>
                      <a:pt x="7532" y="13301"/>
                      <a:pt x="7567" y="13324"/>
                      <a:pt x="7601" y="13324"/>
                    </a:cubicBezTo>
                    <a:cubicBezTo>
                      <a:pt x="7852" y="13404"/>
                      <a:pt x="8114" y="13450"/>
                      <a:pt x="8365" y="13484"/>
                    </a:cubicBezTo>
                    <a:cubicBezTo>
                      <a:pt x="8343" y="13530"/>
                      <a:pt x="8331" y="13587"/>
                      <a:pt x="8354" y="13632"/>
                    </a:cubicBezTo>
                    <a:cubicBezTo>
                      <a:pt x="8365" y="13678"/>
                      <a:pt x="8411" y="13712"/>
                      <a:pt x="8468" y="13724"/>
                    </a:cubicBezTo>
                    <a:cubicBezTo>
                      <a:pt x="8582" y="13758"/>
                      <a:pt x="9815" y="14134"/>
                      <a:pt x="10534" y="14910"/>
                    </a:cubicBezTo>
                    <a:cubicBezTo>
                      <a:pt x="9632" y="14785"/>
                      <a:pt x="8753" y="14100"/>
                      <a:pt x="8662" y="14032"/>
                    </a:cubicBezTo>
                    <a:cubicBezTo>
                      <a:pt x="8639" y="13997"/>
                      <a:pt x="8582" y="13986"/>
                      <a:pt x="8537" y="13986"/>
                    </a:cubicBezTo>
                    <a:cubicBezTo>
                      <a:pt x="8491" y="13997"/>
                      <a:pt x="8457" y="14032"/>
                      <a:pt x="8434" y="14077"/>
                    </a:cubicBezTo>
                    <a:cubicBezTo>
                      <a:pt x="8297" y="13906"/>
                      <a:pt x="8126" y="13758"/>
                      <a:pt x="7955" y="13621"/>
                    </a:cubicBezTo>
                    <a:cubicBezTo>
                      <a:pt x="7932" y="13598"/>
                      <a:pt x="7898" y="13575"/>
                      <a:pt x="7863" y="13575"/>
                    </a:cubicBezTo>
                    <a:cubicBezTo>
                      <a:pt x="7806" y="13575"/>
                      <a:pt x="7772" y="13609"/>
                      <a:pt x="7726" y="13701"/>
                    </a:cubicBezTo>
                    <a:cubicBezTo>
                      <a:pt x="7624" y="13575"/>
                      <a:pt x="7510" y="13461"/>
                      <a:pt x="7384" y="13358"/>
                    </a:cubicBezTo>
                    <a:cubicBezTo>
                      <a:pt x="7373" y="13347"/>
                      <a:pt x="7361" y="13347"/>
                      <a:pt x="7350" y="13336"/>
                    </a:cubicBezTo>
                    <a:cubicBezTo>
                      <a:pt x="7317" y="13327"/>
                      <a:pt x="7284" y="13324"/>
                      <a:pt x="7249" y="13324"/>
                    </a:cubicBezTo>
                    <a:cubicBezTo>
                      <a:pt x="7187" y="13324"/>
                      <a:pt x="7123" y="13336"/>
                      <a:pt x="7064" y="13358"/>
                    </a:cubicBezTo>
                    <a:cubicBezTo>
                      <a:pt x="6928" y="13119"/>
                      <a:pt x="6711" y="12936"/>
                      <a:pt x="6437" y="12856"/>
                    </a:cubicBezTo>
                    <a:cubicBezTo>
                      <a:pt x="6414" y="12845"/>
                      <a:pt x="6391" y="12833"/>
                      <a:pt x="6368" y="12833"/>
                    </a:cubicBezTo>
                    <a:cubicBezTo>
                      <a:pt x="6300" y="12845"/>
                      <a:pt x="6254" y="12879"/>
                      <a:pt x="6197" y="13073"/>
                    </a:cubicBezTo>
                    <a:cubicBezTo>
                      <a:pt x="5992" y="12822"/>
                      <a:pt x="5729" y="12628"/>
                      <a:pt x="5421" y="12514"/>
                    </a:cubicBezTo>
                    <a:cubicBezTo>
                      <a:pt x="5412" y="12511"/>
                      <a:pt x="5403" y="12509"/>
                      <a:pt x="5394" y="12509"/>
                    </a:cubicBezTo>
                    <a:cubicBezTo>
                      <a:pt x="5369" y="12509"/>
                      <a:pt x="5347" y="12520"/>
                      <a:pt x="5330" y="12537"/>
                    </a:cubicBezTo>
                    <a:cubicBezTo>
                      <a:pt x="5296" y="12560"/>
                      <a:pt x="5284" y="12605"/>
                      <a:pt x="5296" y="12639"/>
                    </a:cubicBezTo>
                    <a:cubicBezTo>
                      <a:pt x="5296" y="12697"/>
                      <a:pt x="5296" y="12754"/>
                      <a:pt x="5273" y="12799"/>
                    </a:cubicBezTo>
                    <a:cubicBezTo>
                      <a:pt x="5033" y="12525"/>
                      <a:pt x="4714" y="12331"/>
                      <a:pt x="4348" y="12263"/>
                    </a:cubicBezTo>
                    <a:cubicBezTo>
                      <a:pt x="4340" y="12260"/>
                      <a:pt x="4331" y="12259"/>
                      <a:pt x="4323" y="12259"/>
                    </a:cubicBezTo>
                    <a:cubicBezTo>
                      <a:pt x="4298" y="12259"/>
                      <a:pt x="4274" y="12271"/>
                      <a:pt x="4257" y="12297"/>
                    </a:cubicBezTo>
                    <a:cubicBezTo>
                      <a:pt x="4234" y="12320"/>
                      <a:pt x="4234" y="12366"/>
                      <a:pt x="4246" y="12400"/>
                    </a:cubicBezTo>
                    <a:cubicBezTo>
                      <a:pt x="4246" y="12400"/>
                      <a:pt x="4257" y="12423"/>
                      <a:pt x="4280" y="12491"/>
                    </a:cubicBezTo>
                    <a:cubicBezTo>
                      <a:pt x="3972" y="12331"/>
                      <a:pt x="3629" y="12240"/>
                      <a:pt x="3287" y="12229"/>
                    </a:cubicBezTo>
                    <a:cubicBezTo>
                      <a:pt x="3253" y="12229"/>
                      <a:pt x="3230" y="12240"/>
                      <a:pt x="3207" y="12263"/>
                    </a:cubicBezTo>
                    <a:cubicBezTo>
                      <a:pt x="3184" y="12274"/>
                      <a:pt x="3184" y="12308"/>
                      <a:pt x="3184" y="12331"/>
                    </a:cubicBezTo>
                    <a:cubicBezTo>
                      <a:pt x="3196" y="12457"/>
                      <a:pt x="3219" y="12571"/>
                      <a:pt x="3276" y="12685"/>
                    </a:cubicBezTo>
                    <a:cubicBezTo>
                      <a:pt x="3059" y="12605"/>
                      <a:pt x="2831" y="12537"/>
                      <a:pt x="2591" y="12491"/>
                    </a:cubicBezTo>
                    <a:cubicBezTo>
                      <a:pt x="2584" y="12488"/>
                      <a:pt x="2578" y="12486"/>
                      <a:pt x="2571" y="12486"/>
                    </a:cubicBezTo>
                    <a:cubicBezTo>
                      <a:pt x="2555" y="12486"/>
                      <a:pt x="2539" y="12494"/>
                      <a:pt x="2522" y="12502"/>
                    </a:cubicBezTo>
                    <a:cubicBezTo>
                      <a:pt x="2500" y="12514"/>
                      <a:pt x="2477" y="12537"/>
                      <a:pt x="2477" y="12571"/>
                    </a:cubicBezTo>
                    <a:cubicBezTo>
                      <a:pt x="2465" y="12651"/>
                      <a:pt x="2477" y="12731"/>
                      <a:pt x="2511" y="12811"/>
                    </a:cubicBezTo>
                    <a:cubicBezTo>
                      <a:pt x="2423" y="12778"/>
                      <a:pt x="2333" y="12761"/>
                      <a:pt x="2242" y="12761"/>
                    </a:cubicBezTo>
                    <a:cubicBezTo>
                      <a:pt x="2145" y="12761"/>
                      <a:pt x="2047" y="12781"/>
                      <a:pt x="1952" y="12822"/>
                    </a:cubicBezTo>
                    <a:cubicBezTo>
                      <a:pt x="1918" y="12833"/>
                      <a:pt x="1895" y="12879"/>
                      <a:pt x="1906" y="12925"/>
                    </a:cubicBezTo>
                    <a:cubicBezTo>
                      <a:pt x="1906" y="12948"/>
                      <a:pt x="1918" y="12959"/>
                      <a:pt x="1929" y="12970"/>
                    </a:cubicBezTo>
                    <a:cubicBezTo>
                      <a:pt x="1924" y="12975"/>
                      <a:pt x="1677" y="12990"/>
                      <a:pt x="1355" y="12990"/>
                    </a:cubicBezTo>
                    <a:cubicBezTo>
                      <a:pt x="955" y="12990"/>
                      <a:pt x="441" y="12968"/>
                      <a:pt x="137" y="12879"/>
                    </a:cubicBezTo>
                    <a:cubicBezTo>
                      <a:pt x="126" y="12876"/>
                      <a:pt x="114" y="12875"/>
                      <a:pt x="103" y="12875"/>
                    </a:cubicBezTo>
                    <a:cubicBezTo>
                      <a:pt x="70" y="12875"/>
                      <a:pt x="40" y="12888"/>
                      <a:pt x="23" y="12913"/>
                    </a:cubicBezTo>
                    <a:cubicBezTo>
                      <a:pt x="0" y="12948"/>
                      <a:pt x="0" y="12993"/>
                      <a:pt x="23" y="13039"/>
                    </a:cubicBezTo>
                    <a:cubicBezTo>
                      <a:pt x="354" y="13507"/>
                      <a:pt x="993" y="13803"/>
                      <a:pt x="1278" y="13906"/>
                    </a:cubicBezTo>
                    <a:cubicBezTo>
                      <a:pt x="1267" y="13963"/>
                      <a:pt x="1267" y="14020"/>
                      <a:pt x="1278" y="14066"/>
                    </a:cubicBezTo>
                    <a:cubicBezTo>
                      <a:pt x="1290" y="14089"/>
                      <a:pt x="1301" y="14100"/>
                      <a:pt x="1313" y="14112"/>
                    </a:cubicBezTo>
                    <a:cubicBezTo>
                      <a:pt x="1507" y="14214"/>
                      <a:pt x="1701" y="14283"/>
                      <a:pt x="1918" y="14328"/>
                    </a:cubicBezTo>
                    <a:lnTo>
                      <a:pt x="1883" y="14351"/>
                    </a:lnTo>
                    <a:cubicBezTo>
                      <a:pt x="1849" y="14397"/>
                      <a:pt x="1849" y="14454"/>
                      <a:pt x="1883" y="14500"/>
                    </a:cubicBezTo>
                    <a:cubicBezTo>
                      <a:pt x="2100" y="14728"/>
                      <a:pt x="2465" y="14831"/>
                      <a:pt x="2694" y="14888"/>
                    </a:cubicBezTo>
                    <a:lnTo>
                      <a:pt x="2591" y="14968"/>
                    </a:lnTo>
                    <a:cubicBezTo>
                      <a:pt x="2568" y="14990"/>
                      <a:pt x="2557" y="15025"/>
                      <a:pt x="2557" y="15059"/>
                    </a:cubicBezTo>
                    <a:cubicBezTo>
                      <a:pt x="2568" y="15093"/>
                      <a:pt x="2579" y="15116"/>
                      <a:pt x="2614" y="15139"/>
                    </a:cubicBezTo>
                    <a:cubicBezTo>
                      <a:pt x="2827" y="15219"/>
                      <a:pt x="3054" y="15264"/>
                      <a:pt x="3279" y="15264"/>
                    </a:cubicBezTo>
                    <a:cubicBezTo>
                      <a:pt x="3343" y="15264"/>
                      <a:pt x="3406" y="15260"/>
                      <a:pt x="3470" y="15253"/>
                    </a:cubicBezTo>
                    <a:lnTo>
                      <a:pt x="3470" y="15253"/>
                    </a:lnTo>
                    <a:cubicBezTo>
                      <a:pt x="3447" y="15276"/>
                      <a:pt x="3424" y="15298"/>
                      <a:pt x="3401" y="15321"/>
                    </a:cubicBezTo>
                    <a:cubicBezTo>
                      <a:pt x="3378" y="15344"/>
                      <a:pt x="3367" y="15378"/>
                      <a:pt x="3367" y="15413"/>
                    </a:cubicBezTo>
                    <a:cubicBezTo>
                      <a:pt x="3378" y="15447"/>
                      <a:pt x="3401" y="15481"/>
                      <a:pt x="3435" y="15492"/>
                    </a:cubicBezTo>
                    <a:cubicBezTo>
                      <a:pt x="3590" y="15537"/>
                      <a:pt x="3754" y="15562"/>
                      <a:pt x="3919" y="15562"/>
                    </a:cubicBezTo>
                    <a:cubicBezTo>
                      <a:pt x="4009" y="15562"/>
                      <a:pt x="4100" y="15554"/>
                      <a:pt x="4189" y="15538"/>
                    </a:cubicBezTo>
                    <a:lnTo>
                      <a:pt x="4189" y="15538"/>
                    </a:lnTo>
                    <a:cubicBezTo>
                      <a:pt x="4166" y="15561"/>
                      <a:pt x="4143" y="15595"/>
                      <a:pt x="4120" y="15618"/>
                    </a:cubicBezTo>
                    <a:cubicBezTo>
                      <a:pt x="4109" y="15641"/>
                      <a:pt x="4097" y="15675"/>
                      <a:pt x="4109" y="15709"/>
                    </a:cubicBezTo>
                    <a:cubicBezTo>
                      <a:pt x="4120" y="15744"/>
                      <a:pt x="4143" y="15766"/>
                      <a:pt x="4177" y="15778"/>
                    </a:cubicBezTo>
                    <a:cubicBezTo>
                      <a:pt x="4292" y="15804"/>
                      <a:pt x="4412" y="15818"/>
                      <a:pt x="4532" y="15818"/>
                    </a:cubicBezTo>
                    <a:cubicBezTo>
                      <a:pt x="4674" y="15818"/>
                      <a:pt x="4817" y="15798"/>
                      <a:pt x="4953" y="15755"/>
                    </a:cubicBezTo>
                    <a:lnTo>
                      <a:pt x="4953" y="15755"/>
                    </a:lnTo>
                    <a:lnTo>
                      <a:pt x="4930" y="15926"/>
                    </a:lnTo>
                    <a:cubicBezTo>
                      <a:pt x="4930" y="15960"/>
                      <a:pt x="4942" y="15983"/>
                      <a:pt x="4965" y="16006"/>
                    </a:cubicBezTo>
                    <a:cubicBezTo>
                      <a:pt x="4976" y="16029"/>
                      <a:pt x="5010" y="16040"/>
                      <a:pt x="5045" y="16040"/>
                    </a:cubicBezTo>
                    <a:cubicBezTo>
                      <a:pt x="5261" y="16006"/>
                      <a:pt x="5490" y="15949"/>
                      <a:pt x="5695" y="15858"/>
                    </a:cubicBezTo>
                    <a:lnTo>
                      <a:pt x="5695" y="15858"/>
                    </a:lnTo>
                    <a:cubicBezTo>
                      <a:pt x="5695" y="15915"/>
                      <a:pt x="5695" y="15960"/>
                      <a:pt x="5684" y="16006"/>
                    </a:cubicBezTo>
                    <a:cubicBezTo>
                      <a:pt x="5672" y="16040"/>
                      <a:pt x="5684" y="16063"/>
                      <a:pt x="5706" y="16086"/>
                    </a:cubicBezTo>
                    <a:cubicBezTo>
                      <a:pt x="5718" y="16109"/>
                      <a:pt x="5752" y="16132"/>
                      <a:pt x="5775" y="16132"/>
                    </a:cubicBezTo>
                    <a:cubicBezTo>
                      <a:pt x="6003" y="16097"/>
                      <a:pt x="6231" y="16040"/>
                      <a:pt x="6425" y="15926"/>
                    </a:cubicBezTo>
                    <a:lnTo>
                      <a:pt x="6425" y="15995"/>
                    </a:lnTo>
                    <a:cubicBezTo>
                      <a:pt x="6425" y="16017"/>
                      <a:pt x="6437" y="16052"/>
                      <a:pt x="6460" y="16074"/>
                    </a:cubicBezTo>
                    <a:cubicBezTo>
                      <a:pt x="6476" y="16091"/>
                      <a:pt x="6493" y="16102"/>
                      <a:pt x="6514" y="16102"/>
                    </a:cubicBezTo>
                    <a:cubicBezTo>
                      <a:pt x="6522" y="16102"/>
                      <a:pt x="6530" y="16100"/>
                      <a:pt x="6540" y="16097"/>
                    </a:cubicBezTo>
                    <a:cubicBezTo>
                      <a:pt x="6779" y="16063"/>
                      <a:pt x="7019" y="15972"/>
                      <a:pt x="7224" y="15823"/>
                    </a:cubicBezTo>
                    <a:lnTo>
                      <a:pt x="7224" y="15823"/>
                    </a:lnTo>
                    <a:cubicBezTo>
                      <a:pt x="7224" y="15846"/>
                      <a:pt x="7213" y="15869"/>
                      <a:pt x="7213" y="15903"/>
                    </a:cubicBezTo>
                    <a:cubicBezTo>
                      <a:pt x="7201" y="15926"/>
                      <a:pt x="7213" y="15960"/>
                      <a:pt x="7236" y="15983"/>
                    </a:cubicBezTo>
                    <a:cubicBezTo>
                      <a:pt x="7258" y="16006"/>
                      <a:pt x="7293" y="16017"/>
                      <a:pt x="7327" y="16017"/>
                    </a:cubicBezTo>
                    <a:cubicBezTo>
                      <a:pt x="7635" y="15972"/>
                      <a:pt x="7932" y="15846"/>
                      <a:pt x="8194" y="15664"/>
                    </a:cubicBezTo>
                    <a:lnTo>
                      <a:pt x="8194" y="15664"/>
                    </a:lnTo>
                    <a:cubicBezTo>
                      <a:pt x="8183" y="15698"/>
                      <a:pt x="8194" y="15744"/>
                      <a:pt x="8229" y="15766"/>
                    </a:cubicBezTo>
                    <a:cubicBezTo>
                      <a:pt x="8249" y="15780"/>
                      <a:pt x="8273" y="15785"/>
                      <a:pt x="8296" y="15785"/>
                    </a:cubicBezTo>
                    <a:cubicBezTo>
                      <a:pt x="8312" y="15785"/>
                      <a:pt x="8328" y="15783"/>
                      <a:pt x="8343" y="15778"/>
                    </a:cubicBezTo>
                    <a:cubicBezTo>
                      <a:pt x="8628" y="15618"/>
                      <a:pt x="9370" y="15470"/>
                      <a:pt x="9963" y="15367"/>
                    </a:cubicBezTo>
                    <a:lnTo>
                      <a:pt x="9963" y="15367"/>
                    </a:lnTo>
                    <a:cubicBezTo>
                      <a:pt x="9632" y="15458"/>
                      <a:pt x="9290" y="15538"/>
                      <a:pt x="8947" y="15595"/>
                    </a:cubicBezTo>
                    <a:lnTo>
                      <a:pt x="8890" y="15595"/>
                    </a:lnTo>
                    <a:cubicBezTo>
                      <a:pt x="8685" y="15629"/>
                      <a:pt x="8491" y="15709"/>
                      <a:pt x="8331" y="15835"/>
                    </a:cubicBezTo>
                    <a:cubicBezTo>
                      <a:pt x="8308" y="15835"/>
                      <a:pt x="8286" y="15858"/>
                      <a:pt x="8274" y="15869"/>
                    </a:cubicBezTo>
                    <a:cubicBezTo>
                      <a:pt x="8251" y="15915"/>
                      <a:pt x="8251" y="15972"/>
                      <a:pt x="8308" y="16052"/>
                    </a:cubicBezTo>
                    <a:cubicBezTo>
                      <a:pt x="8069" y="16074"/>
                      <a:pt x="7841" y="16143"/>
                      <a:pt x="7635" y="16268"/>
                    </a:cubicBezTo>
                    <a:cubicBezTo>
                      <a:pt x="7567" y="16314"/>
                      <a:pt x="7578" y="16417"/>
                      <a:pt x="7658" y="16440"/>
                    </a:cubicBezTo>
                    <a:cubicBezTo>
                      <a:pt x="7669" y="16451"/>
                      <a:pt x="7681" y="16463"/>
                      <a:pt x="7692" y="16474"/>
                    </a:cubicBezTo>
                    <a:cubicBezTo>
                      <a:pt x="7407" y="16508"/>
                      <a:pt x="7133" y="16622"/>
                      <a:pt x="6905" y="16805"/>
                    </a:cubicBezTo>
                    <a:cubicBezTo>
                      <a:pt x="6882" y="16828"/>
                      <a:pt x="6859" y="16873"/>
                      <a:pt x="6870" y="16908"/>
                    </a:cubicBezTo>
                    <a:cubicBezTo>
                      <a:pt x="6882" y="16942"/>
                      <a:pt x="6905" y="16965"/>
                      <a:pt x="6939" y="16976"/>
                    </a:cubicBezTo>
                    <a:cubicBezTo>
                      <a:pt x="6688" y="17102"/>
                      <a:pt x="6460" y="17273"/>
                      <a:pt x="6277" y="17478"/>
                    </a:cubicBezTo>
                    <a:cubicBezTo>
                      <a:pt x="6254" y="17501"/>
                      <a:pt x="6243" y="17524"/>
                      <a:pt x="6243" y="17558"/>
                    </a:cubicBezTo>
                    <a:cubicBezTo>
                      <a:pt x="6254" y="17581"/>
                      <a:pt x="6266" y="17615"/>
                      <a:pt x="6288" y="17627"/>
                    </a:cubicBezTo>
                    <a:cubicBezTo>
                      <a:pt x="6357" y="17661"/>
                      <a:pt x="6425" y="17684"/>
                      <a:pt x="6505" y="17706"/>
                    </a:cubicBezTo>
                    <a:cubicBezTo>
                      <a:pt x="6334" y="17809"/>
                      <a:pt x="6174" y="17923"/>
                      <a:pt x="6026" y="18049"/>
                    </a:cubicBezTo>
                    <a:cubicBezTo>
                      <a:pt x="6003" y="18060"/>
                      <a:pt x="5992" y="18094"/>
                      <a:pt x="5980" y="18117"/>
                    </a:cubicBezTo>
                    <a:cubicBezTo>
                      <a:pt x="5980" y="18140"/>
                      <a:pt x="5992" y="18174"/>
                      <a:pt x="6015" y="18197"/>
                    </a:cubicBezTo>
                    <a:cubicBezTo>
                      <a:pt x="6049" y="18231"/>
                      <a:pt x="6094" y="18254"/>
                      <a:pt x="6151" y="18266"/>
                    </a:cubicBezTo>
                    <a:cubicBezTo>
                      <a:pt x="6015" y="18357"/>
                      <a:pt x="5900" y="18482"/>
                      <a:pt x="5843" y="18642"/>
                    </a:cubicBezTo>
                    <a:cubicBezTo>
                      <a:pt x="5832" y="18665"/>
                      <a:pt x="5843" y="18711"/>
                      <a:pt x="5866" y="18734"/>
                    </a:cubicBezTo>
                    <a:cubicBezTo>
                      <a:pt x="5876" y="18752"/>
                      <a:pt x="5900" y="18771"/>
                      <a:pt x="5927" y="18771"/>
                    </a:cubicBezTo>
                    <a:cubicBezTo>
                      <a:pt x="5934" y="18771"/>
                      <a:pt x="5940" y="18770"/>
                      <a:pt x="5946" y="18768"/>
                    </a:cubicBezTo>
                    <a:lnTo>
                      <a:pt x="5969" y="18768"/>
                    </a:lnTo>
                    <a:cubicBezTo>
                      <a:pt x="5467" y="19236"/>
                      <a:pt x="4919" y="19669"/>
                      <a:pt x="4348" y="20057"/>
                    </a:cubicBezTo>
                    <a:cubicBezTo>
                      <a:pt x="4268" y="20103"/>
                      <a:pt x="4303" y="20240"/>
                      <a:pt x="4405" y="20240"/>
                    </a:cubicBezTo>
                    <a:lnTo>
                      <a:pt x="4405" y="20217"/>
                    </a:lnTo>
                    <a:cubicBezTo>
                      <a:pt x="4976" y="20149"/>
                      <a:pt x="5843" y="19669"/>
                      <a:pt x="6186" y="19475"/>
                    </a:cubicBezTo>
                    <a:lnTo>
                      <a:pt x="6186" y="19475"/>
                    </a:lnTo>
                    <a:cubicBezTo>
                      <a:pt x="6186" y="19510"/>
                      <a:pt x="6186" y="19532"/>
                      <a:pt x="6174" y="19567"/>
                    </a:cubicBezTo>
                    <a:cubicBezTo>
                      <a:pt x="6174" y="19601"/>
                      <a:pt x="6186" y="19635"/>
                      <a:pt x="6209" y="19658"/>
                    </a:cubicBezTo>
                    <a:cubicBezTo>
                      <a:pt x="6234" y="19675"/>
                      <a:pt x="6259" y="19685"/>
                      <a:pt x="6284" y="19685"/>
                    </a:cubicBezTo>
                    <a:cubicBezTo>
                      <a:pt x="6293" y="19685"/>
                      <a:pt x="6302" y="19684"/>
                      <a:pt x="6311" y="19681"/>
                    </a:cubicBezTo>
                    <a:cubicBezTo>
                      <a:pt x="6482" y="19589"/>
                      <a:pt x="6654" y="19475"/>
                      <a:pt x="6791" y="19350"/>
                    </a:cubicBezTo>
                    <a:cubicBezTo>
                      <a:pt x="6802" y="19361"/>
                      <a:pt x="6813" y="19384"/>
                      <a:pt x="6825" y="19395"/>
                    </a:cubicBezTo>
                    <a:cubicBezTo>
                      <a:pt x="6838" y="19409"/>
                      <a:pt x="6855" y="19414"/>
                      <a:pt x="6874" y="19414"/>
                    </a:cubicBezTo>
                    <a:cubicBezTo>
                      <a:pt x="6888" y="19414"/>
                      <a:pt x="6902" y="19412"/>
                      <a:pt x="6916" y="19407"/>
                    </a:cubicBezTo>
                    <a:cubicBezTo>
                      <a:pt x="7167" y="19338"/>
                      <a:pt x="7395" y="19201"/>
                      <a:pt x="7578" y="19030"/>
                    </a:cubicBezTo>
                    <a:lnTo>
                      <a:pt x="7578" y="19064"/>
                    </a:lnTo>
                    <a:cubicBezTo>
                      <a:pt x="7578" y="19099"/>
                      <a:pt x="7601" y="19133"/>
                      <a:pt x="7635" y="19144"/>
                    </a:cubicBezTo>
                    <a:cubicBezTo>
                      <a:pt x="7646" y="19156"/>
                      <a:pt x="7664" y="19161"/>
                      <a:pt x="7682" y="19161"/>
                    </a:cubicBezTo>
                    <a:cubicBezTo>
                      <a:pt x="7701" y="19161"/>
                      <a:pt x="7721" y="19156"/>
                      <a:pt x="7738" y="19144"/>
                    </a:cubicBezTo>
                    <a:cubicBezTo>
                      <a:pt x="7932" y="19019"/>
                      <a:pt x="8092" y="18848"/>
                      <a:pt x="8229" y="18654"/>
                    </a:cubicBezTo>
                    <a:cubicBezTo>
                      <a:pt x="8229" y="18688"/>
                      <a:pt x="8251" y="18711"/>
                      <a:pt x="8286" y="18734"/>
                    </a:cubicBezTo>
                    <a:cubicBezTo>
                      <a:pt x="8300" y="18738"/>
                      <a:pt x="8314" y="18741"/>
                      <a:pt x="8328" y="18741"/>
                    </a:cubicBezTo>
                    <a:cubicBezTo>
                      <a:pt x="8348" y="18741"/>
                      <a:pt x="8368" y="18735"/>
                      <a:pt x="8388" y="18722"/>
                    </a:cubicBezTo>
                    <a:cubicBezTo>
                      <a:pt x="8537" y="18608"/>
                      <a:pt x="8662" y="18460"/>
                      <a:pt x="8765" y="18300"/>
                    </a:cubicBezTo>
                    <a:cubicBezTo>
                      <a:pt x="8776" y="18323"/>
                      <a:pt x="8799" y="18357"/>
                      <a:pt x="8822" y="18357"/>
                    </a:cubicBezTo>
                    <a:cubicBezTo>
                      <a:pt x="8835" y="18366"/>
                      <a:pt x="8850" y="18369"/>
                      <a:pt x="8864" y="18369"/>
                    </a:cubicBezTo>
                    <a:cubicBezTo>
                      <a:pt x="8888" y="18369"/>
                      <a:pt x="8911" y="18360"/>
                      <a:pt x="8925" y="18346"/>
                    </a:cubicBezTo>
                    <a:cubicBezTo>
                      <a:pt x="9073" y="18220"/>
                      <a:pt x="9199" y="18049"/>
                      <a:pt x="9278" y="17866"/>
                    </a:cubicBezTo>
                    <a:lnTo>
                      <a:pt x="9336" y="17923"/>
                    </a:lnTo>
                    <a:cubicBezTo>
                      <a:pt x="9355" y="17942"/>
                      <a:pt x="9378" y="17951"/>
                      <a:pt x="9400" y="17951"/>
                    </a:cubicBezTo>
                    <a:cubicBezTo>
                      <a:pt x="9432" y="17951"/>
                      <a:pt x="9464" y="17934"/>
                      <a:pt x="9484" y="17900"/>
                    </a:cubicBezTo>
                    <a:cubicBezTo>
                      <a:pt x="9564" y="17763"/>
                      <a:pt x="9632" y="17615"/>
                      <a:pt x="9678" y="17467"/>
                    </a:cubicBezTo>
                    <a:cubicBezTo>
                      <a:pt x="9689" y="17478"/>
                      <a:pt x="9701" y="17490"/>
                      <a:pt x="9712" y="17501"/>
                    </a:cubicBezTo>
                    <a:cubicBezTo>
                      <a:pt x="9730" y="17525"/>
                      <a:pt x="9755" y="17537"/>
                      <a:pt x="9782" y="17537"/>
                    </a:cubicBezTo>
                    <a:cubicBezTo>
                      <a:pt x="9804" y="17537"/>
                      <a:pt x="9828" y="17528"/>
                      <a:pt x="9849" y="17512"/>
                    </a:cubicBezTo>
                    <a:cubicBezTo>
                      <a:pt x="9997" y="17398"/>
                      <a:pt x="10089" y="17147"/>
                      <a:pt x="10169" y="16930"/>
                    </a:cubicBezTo>
                    <a:cubicBezTo>
                      <a:pt x="10328" y="16440"/>
                      <a:pt x="10534" y="15960"/>
                      <a:pt x="10796" y="15504"/>
                    </a:cubicBezTo>
                    <a:lnTo>
                      <a:pt x="10796" y="15504"/>
                    </a:lnTo>
                    <a:cubicBezTo>
                      <a:pt x="10785" y="16200"/>
                      <a:pt x="10682" y="17843"/>
                      <a:pt x="9997" y="18517"/>
                    </a:cubicBezTo>
                    <a:cubicBezTo>
                      <a:pt x="9952" y="18574"/>
                      <a:pt x="9975" y="18631"/>
                      <a:pt x="9997" y="18676"/>
                    </a:cubicBezTo>
                    <a:cubicBezTo>
                      <a:pt x="10074" y="18885"/>
                      <a:pt x="10278" y="19019"/>
                      <a:pt x="10496" y="19019"/>
                    </a:cubicBezTo>
                    <a:cubicBezTo>
                      <a:pt x="10505" y="19019"/>
                      <a:pt x="10514" y="19019"/>
                      <a:pt x="10522" y="19019"/>
                    </a:cubicBezTo>
                    <a:cubicBezTo>
                      <a:pt x="10557" y="19019"/>
                      <a:pt x="10591" y="18996"/>
                      <a:pt x="10602" y="18973"/>
                    </a:cubicBezTo>
                    <a:cubicBezTo>
                      <a:pt x="10636" y="18916"/>
                      <a:pt x="11321" y="17741"/>
                      <a:pt x="11161" y="15755"/>
                    </a:cubicBezTo>
                    <a:lnTo>
                      <a:pt x="11161" y="15755"/>
                    </a:lnTo>
                    <a:cubicBezTo>
                      <a:pt x="11344" y="16120"/>
                      <a:pt x="11504" y="16508"/>
                      <a:pt x="11629" y="16908"/>
                    </a:cubicBezTo>
                    <a:cubicBezTo>
                      <a:pt x="11698" y="17102"/>
                      <a:pt x="11789" y="17353"/>
                      <a:pt x="11949" y="17478"/>
                    </a:cubicBezTo>
                    <a:cubicBezTo>
                      <a:pt x="11964" y="17488"/>
                      <a:pt x="11984" y="17494"/>
                      <a:pt x="12005" y="17494"/>
                    </a:cubicBezTo>
                    <a:cubicBezTo>
                      <a:pt x="12030" y="17494"/>
                      <a:pt x="12056" y="17486"/>
                      <a:pt x="12074" y="17467"/>
                    </a:cubicBezTo>
                    <a:lnTo>
                      <a:pt x="12120" y="17433"/>
                    </a:lnTo>
                    <a:cubicBezTo>
                      <a:pt x="12166" y="17581"/>
                      <a:pt x="12223" y="17729"/>
                      <a:pt x="12303" y="17866"/>
                    </a:cubicBezTo>
                    <a:cubicBezTo>
                      <a:pt x="12325" y="17889"/>
                      <a:pt x="12348" y="17912"/>
                      <a:pt x="12371" y="17912"/>
                    </a:cubicBezTo>
                    <a:cubicBezTo>
                      <a:pt x="12405" y="17912"/>
                      <a:pt x="12440" y="17900"/>
                      <a:pt x="12462" y="17889"/>
                    </a:cubicBezTo>
                    <a:lnTo>
                      <a:pt x="12520" y="17832"/>
                    </a:lnTo>
                    <a:cubicBezTo>
                      <a:pt x="12599" y="18015"/>
                      <a:pt x="12714" y="18186"/>
                      <a:pt x="12862" y="18311"/>
                    </a:cubicBezTo>
                    <a:cubicBezTo>
                      <a:pt x="12883" y="18325"/>
                      <a:pt x="12904" y="18335"/>
                      <a:pt x="12925" y="18335"/>
                    </a:cubicBezTo>
                    <a:cubicBezTo>
                      <a:pt x="12938" y="18335"/>
                      <a:pt x="12952" y="18331"/>
                      <a:pt x="12965" y="18323"/>
                    </a:cubicBezTo>
                    <a:cubicBezTo>
                      <a:pt x="12999" y="18323"/>
                      <a:pt x="13022" y="18288"/>
                      <a:pt x="13022" y="18266"/>
                    </a:cubicBezTo>
                    <a:cubicBezTo>
                      <a:pt x="13124" y="18425"/>
                      <a:pt x="13250" y="18574"/>
                      <a:pt x="13398" y="18688"/>
                    </a:cubicBezTo>
                    <a:cubicBezTo>
                      <a:pt x="13418" y="18701"/>
                      <a:pt x="13442" y="18707"/>
                      <a:pt x="13466" y="18707"/>
                    </a:cubicBezTo>
                    <a:cubicBezTo>
                      <a:pt x="13482" y="18707"/>
                      <a:pt x="13498" y="18704"/>
                      <a:pt x="13512" y="18699"/>
                    </a:cubicBezTo>
                    <a:cubicBezTo>
                      <a:pt x="13535" y="18676"/>
                      <a:pt x="13558" y="18654"/>
                      <a:pt x="13569" y="18619"/>
                    </a:cubicBezTo>
                    <a:cubicBezTo>
                      <a:pt x="13695" y="18813"/>
                      <a:pt x="13866" y="18985"/>
                      <a:pt x="14060" y="19122"/>
                    </a:cubicBezTo>
                    <a:cubicBezTo>
                      <a:pt x="14077" y="19127"/>
                      <a:pt x="14094" y="19130"/>
                      <a:pt x="14112" y="19130"/>
                    </a:cubicBezTo>
                    <a:cubicBezTo>
                      <a:pt x="14129" y="19130"/>
                      <a:pt x="14146" y="19127"/>
                      <a:pt x="14163" y="19122"/>
                    </a:cubicBezTo>
                    <a:cubicBezTo>
                      <a:pt x="14197" y="19099"/>
                      <a:pt x="14209" y="19064"/>
                      <a:pt x="14209" y="19030"/>
                    </a:cubicBezTo>
                    <a:lnTo>
                      <a:pt x="14209" y="18996"/>
                    </a:lnTo>
                    <a:cubicBezTo>
                      <a:pt x="14403" y="19167"/>
                      <a:pt x="14631" y="19304"/>
                      <a:pt x="14882" y="19384"/>
                    </a:cubicBezTo>
                    <a:cubicBezTo>
                      <a:pt x="14905" y="19384"/>
                      <a:pt x="14939" y="19384"/>
                      <a:pt x="14962" y="19361"/>
                    </a:cubicBezTo>
                    <a:cubicBezTo>
                      <a:pt x="14973" y="19350"/>
                      <a:pt x="14996" y="19327"/>
                      <a:pt x="14996" y="19316"/>
                    </a:cubicBezTo>
                    <a:cubicBezTo>
                      <a:pt x="15144" y="19441"/>
                      <a:pt x="15304" y="19555"/>
                      <a:pt x="15475" y="19646"/>
                    </a:cubicBezTo>
                    <a:cubicBezTo>
                      <a:pt x="15489" y="19651"/>
                      <a:pt x="15504" y="19654"/>
                      <a:pt x="15518" y="19654"/>
                    </a:cubicBezTo>
                    <a:cubicBezTo>
                      <a:pt x="15538" y="19654"/>
                      <a:pt x="15558" y="19648"/>
                      <a:pt x="15578" y="19635"/>
                    </a:cubicBezTo>
                    <a:cubicBezTo>
                      <a:pt x="15601" y="19601"/>
                      <a:pt x="15624" y="19567"/>
                      <a:pt x="15612" y="19532"/>
                    </a:cubicBezTo>
                    <a:cubicBezTo>
                      <a:pt x="15612" y="19498"/>
                      <a:pt x="15601" y="19475"/>
                      <a:pt x="15601" y="19441"/>
                    </a:cubicBezTo>
                    <a:lnTo>
                      <a:pt x="15601" y="19441"/>
                    </a:lnTo>
                    <a:cubicBezTo>
                      <a:pt x="15943" y="19646"/>
                      <a:pt x="16810" y="20114"/>
                      <a:pt x="17381" y="20183"/>
                    </a:cubicBezTo>
                    <a:cubicBezTo>
                      <a:pt x="17386" y="20183"/>
                      <a:pt x="17390" y="20184"/>
                      <a:pt x="17394" y="20184"/>
                    </a:cubicBezTo>
                    <a:cubicBezTo>
                      <a:pt x="17499" y="20184"/>
                      <a:pt x="17537" y="20055"/>
                      <a:pt x="17450" y="20000"/>
                    </a:cubicBezTo>
                    <a:cubicBezTo>
                      <a:pt x="16879" y="19612"/>
                      <a:pt x="16343" y="19179"/>
                      <a:pt x="15840" y="18711"/>
                    </a:cubicBezTo>
                    <a:lnTo>
                      <a:pt x="15863" y="18711"/>
                    </a:lnTo>
                    <a:cubicBezTo>
                      <a:pt x="15898" y="18711"/>
                      <a:pt x="15920" y="18699"/>
                      <a:pt x="15943" y="18676"/>
                    </a:cubicBezTo>
                    <a:cubicBezTo>
                      <a:pt x="15966" y="18654"/>
                      <a:pt x="15977" y="18619"/>
                      <a:pt x="15966" y="18585"/>
                    </a:cubicBezTo>
                    <a:cubicBezTo>
                      <a:pt x="15898" y="18437"/>
                      <a:pt x="15795" y="18300"/>
                      <a:pt x="15658" y="18209"/>
                    </a:cubicBezTo>
                    <a:cubicBezTo>
                      <a:pt x="15704" y="18197"/>
                      <a:pt x="15749" y="18174"/>
                      <a:pt x="15795" y="18140"/>
                    </a:cubicBezTo>
                    <a:cubicBezTo>
                      <a:pt x="15806" y="18117"/>
                      <a:pt x="15818" y="18094"/>
                      <a:pt x="15818" y="18060"/>
                    </a:cubicBezTo>
                    <a:cubicBezTo>
                      <a:pt x="15818" y="18037"/>
                      <a:pt x="15806" y="18015"/>
                      <a:pt x="15783" y="17992"/>
                    </a:cubicBezTo>
                    <a:cubicBezTo>
                      <a:pt x="15635" y="17866"/>
                      <a:pt x="15464" y="17752"/>
                      <a:pt x="15304" y="17649"/>
                    </a:cubicBezTo>
                    <a:cubicBezTo>
                      <a:pt x="15373" y="17638"/>
                      <a:pt x="15452" y="17615"/>
                      <a:pt x="15521" y="17569"/>
                    </a:cubicBezTo>
                    <a:cubicBezTo>
                      <a:pt x="15544" y="17558"/>
                      <a:pt x="15555" y="17535"/>
                      <a:pt x="15567" y="17501"/>
                    </a:cubicBezTo>
                    <a:cubicBezTo>
                      <a:pt x="15567" y="17478"/>
                      <a:pt x="15555" y="17444"/>
                      <a:pt x="15532" y="17421"/>
                    </a:cubicBezTo>
                    <a:cubicBezTo>
                      <a:pt x="15338" y="17216"/>
                      <a:pt x="15110" y="17056"/>
                      <a:pt x="14870" y="16930"/>
                    </a:cubicBezTo>
                    <a:cubicBezTo>
                      <a:pt x="14905" y="16919"/>
                      <a:pt x="14927" y="16885"/>
                      <a:pt x="14939" y="16851"/>
                    </a:cubicBezTo>
                    <a:cubicBezTo>
                      <a:pt x="14939" y="16816"/>
                      <a:pt x="14927" y="16771"/>
                      <a:pt x="14893" y="16748"/>
                    </a:cubicBezTo>
                    <a:cubicBezTo>
                      <a:pt x="14676" y="16577"/>
                      <a:pt x="14403" y="16463"/>
                      <a:pt x="14117" y="16417"/>
                    </a:cubicBezTo>
                    <a:cubicBezTo>
                      <a:pt x="14129" y="16405"/>
                      <a:pt x="14140" y="16394"/>
                      <a:pt x="14151" y="16394"/>
                    </a:cubicBezTo>
                    <a:cubicBezTo>
                      <a:pt x="14186" y="16383"/>
                      <a:pt x="14209" y="16348"/>
                      <a:pt x="14220" y="16314"/>
                    </a:cubicBezTo>
                    <a:cubicBezTo>
                      <a:pt x="14220" y="16268"/>
                      <a:pt x="14197" y="16234"/>
                      <a:pt x="14174" y="16211"/>
                    </a:cubicBezTo>
                    <a:cubicBezTo>
                      <a:pt x="13969" y="16097"/>
                      <a:pt x="13741" y="16017"/>
                      <a:pt x="13501" y="15995"/>
                    </a:cubicBezTo>
                    <a:cubicBezTo>
                      <a:pt x="13547" y="15915"/>
                      <a:pt x="13558" y="15869"/>
                      <a:pt x="13524" y="15823"/>
                    </a:cubicBezTo>
                    <a:cubicBezTo>
                      <a:pt x="13512" y="15801"/>
                      <a:pt x="13501" y="15789"/>
                      <a:pt x="13478" y="15778"/>
                    </a:cubicBezTo>
                    <a:cubicBezTo>
                      <a:pt x="13461" y="15769"/>
                      <a:pt x="13443" y="15754"/>
                      <a:pt x="13426" y="15742"/>
                    </a:cubicBezTo>
                    <a:lnTo>
                      <a:pt x="13426" y="15742"/>
                    </a:lnTo>
                    <a:lnTo>
                      <a:pt x="13467" y="15766"/>
                    </a:lnTo>
                    <a:cubicBezTo>
                      <a:pt x="13481" y="15771"/>
                      <a:pt x="13497" y="15774"/>
                      <a:pt x="13514" y="15774"/>
                    </a:cubicBezTo>
                    <a:cubicBezTo>
                      <a:pt x="13537" y="15774"/>
                      <a:pt x="13561" y="15768"/>
                      <a:pt x="13581" y="15755"/>
                    </a:cubicBezTo>
                    <a:cubicBezTo>
                      <a:pt x="13615" y="15732"/>
                      <a:pt x="13626" y="15686"/>
                      <a:pt x="13615" y="15652"/>
                    </a:cubicBezTo>
                    <a:lnTo>
                      <a:pt x="13615" y="15652"/>
                    </a:lnTo>
                    <a:cubicBezTo>
                      <a:pt x="13878" y="15835"/>
                      <a:pt x="14174" y="15960"/>
                      <a:pt x="14482" y="16006"/>
                    </a:cubicBezTo>
                    <a:cubicBezTo>
                      <a:pt x="14517" y="16006"/>
                      <a:pt x="14551" y="15995"/>
                      <a:pt x="14574" y="15972"/>
                    </a:cubicBezTo>
                    <a:cubicBezTo>
                      <a:pt x="14597" y="15949"/>
                      <a:pt x="14608" y="15915"/>
                      <a:pt x="14597" y="15892"/>
                    </a:cubicBezTo>
                    <a:cubicBezTo>
                      <a:pt x="14597" y="15858"/>
                      <a:pt x="14585" y="15835"/>
                      <a:pt x="14585" y="15812"/>
                    </a:cubicBezTo>
                    <a:lnTo>
                      <a:pt x="14585" y="15812"/>
                    </a:lnTo>
                    <a:cubicBezTo>
                      <a:pt x="14791" y="15960"/>
                      <a:pt x="15030" y="16052"/>
                      <a:pt x="15270" y="16086"/>
                    </a:cubicBezTo>
                    <a:cubicBezTo>
                      <a:pt x="15279" y="16089"/>
                      <a:pt x="15287" y="16090"/>
                      <a:pt x="15295" y="16090"/>
                    </a:cubicBezTo>
                    <a:cubicBezTo>
                      <a:pt x="15316" y="16090"/>
                      <a:pt x="15333" y="16080"/>
                      <a:pt x="15350" y="16063"/>
                    </a:cubicBezTo>
                    <a:cubicBezTo>
                      <a:pt x="15373" y="16040"/>
                      <a:pt x="15384" y="16006"/>
                      <a:pt x="15384" y="15983"/>
                    </a:cubicBezTo>
                    <a:lnTo>
                      <a:pt x="15384" y="15915"/>
                    </a:lnTo>
                    <a:cubicBezTo>
                      <a:pt x="15578" y="16017"/>
                      <a:pt x="15806" y="16086"/>
                      <a:pt x="16034" y="16120"/>
                    </a:cubicBezTo>
                    <a:cubicBezTo>
                      <a:pt x="16057" y="16120"/>
                      <a:pt x="16092" y="16097"/>
                      <a:pt x="16103" y="16074"/>
                    </a:cubicBezTo>
                    <a:cubicBezTo>
                      <a:pt x="16126" y="16052"/>
                      <a:pt x="16137" y="16029"/>
                      <a:pt x="16126" y="15995"/>
                    </a:cubicBezTo>
                    <a:cubicBezTo>
                      <a:pt x="16114" y="15949"/>
                      <a:pt x="16114" y="15903"/>
                      <a:pt x="16114" y="15846"/>
                    </a:cubicBezTo>
                    <a:lnTo>
                      <a:pt x="16114" y="15846"/>
                    </a:lnTo>
                    <a:cubicBezTo>
                      <a:pt x="16320" y="15938"/>
                      <a:pt x="16548" y="15995"/>
                      <a:pt x="16765" y="16029"/>
                    </a:cubicBezTo>
                    <a:cubicBezTo>
                      <a:pt x="16799" y="16029"/>
                      <a:pt x="16833" y="16017"/>
                      <a:pt x="16845" y="15995"/>
                    </a:cubicBezTo>
                    <a:cubicBezTo>
                      <a:pt x="16868" y="15972"/>
                      <a:pt x="16879" y="15949"/>
                      <a:pt x="16879" y="15915"/>
                    </a:cubicBezTo>
                    <a:lnTo>
                      <a:pt x="16856" y="15744"/>
                    </a:lnTo>
                    <a:lnTo>
                      <a:pt x="16856" y="15744"/>
                    </a:lnTo>
                    <a:cubicBezTo>
                      <a:pt x="16992" y="15787"/>
                      <a:pt x="17135" y="15807"/>
                      <a:pt x="17277" y="15807"/>
                    </a:cubicBezTo>
                    <a:cubicBezTo>
                      <a:pt x="17397" y="15807"/>
                      <a:pt x="17517" y="15792"/>
                      <a:pt x="17632" y="15766"/>
                    </a:cubicBezTo>
                    <a:cubicBezTo>
                      <a:pt x="17666" y="15755"/>
                      <a:pt x="17689" y="15732"/>
                      <a:pt x="17701" y="15698"/>
                    </a:cubicBezTo>
                    <a:cubicBezTo>
                      <a:pt x="17712" y="15664"/>
                      <a:pt x="17701" y="15629"/>
                      <a:pt x="17689" y="15607"/>
                    </a:cubicBezTo>
                    <a:cubicBezTo>
                      <a:pt x="17666" y="15584"/>
                      <a:pt x="17644" y="15550"/>
                      <a:pt x="17621" y="15527"/>
                    </a:cubicBezTo>
                    <a:lnTo>
                      <a:pt x="17621" y="15527"/>
                    </a:lnTo>
                    <a:cubicBezTo>
                      <a:pt x="17710" y="15543"/>
                      <a:pt x="17800" y="15550"/>
                      <a:pt x="17890" y="15550"/>
                    </a:cubicBezTo>
                    <a:cubicBezTo>
                      <a:pt x="18055" y="15550"/>
                      <a:pt x="18219" y="15525"/>
                      <a:pt x="18374" y="15481"/>
                    </a:cubicBezTo>
                    <a:cubicBezTo>
                      <a:pt x="18408" y="15470"/>
                      <a:pt x="18431" y="15435"/>
                      <a:pt x="18442" y="15401"/>
                    </a:cubicBezTo>
                    <a:cubicBezTo>
                      <a:pt x="18442" y="15367"/>
                      <a:pt x="18431" y="15333"/>
                      <a:pt x="18408" y="15310"/>
                    </a:cubicBezTo>
                    <a:cubicBezTo>
                      <a:pt x="18385" y="15287"/>
                      <a:pt x="18363" y="15264"/>
                      <a:pt x="18340" y="15241"/>
                    </a:cubicBezTo>
                    <a:lnTo>
                      <a:pt x="18340" y="15241"/>
                    </a:lnTo>
                    <a:cubicBezTo>
                      <a:pt x="18403" y="15249"/>
                      <a:pt x="18467" y="15253"/>
                      <a:pt x="18530" y="15253"/>
                    </a:cubicBezTo>
                    <a:cubicBezTo>
                      <a:pt x="18755" y="15253"/>
                      <a:pt x="18982" y="15207"/>
                      <a:pt x="19196" y="15127"/>
                    </a:cubicBezTo>
                    <a:cubicBezTo>
                      <a:pt x="19230" y="15104"/>
                      <a:pt x="19241" y="15082"/>
                      <a:pt x="19253" y="15047"/>
                    </a:cubicBezTo>
                    <a:cubicBezTo>
                      <a:pt x="19253" y="15013"/>
                      <a:pt x="19241" y="14979"/>
                      <a:pt x="19218" y="14956"/>
                    </a:cubicBezTo>
                    <a:lnTo>
                      <a:pt x="19116" y="14876"/>
                    </a:lnTo>
                    <a:cubicBezTo>
                      <a:pt x="19355" y="14819"/>
                      <a:pt x="19709" y="14716"/>
                      <a:pt x="19926" y="14488"/>
                    </a:cubicBezTo>
                    <a:cubicBezTo>
                      <a:pt x="19960" y="14443"/>
                      <a:pt x="19960" y="14385"/>
                      <a:pt x="19926" y="14340"/>
                    </a:cubicBezTo>
                    <a:lnTo>
                      <a:pt x="19903" y="14317"/>
                    </a:lnTo>
                    <a:cubicBezTo>
                      <a:pt x="20109" y="14271"/>
                      <a:pt x="20303" y="14203"/>
                      <a:pt x="20497" y="14100"/>
                    </a:cubicBezTo>
                    <a:cubicBezTo>
                      <a:pt x="20508" y="14089"/>
                      <a:pt x="20519" y="14077"/>
                      <a:pt x="20531" y="14055"/>
                    </a:cubicBezTo>
                    <a:cubicBezTo>
                      <a:pt x="20542" y="14009"/>
                      <a:pt x="20542" y="13952"/>
                      <a:pt x="20531" y="13895"/>
                    </a:cubicBezTo>
                    <a:cubicBezTo>
                      <a:pt x="20816" y="13792"/>
                      <a:pt x="21455" y="13495"/>
                      <a:pt x="21786" y="13027"/>
                    </a:cubicBezTo>
                    <a:cubicBezTo>
                      <a:pt x="21827" y="12955"/>
                      <a:pt x="21776" y="12864"/>
                      <a:pt x="21698" y="12864"/>
                    </a:cubicBezTo>
                    <a:cubicBezTo>
                      <a:pt x="21689" y="12864"/>
                      <a:pt x="21681" y="12865"/>
                      <a:pt x="21672" y="12868"/>
                    </a:cubicBezTo>
                    <a:cubicBezTo>
                      <a:pt x="21377" y="12954"/>
                      <a:pt x="20884" y="12974"/>
                      <a:pt x="20489" y="12974"/>
                    </a:cubicBezTo>
                    <a:cubicBezTo>
                      <a:pt x="20151" y="12974"/>
                      <a:pt x="19886" y="12959"/>
                      <a:pt x="19880" y="12959"/>
                    </a:cubicBezTo>
                    <a:cubicBezTo>
                      <a:pt x="19892" y="12948"/>
                      <a:pt x="19903" y="12936"/>
                      <a:pt x="19903" y="12913"/>
                    </a:cubicBezTo>
                    <a:cubicBezTo>
                      <a:pt x="19915" y="12868"/>
                      <a:pt x="19892" y="12822"/>
                      <a:pt x="19858" y="12811"/>
                    </a:cubicBezTo>
                    <a:cubicBezTo>
                      <a:pt x="19763" y="12769"/>
                      <a:pt x="19665" y="12749"/>
                      <a:pt x="19567" y="12749"/>
                    </a:cubicBezTo>
                    <a:cubicBezTo>
                      <a:pt x="19477" y="12749"/>
                      <a:pt x="19386" y="12766"/>
                      <a:pt x="19298" y="12799"/>
                    </a:cubicBezTo>
                    <a:cubicBezTo>
                      <a:pt x="19321" y="12719"/>
                      <a:pt x="19344" y="12639"/>
                      <a:pt x="19333" y="12560"/>
                    </a:cubicBezTo>
                    <a:cubicBezTo>
                      <a:pt x="19333" y="12525"/>
                      <a:pt x="19310" y="12502"/>
                      <a:pt x="19287" y="12491"/>
                    </a:cubicBezTo>
                    <a:cubicBezTo>
                      <a:pt x="19271" y="12483"/>
                      <a:pt x="19255" y="12475"/>
                      <a:pt x="19239" y="12475"/>
                    </a:cubicBezTo>
                    <a:cubicBezTo>
                      <a:pt x="19232" y="12475"/>
                      <a:pt x="19225" y="12476"/>
                      <a:pt x="19218" y="12480"/>
                    </a:cubicBezTo>
                    <a:cubicBezTo>
                      <a:pt x="18990" y="12525"/>
                      <a:pt x="18762" y="12582"/>
                      <a:pt x="18545" y="12674"/>
                    </a:cubicBezTo>
                    <a:cubicBezTo>
                      <a:pt x="18591" y="12560"/>
                      <a:pt x="18625" y="12434"/>
                      <a:pt x="18636" y="12320"/>
                    </a:cubicBezTo>
                    <a:cubicBezTo>
                      <a:pt x="18636" y="12286"/>
                      <a:pt x="18625" y="12263"/>
                      <a:pt x="18602" y="12240"/>
                    </a:cubicBezTo>
                    <a:cubicBezTo>
                      <a:pt x="18591" y="12229"/>
                      <a:pt x="18568" y="12217"/>
                      <a:pt x="18534" y="12217"/>
                    </a:cubicBezTo>
                    <a:cubicBezTo>
                      <a:pt x="18191" y="12229"/>
                      <a:pt x="17849" y="12320"/>
                      <a:pt x="17541" y="12480"/>
                    </a:cubicBezTo>
                    <a:lnTo>
                      <a:pt x="17575" y="12377"/>
                    </a:lnTo>
                    <a:cubicBezTo>
                      <a:pt x="17598" y="12343"/>
                      <a:pt x="17587" y="12308"/>
                      <a:pt x="17564" y="12286"/>
                    </a:cubicBezTo>
                    <a:cubicBezTo>
                      <a:pt x="17547" y="12260"/>
                      <a:pt x="17523" y="12247"/>
                      <a:pt x="17498" y="12247"/>
                    </a:cubicBezTo>
                    <a:cubicBezTo>
                      <a:pt x="17490" y="12247"/>
                      <a:pt x="17481" y="12249"/>
                      <a:pt x="17472" y="12251"/>
                    </a:cubicBezTo>
                    <a:cubicBezTo>
                      <a:pt x="17107" y="12320"/>
                      <a:pt x="16788" y="12502"/>
                      <a:pt x="16548" y="12788"/>
                    </a:cubicBezTo>
                    <a:cubicBezTo>
                      <a:pt x="16537" y="12731"/>
                      <a:pt x="16525" y="12674"/>
                      <a:pt x="16525" y="12617"/>
                    </a:cubicBezTo>
                    <a:cubicBezTo>
                      <a:pt x="16537" y="12582"/>
                      <a:pt x="16525" y="12548"/>
                      <a:pt x="16502" y="12525"/>
                    </a:cubicBezTo>
                    <a:cubicBezTo>
                      <a:pt x="16477" y="12509"/>
                      <a:pt x="16452" y="12498"/>
                      <a:pt x="16427" y="12498"/>
                    </a:cubicBezTo>
                    <a:cubicBezTo>
                      <a:pt x="16418" y="12498"/>
                      <a:pt x="16409" y="12499"/>
                      <a:pt x="16400" y="12502"/>
                    </a:cubicBezTo>
                    <a:cubicBezTo>
                      <a:pt x="16103" y="12617"/>
                      <a:pt x="15829" y="12799"/>
                      <a:pt x="15635" y="13050"/>
                    </a:cubicBezTo>
                    <a:cubicBezTo>
                      <a:pt x="15578" y="12868"/>
                      <a:pt x="15521" y="12822"/>
                      <a:pt x="15464" y="12822"/>
                    </a:cubicBezTo>
                    <a:cubicBezTo>
                      <a:pt x="15430" y="12822"/>
                      <a:pt x="15407" y="12822"/>
                      <a:pt x="15384" y="12845"/>
                    </a:cubicBezTo>
                    <a:cubicBezTo>
                      <a:pt x="15110" y="12913"/>
                      <a:pt x="14882" y="13096"/>
                      <a:pt x="14745" y="13336"/>
                    </a:cubicBezTo>
                    <a:cubicBezTo>
                      <a:pt x="14692" y="13316"/>
                      <a:pt x="14639" y="13303"/>
                      <a:pt x="14583" y="13303"/>
                    </a:cubicBezTo>
                    <a:cubicBezTo>
                      <a:pt x="14544" y="13303"/>
                      <a:pt x="14503" y="13310"/>
                      <a:pt x="14460" y="13324"/>
                    </a:cubicBezTo>
                    <a:cubicBezTo>
                      <a:pt x="14448" y="13324"/>
                      <a:pt x="14448" y="13324"/>
                      <a:pt x="14437" y="13336"/>
                    </a:cubicBezTo>
                    <a:cubicBezTo>
                      <a:pt x="14300" y="13438"/>
                      <a:pt x="14186" y="13552"/>
                      <a:pt x="14083" y="13678"/>
                    </a:cubicBezTo>
                    <a:cubicBezTo>
                      <a:pt x="14037" y="13587"/>
                      <a:pt x="14003" y="13564"/>
                      <a:pt x="13946" y="13564"/>
                    </a:cubicBezTo>
                    <a:cubicBezTo>
                      <a:pt x="13912" y="13564"/>
                      <a:pt x="13878" y="13575"/>
                      <a:pt x="13855" y="13609"/>
                    </a:cubicBezTo>
                    <a:cubicBezTo>
                      <a:pt x="13684" y="13735"/>
                      <a:pt x="13524" y="13895"/>
                      <a:pt x="13375" y="14055"/>
                    </a:cubicBezTo>
                    <a:cubicBezTo>
                      <a:pt x="13353" y="14020"/>
                      <a:pt x="13318" y="13986"/>
                      <a:pt x="13273" y="13975"/>
                    </a:cubicBezTo>
                    <a:cubicBezTo>
                      <a:pt x="13265" y="13973"/>
                      <a:pt x="13257" y="13972"/>
                      <a:pt x="13249" y="13972"/>
                    </a:cubicBezTo>
                    <a:cubicBezTo>
                      <a:pt x="13211" y="13972"/>
                      <a:pt x="13175" y="13992"/>
                      <a:pt x="13147" y="14020"/>
                    </a:cubicBezTo>
                    <a:cubicBezTo>
                      <a:pt x="13067" y="14089"/>
                      <a:pt x="12234" y="14739"/>
                      <a:pt x="11344" y="14888"/>
                    </a:cubicBezTo>
                    <a:cubicBezTo>
                      <a:pt x="12074" y="14112"/>
                      <a:pt x="13296" y="13735"/>
                      <a:pt x="13410" y="13701"/>
                    </a:cubicBezTo>
                    <a:cubicBezTo>
                      <a:pt x="13455" y="13701"/>
                      <a:pt x="13501" y="13667"/>
                      <a:pt x="13524" y="13621"/>
                    </a:cubicBezTo>
                    <a:cubicBezTo>
                      <a:pt x="13547" y="13564"/>
                      <a:pt x="13535" y="13507"/>
                      <a:pt x="13501" y="13461"/>
                    </a:cubicBezTo>
                    <a:cubicBezTo>
                      <a:pt x="13763" y="13438"/>
                      <a:pt x="14015" y="13381"/>
                      <a:pt x="14266" y="13313"/>
                    </a:cubicBezTo>
                    <a:cubicBezTo>
                      <a:pt x="14300" y="13313"/>
                      <a:pt x="14334" y="13290"/>
                      <a:pt x="14357" y="13256"/>
                    </a:cubicBezTo>
                    <a:cubicBezTo>
                      <a:pt x="14403" y="13210"/>
                      <a:pt x="14391" y="13153"/>
                      <a:pt x="14323" y="13039"/>
                    </a:cubicBezTo>
                    <a:cubicBezTo>
                      <a:pt x="14517" y="13039"/>
                      <a:pt x="14711" y="13005"/>
                      <a:pt x="14905" y="12948"/>
                    </a:cubicBezTo>
                    <a:cubicBezTo>
                      <a:pt x="14916" y="12936"/>
                      <a:pt x="14927" y="12936"/>
                      <a:pt x="14927" y="12925"/>
                    </a:cubicBezTo>
                    <a:cubicBezTo>
                      <a:pt x="15019" y="12856"/>
                      <a:pt x="15076" y="12754"/>
                      <a:pt x="15099" y="12639"/>
                    </a:cubicBezTo>
                    <a:cubicBezTo>
                      <a:pt x="15144" y="12644"/>
                      <a:pt x="15189" y="12646"/>
                      <a:pt x="15233" y="12646"/>
                    </a:cubicBezTo>
                    <a:cubicBezTo>
                      <a:pt x="15515" y="12646"/>
                      <a:pt x="15783" y="12553"/>
                      <a:pt x="16000" y="12366"/>
                    </a:cubicBezTo>
                    <a:cubicBezTo>
                      <a:pt x="16023" y="12366"/>
                      <a:pt x="16046" y="12343"/>
                      <a:pt x="16057" y="12320"/>
                    </a:cubicBezTo>
                    <a:cubicBezTo>
                      <a:pt x="16103" y="12251"/>
                      <a:pt x="16092" y="12183"/>
                      <a:pt x="15943" y="12000"/>
                    </a:cubicBezTo>
                    <a:cubicBezTo>
                      <a:pt x="16320" y="11978"/>
                      <a:pt x="16685" y="11852"/>
                      <a:pt x="16993" y="11635"/>
                    </a:cubicBezTo>
                    <a:cubicBezTo>
                      <a:pt x="17016" y="11612"/>
                      <a:pt x="17027" y="11578"/>
                      <a:pt x="17027" y="11544"/>
                    </a:cubicBezTo>
                    <a:cubicBezTo>
                      <a:pt x="17027" y="11510"/>
                      <a:pt x="17004" y="11475"/>
                      <a:pt x="16970" y="11464"/>
                    </a:cubicBezTo>
                    <a:cubicBezTo>
                      <a:pt x="16902" y="11418"/>
                      <a:pt x="16845" y="11361"/>
                      <a:pt x="16799" y="11304"/>
                    </a:cubicBezTo>
                    <a:cubicBezTo>
                      <a:pt x="17233" y="11270"/>
                      <a:pt x="17632" y="11087"/>
                      <a:pt x="17940" y="10791"/>
                    </a:cubicBezTo>
                    <a:cubicBezTo>
                      <a:pt x="17986" y="10734"/>
                      <a:pt x="17963" y="10642"/>
                      <a:pt x="17895" y="10631"/>
                    </a:cubicBezTo>
                    <a:lnTo>
                      <a:pt x="17735" y="10585"/>
                    </a:lnTo>
                    <a:cubicBezTo>
                      <a:pt x="18100" y="10403"/>
                      <a:pt x="18420" y="10140"/>
                      <a:pt x="18671" y="9809"/>
                    </a:cubicBezTo>
                    <a:cubicBezTo>
                      <a:pt x="18682" y="9786"/>
                      <a:pt x="18694" y="9752"/>
                      <a:pt x="18694" y="9729"/>
                    </a:cubicBezTo>
                    <a:cubicBezTo>
                      <a:pt x="18682" y="9707"/>
                      <a:pt x="18671" y="9684"/>
                      <a:pt x="18648" y="9661"/>
                    </a:cubicBezTo>
                    <a:cubicBezTo>
                      <a:pt x="18511" y="9592"/>
                      <a:pt x="18363" y="9547"/>
                      <a:pt x="18214" y="9524"/>
                    </a:cubicBezTo>
                    <a:cubicBezTo>
                      <a:pt x="18454" y="9364"/>
                      <a:pt x="18671" y="9193"/>
                      <a:pt x="18876" y="8999"/>
                    </a:cubicBezTo>
                    <a:cubicBezTo>
                      <a:pt x="18899" y="8976"/>
                      <a:pt x="18910" y="8953"/>
                      <a:pt x="18910" y="8930"/>
                    </a:cubicBezTo>
                    <a:cubicBezTo>
                      <a:pt x="18910" y="8896"/>
                      <a:pt x="18899" y="8873"/>
                      <a:pt x="18876" y="8851"/>
                    </a:cubicBezTo>
                    <a:cubicBezTo>
                      <a:pt x="18796" y="8782"/>
                      <a:pt x="18705" y="8748"/>
                      <a:pt x="18602" y="8725"/>
                    </a:cubicBezTo>
                    <a:cubicBezTo>
                      <a:pt x="18796" y="8600"/>
                      <a:pt x="18922" y="8406"/>
                      <a:pt x="18979" y="8177"/>
                    </a:cubicBezTo>
                    <a:cubicBezTo>
                      <a:pt x="18990" y="8143"/>
                      <a:pt x="18967" y="8097"/>
                      <a:pt x="18922" y="8075"/>
                    </a:cubicBezTo>
                    <a:cubicBezTo>
                      <a:pt x="18910" y="8067"/>
                      <a:pt x="18896" y="8063"/>
                      <a:pt x="18882" y="8063"/>
                    </a:cubicBezTo>
                    <a:cubicBezTo>
                      <a:pt x="18857" y="8063"/>
                      <a:pt x="18830" y="8075"/>
                      <a:pt x="18808" y="8097"/>
                    </a:cubicBezTo>
                    <a:cubicBezTo>
                      <a:pt x="18785" y="8120"/>
                      <a:pt x="18762" y="8120"/>
                      <a:pt x="18762" y="8120"/>
                    </a:cubicBezTo>
                    <a:cubicBezTo>
                      <a:pt x="18751" y="8120"/>
                      <a:pt x="18739" y="8120"/>
                      <a:pt x="18739" y="8109"/>
                    </a:cubicBezTo>
                    <a:lnTo>
                      <a:pt x="18808" y="8075"/>
                    </a:lnTo>
                    <a:cubicBezTo>
                      <a:pt x="18830" y="8075"/>
                      <a:pt x="18842" y="8052"/>
                      <a:pt x="18853" y="8040"/>
                    </a:cubicBezTo>
                    <a:cubicBezTo>
                      <a:pt x="18865" y="8029"/>
                      <a:pt x="19606" y="6819"/>
                      <a:pt x="20131" y="6408"/>
                    </a:cubicBezTo>
                    <a:cubicBezTo>
                      <a:pt x="20166" y="6374"/>
                      <a:pt x="20177" y="6329"/>
                      <a:pt x="20166" y="6294"/>
                    </a:cubicBezTo>
                    <a:cubicBezTo>
                      <a:pt x="20154" y="6249"/>
                      <a:pt x="20109" y="6226"/>
                      <a:pt x="20074" y="6226"/>
                    </a:cubicBezTo>
                    <a:cubicBezTo>
                      <a:pt x="19401" y="6226"/>
                      <a:pt x="18694" y="6659"/>
                      <a:pt x="18397" y="6831"/>
                    </a:cubicBezTo>
                    <a:cubicBezTo>
                      <a:pt x="18363" y="6774"/>
                      <a:pt x="18305" y="6739"/>
                      <a:pt x="18248" y="6728"/>
                    </a:cubicBezTo>
                    <a:cubicBezTo>
                      <a:pt x="18237" y="6722"/>
                      <a:pt x="18228" y="6719"/>
                      <a:pt x="18220" y="6719"/>
                    </a:cubicBezTo>
                    <a:cubicBezTo>
                      <a:pt x="18211" y="6719"/>
                      <a:pt x="18203" y="6722"/>
                      <a:pt x="18191" y="6728"/>
                    </a:cubicBezTo>
                    <a:cubicBezTo>
                      <a:pt x="17963" y="6842"/>
                      <a:pt x="17758" y="6990"/>
                      <a:pt x="17575" y="7162"/>
                    </a:cubicBezTo>
                    <a:lnTo>
                      <a:pt x="17564" y="7093"/>
                    </a:lnTo>
                    <a:cubicBezTo>
                      <a:pt x="17554" y="7043"/>
                      <a:pt x="17518" y="7011"/>
                      <a:pt x="17471" y="7011"/>
                    </a:cubicBezTo>
                    <a:cubicBezTo>
                      <a:pt x="17464" y="7011"/>
                      <a:pt x="17457" y="7012"/>
                      <a:pt x="17450" y="7013"/>
                    </a:cubicBezTo>
                    <a:cubicBezTo>
                      <a:pt x="17084" y="7059"/>
                      <a:pt x="16731" y="7356"/>
                      <a:pt x="16537" y="7538"/>
                    </a:cubicBezTo>
                    <a:lnTo>
                      <a:pt x="16514" y="7356"/>
                    </a:lnTo>
                    <a:cubicBezTo>
                      <a:pt x="16514" y="7321"/>
                      <a:pt x="16491" y="7287"/>
                      <a:pt x="16468" y="7276"/>
                    </a:cubicBezTo>
                    <a:cubicBezTo>
                      <a:pt x="16451" y="7270"/>
                      <a:pt x="16434" y="7267"/>
                      <a:pt x="16417" y="7267"/>
                    </a:cubicBezTo>
                    <a:cubicBezTo>
                      <a:pt x="16400" y="7267"/>
                      <a:pt x="16383" y="7270"/>
                      <a:pt x="16365" y="7276"/>
                    </a:cubicBezTo>
                    <a:cubicBezTo>
                      <a:pt x="16080" y="7470"/>
                      <a:pt x="15840" y="7732"/>
                      <a:pt x="15681" y="8040"/>
                    </a:cubicBezTo>
                    <a:cubicBezTo>
                      <a:pt x="15669" y="7995"/>
                      <a:pt x="15658" y="7949"/>
                      <a:pt x="15646" y="7892"/>
                    </a:cubicBezTo>
                    <a:cubicBezTo>
                      <a:pt x="15646" y="7858"/>
                      <a:pt x="15624" y="7824"/>
                      <a:pt x="15589" y="7812"/>
                    </a:cubicBezTo>
                    <a:cubicBezTo>
                      <a:pt x="15575" y="7807"/>
                      <a:pt x="15561" y="7805"/>
                      <a:pt x="15547" y="7805"/>
                    </a:cubicBezTo>
                    <a:cubicBezTo>
                      <a:pt x="15527" y="7805"/>
                      <a:pt x="15507" y="7810"/>
                      <a:pt x="15487" y="7824"/>
                    </a:cubicBezTo>
                    <a:cubicBezTo>
                      <a:pt x="15247" y="8006"/>
                      <a:pt x="15053" y="8246"/>
                      <a:pt x="14939" y="8531"/>
                    </a:cubicBezTo>
                    <a:cubicBezTo>
                      <a:pt x="14916" y="8474"/>
                      <a:pt x="14905" y="8428"/>
                      <a:pt x="14893" y="8383"/>
                    </a:cubicBezTo>
                    <a:cubicBezTo>
                      <a:pt x="14882" y="8348"/>
                      <a:pt x="14859" y="8326"/>
                      <a:pt x="14825" y="8314"/>
                    </a:cubicBezTo>
                    <a:cubicBezTo>
                      <a:pt x="14815" y="8311"/>
                      <a:pt x="14805" y="8310"/>
                      <a:pt x="14795" y="8310"/>
                    </a:cubicBezTo>
                    <a:cubicBezTo>
                      <a:pt x="14771" y="8310"/>
                      <a:pt x="14750" y="8318"/>
                      <a:pt x="14733" y="8326"/>
                    </a:cubicBezTo>
                    <a:cubicBezTo>
                      <a:pt x="14494" y="8531"/>
                      <a:pt x="14323" y="8794"/>
                      <a:pt x="14231" y="9090"/>
                    </a:cubicBezTo>
                    <a:lnTo>
                      <a:pt x="14060" y="8953"/>
                    </a:lnTo>
                    <a:cubicBezTo>
                      <a:pt x="14052" y="8937"/>
                      <a:pt x="14031" y="8926"/>
                      <a:pt x="14007" y="8926"/>
                    </a:cubicBezTo>
                    <a:cubicBezTo>
                      <a:pt x="13999" y="8926"/>
                      <a:pt x="13989" y="8927"/>
                      <a:pt x="13980" y="8930"/>
                    </a:cubicBezTo>
                    <a:cubicBezTo>
                      <a:pt x="13957" y="8930"/>
                      <a:pt x="13923" y="8953"/>
                      <a:pt x="13912" y="8976"/>
                    </a:cubicBezTo>
                    <a:cubicBezTo>
                      <a:pt x="13798" y="9216"/>
                      <a:pt x="13706" y="9478"/>
                      <a:pt x="13649" y="9741"/>
                    </a:cubicBezTo>
                    <a:cubicBezTo>
                      <a:pt x="13592" y="9695"/>
                      <a:pt x="13547" y="9649"/>
                      <a:pt x="13501" y="9604"/>
                    </a:cubicBezTo>
                    <a:cubicBezTo>
                      <a:pt x="13484" y="9587"/>
                      <a:pt x="13468" y="9577"/>
                      <a:pt x="13446" y="9577"/>
                    </a:cubicBezTo>
                    <a:cubicBezTo>
                      <a:pt x="13439" y="9577"/>
                      <a:pt x="13430" y="9578"/>
                      <a:pt x="13421" y="9581"/>
                    </a:cubicBezTo>
                    <a:cubicBezTo>
                      <a:pt x="13387" y="9581"/>
                      <a:pt x="13364" y="9592"/>
                      <a:pt x="13353" y="9615"/>
                    </a:cubicBezTo>
                    <a:cubicBezTo>
                      <a:pt x="13216" y="9855"/>
                      <a:pt x="13136" y="10117"/>
                      <a:pt x="13102" y="10391"/>
                    </a:cubicBezTo>
                    <a:lnTo>
                      <a:pt x="13022" y="10323"/>
                    </a:lnTo>
                    <a:cubicBezTo>
                      <a:pt x="12999" y="10300"/>
                      <a:pt x="12976" y="10300"/>
                      <a:pt x="12942" y="10300"/>
                    </a:cubicBezTo>
                    <a:cubicBezTo>
                      <a:pt x="12919" y="10300"/>
                      <a:pt x="12885" y="10323"/>
                      <a:pt x="12873" y="10346"/>
                    </a:cubicBezTo>
                    <a:cubicBezTo>
                      <a:pt x="12748" y="10619"/>
                      <a:pt x="12679" y="10916"/>
                      <a:pt x="12679" y="11213"/>
                    </a:cubicBezTo>
                    <a:cubicBezTo>
                      <a:pt x="12656" y="11179"/>
                      <a:pt x="12634" y="11156"/>
                      <a:pt x="12599" y="11122"/>
                    </a:cubicBezTo>
                    <a:cubicBezTo>
                      <a:pt x="12583" y="11105"/>
                      <a:pt x="12560" y="11094"/>
                      <a:pt x="12535" y="11094"/>
                    </a:cubicBezTo>
                    <a:cubicBezTo>
                      <a:pt x="12526" y="11094"/>
                      <a:pt x="12517" y="11096"/>
                      <a:pt x="12508" y="11099"/>
                    </a:cubicBezTo>
                    <a:cubicBezTo>
                      <a:pt x="12474" y="11099"/>
                      <a:pt x="12451" y="11122"/>
                      <a:pt x="12440" y="11144"/>
                    </a:cubicBezTo>
                    <a:cubicBezTo>
                      <a:pt x="12268" y="11487"/>
                      <a:pt x="12189" y="11863"/>
                      <a:pt x="12200" y="12240"/>
                    </a:cubicBezTo>
                    <a:lnTo>
                      <a:pt x="12177" y="12217"/>
                    </a:lnTo>
                    <a:cubicBezTo>
                      <a:pt x="12151" y="12192"/>
                      <a:pt x="12126" y="12179"/>
                      <a:pt x="12095" y="12179"/>
                    </a:cubicBezTo>
                    <a:cubicBezTo>
                      <a:pt x="12085" y="12179"/>
                      <a:pt x="12074" y="12180"/>
                      <a:pt x="12063" y="12183"/>
                    </a:cubicBezTo>
                    <a:cubicBezTo>
                      <a:pt x="12029" y="12194"/>
                      <a:pt x="11995" y="12229"/>
                      <a:pt x="11995" y="12263"/>
                    </a:cubicBezTo>
                    <a:cubicBezTo>
                      <a:pt x="11949" y="12662"/>
                      <a:pt x="11549" y="13564"/>
                      <a:pt x="11253" y="14180"/>
                    </a:cubicBezTo>
                    <a:cubicBezTo>
                      <a:pt x="11310" y="13815"/>
                      <a:pt x="11390" y="13450"/>
                      <a:pt x="11481" y="13085"/>
                    </a:cubicBezTo>
                    <a:cubicBezTo>
                      <a:pt x="11618" y="12582"/>
                      <a:pt x="11823" y="12092"/>
                      <a:pt x="12086" y="11647"/>
                    </a:cubicBezTo>
                    <a:cubicBezTo>
                      <a:pt x="12120" y="11578"/>
                      <a:pt x="12120" y="11498"/>
                      <a:pt x="12074" y="11441"/>
                    </a:cubicBezTo>
                    <a:cubicBezTo>
                      <a:pt x="12040" y="11384"/>
                      <a:pt x="11983" y="11350"/>
                      <a:pt x="11915" y="11338"/>
                    </a:cubicBezTo>
                    <a:cubicBezTo>
                      <a:pt x="12131" y="11087"/>
                      <a:pt x="12325" y="10802"/>
                      <a:pt x="12508" y="10517"/>
                    </a:cubicBezTo>
                    <a:cubicBezTo>
                      <a:pt x="12508" y="10505"/>
                      <a:pt x="12508" y="10505"/>
                      <a:pt x="12520" y="10494"/>
                    </a:cubicBezTo>
                    <a:cubicBezTo>
                      <a:pt x="12531" y="10460"/>
                      <a:pt x="12520" y="10425"/>
                      <a:pt x="12497" y="10391"/>
                    </a:cubicBezTo>
                    <a:cubicBezTo>
                      <a:pt x="12474" y="10357"/>
                      <a:pt x="12405" y="10300"/>
                      <a:pt x="12200" y="10243"/>
                    </a:cubicBezTo>
                    <a:cubicBezTo>
                      <a:pt x="12405" y="10015"/>
                      <a:pt x="12565" y="9752"/>
                      <a:pt x="12702" y="9467"/>
                    </a:cubicBezTo>
                    <a:cubicBezTo>
                      <a:pt x="12714" y="9421"/>
                      <a:pt x="12702" y="9376"/>
                      <a:pt x="12656" y="9341"/>
                    </a:cubicBezTo>
                    <a:cubicBezTo>
                      <a:pt x="12577" y="9296"/>
                      <a:pt x="12485" y="9250"/>
                      <a:pt x="12383" y="9227"/>
                    </a:cubicBezTo>
                    <a:cubicBezTo>
                      <a:pt x="12634" y="8999"/>
                      <a:pt x="12805" y="8691"/>
                      <a:pt x="12862" y="8371"/>
                    </a:cubicBezTo>
                    <a:cubicBezTo>
                      <a:pt x="12873" y="8337"/>
                      <a:pt x="12885" y="8314"/>
                      <a:pt x="12873" y="8280"/>
                    </a:cubicBezTo>
                    <a:cubicBezTo>
                      <a:pt x="12862" y="8212"/>
                      <a:pt x="12816" y="8166"/>
                      <a:pt x="12497" y="8120"/>
                    </a:cubicBezTo>
                    <a:cubicBezTo>
                      <a:pt x="12782" y="7835"/>
                      <a:pt x="12965" y="7458"/>
                      <a:pt x="13033" y="7059"/>
                    </a:cubicBezTo>
                    <a:cubicBezTo>
                      <a:pt x="13033" y="6995"/>
                      <a:pt x="12990" y="6946"/>
                      <a:pt x="12937" y="6946"/>
                    </a:cubicBezTo>
                    <a:cubicBezTo>
                      <a:pt x="12924" y="6946"/>
                      <a:pt x="12910" y="6949"/>
                      <a:pt x="12896" y="6956"/>
                    </a:cubicBezTo>
                    <a:cubicBezTo>
                      <a:pt x="12860" y="6964"/>
                      <a:pt x="12823" y="6968"/>
                      <a:pt x="12787" y="6968"/>
                    </a:cubicBezTo>
                    <a:cubicBezTo>
                      <a:pt x="12722" y="6968"/>
                      <a:pt x="12658" y="6955"/>
                      <a:pt x="12599" y="6933"/>
                    </a:cubicBezTo>
                    <a:cubicBezTo>
                      <a:pt x="13090" y="6454"/>
                      <a:pt x="13067" y="5735"/>
                      <a:pt x="13067" y="5701"/>
                    </a:cubicBezTo>
                    <a:cubicBezTo>
                      <a:pt x="13067" y="5667"/>
                      <a:pt x="13056" y="5644"/>
                      <a:pt x="13022" y="5621"/>
                    </a:cubicBezTo>
                    <a:cubicBezTo>
                      <a:pt x="13005" y="5615"/>
                      <a:pt x="12987" y="5612"/>
                      <a:pt x="12972" y="5612"/>
                    </a:cubicBezTo>
                    <a:cubicBezTo>
                      <a:pt x="12956" y="5612"/>
                      <a:pt x="12942" y="5615"/>
                      <a:pt x="12930" y="5621"/>
                    </a:cubicBezTo>
                    <a:lnTo>
                      <a:pt x="12725" y="5724"/>
                    </a:lnTo>
                    <a:cubicBezTo>
                      <a:pt x="12896" y="5336"/>
                      <a:pt x="12953" y="4913"/>
                      <a:pt x="12908" y="4491"/>
                    </a:cubicBezTo>
                    <a:cubicBezTo>
                      <a:pt x="12908" y="4446"/>
                      <a:pt x="12862" y="4411"/>
                      <a:pt x="12816" y="4400"/>
                    </a:cubicBezTo>
                    <a:cubicBezTo>
                      <a:pt x="12656" y="4400"/>
                      <a:pt x="12485" y="4423"/>
                      <a:pt x="12337" y="4491"/>
                    </a:cubicBezTo>
                    <a:cubicBezTo>
                      <a:pt x="12588" y="3955"/>
                      <a:pt x="12508" y="3270"/>
                      <a:pt x="12508" y="3236"/>
                    </a:cubicBezTo>
                    <a:cubicBezTo>
                      <a:pt x="12497" y="3179"/>
                      <a:pt x="12462" y="3145"/>
                      <a:pt x="12405" y="3145"/>
                    </a:cubicBezTo>
                    <a:cubicBezTo>
                      <a:pt x="12303" y="3145"/>
                      <a:pt x="12189" y="3179"/>
                      <a:pt x="12086" y="3224"/>
                    </a:cubicBezTo>
                    <a:cubicBezTo>
                      <a:pt x="12200" y="2814"/>
                      <a:pt x="12189" y="2209"/>
                      <a:pt x="11995" y="1946"/>
                    </a:cubicBezTo>
                    <a:cubicBezTo>
                      <a:pt x="11972" y="1912"/>
                      <a:pt x="11937" y="1901"/>
                      <a:pt x="11915" y="1901"/>
                    </a:cubicBezTo>
                    <a:cubicBezTo>
                      <a:pt x="11778" y="1901"/>
                      <a:pt x="11641" y="1935"/>
                      <a:pt x="11515" y="1981"/>
                    </a:cubicBezTo>
                    <a:lnTo>
                      <a:pt x="11470" y="1992"/>
                    </a:lnTo>
                    <a:cubicBezTo>
                      <a:pt x="11447" y="1878"/>
                      <a:pt x="11435" y="1741"/>
                      <a:pt x="11424" y="1615"/>
                    </a:cubicBezTo>
                    <a:cubicBezTo>
                      <a:pt x="11390" y="1170"/>
                      <a:pt x="11355" y="622"/>
                      <a:pt x="10910" y="40"/>
                    </a:cubicBezTo>
                    <a:cubicBezTo>
                      <a:pt x="10893" y="12"/>
                      <a:pt x="10867" y="0"/>
                      <a:pt x="108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3" name="Google Shape;963;p31"/>
              <p:cNvSpPr/>
              <p:nvPr/>
            </p:nvSpPr>
            <p:spPr>
              <a:xfrm>
                <a:off x="7531374" y="3656231"/>
                <a:ext cx="804853" cy="746350"/>
              </a:xfrm>
              <a:custGeom>
                <a:avLst/>
                <a:gdLst/>
                <a:ahLst/>
                <a:cxnLst/>
                <a:rect l="l" t="t" r="r" b="b"/>
                <a:pathLst>
                  <a:path w="21828" h="20240" extrusionOk="0">
                    <a:moveTo>
                      <a:pt x="2100" y="6454"/>
                    </a:moveTo>
                    <a:lnTo>
                      <a:pt x="2100" y="6454"/>
                    </a:lnTo>
                    <a:cubicBezTo>
                      <a:pt x="2796" y="6580"/>
                      <a:pt x="3470" y="7093"/>
                      <a:pt x="3481" y="7093"/>
                    </a:cubicBezTo>
                    <a:cubicBezTo>
                      <a:pt x="3498" y="7105"/>
                      <a:pt x="3518" y="7110"/>
                      <a:pt x="3538" y="7110"/>
                    </a:cubicBezTo>
                    <a:cubicBezTo>
                      <a:pt x="3558" y="7110"/>
                      <a:pt x="3578" y="7105"/>
                      <a:pt x="3595" y="7093"/>
                    </a:cubicBezTo>
                    <a:cubicBezTo>
                      <a:pt x="3641" y="7070"/>
                      <a:pt x="3686" y="7025"/>
                      <a:pt x="3709" y="6979"/>
                    </a:cubicBezTo>
                    <a:cubicBezTo>
                      <a:pt x="3926" y="7116"/>
                      <a:pt x="4120" y="7276"/>
                      <a:pt x="4303" y="7447"/>
                    </a:cubicBezTo>
                    <a:cubicBezTo>
                      <a:pt x="4319" y="7464"/>
                      <a:pt x="4348" y="7474"/>
                      <a:pt x="4376" y="7474"/>
                    </a:cubicBezTo>
                    <a:cubicBezTo>
                      <a:pt x="4386" y="7474"/>
                      <a:pt x="4396" y="7473"/>
                      <a:pt x="4405" y="7470"/>
                    </a:cubicBezTo>
                    <a:cubicBezTo>
                      <a:pt x="4440" y="7458"/>
                      <a:pt x="4462" y="7424"/>
                      <a:pt x="4474" y="7390"/>
                    </a:cubicBezTo>
                    <a:lnTo>
                      <a:pt x="4485" y="7242"/>
                    </a:lnTo>
                    <a:cubicBezTo>
                      <a:pt x="4919" y="7367"/>
                      <a:pt x="5341" y="7835"/>
                      <a:pt x="5341" y="7835"/>
                    </a:cubicBezTo>
                    <a:cubicBezTo>
                      <a:pt x="5367" y="7861"/>
                      <a:pt x="5393" y="7873"/>
                      <a:pt x="5423" y="7873"/>
                    </a:cubicBezTo>
                    <a:cubicBezTo>
                      <a:pt x="5433" y="7873"/>
                      <a:pt x="5444" y="7872"/>
                      <a:pt x="5455" y="7869"/>
                    </a:cubicBezTo>
                    <a:cubicBezTo>
                      <a:pt x="5490" y="7858"/>
                      <a:pt x="5512" y="7824"/>
                      <a:pt x="5524" y="7778"/>
                    </a:cubicBezTo>
                    <a:lnTo>
                      <a:pt x="5547" y="7561"/>
                    </a:lnTo>
                    <a:cubicBezTo>
                      <a:pt x="5775" y="7766"/>
                      <a:pt x="5957" y="8006"/>
                      <a:pt x="6094" y="8291"/>
                    </a:cubicBezTo>
                    <a:cubicBezTo>
                      <a:pt x="6106" y="8326"/>
                      <a:pt x="6140" y="8348"/>
                      <a:pt x="6174" y="8348"/>
                    </a:cubicBezTo>
                    <a:cubicBezTo>
                      <a:pt x="6288" y="8348"/>
                      <a:pt x="6357" y="8234"/>
                      <a:pt x="6391" y="8109"/>
                    </a:cubicBezTo>
                    <a:cubicBezTo>
                      <a:pt x="6585" y="8280"/>
                      <a:pt x="6734" y="8508"/>
                      <a:pt x="6802" y="8759"/>
                    </a:cubicBezTo>
                    <a:cubicBezTo>
                      <a:pt x="6802" y="8794"/>
                      <a:pt x="6825" y="8816"/>
                      <a:pt x="6848" y="8839"/>
                    </a:cubicBezTo>
                    <a:cubicBezTo>
                      <a:pt x="6859" y="8845"/>
                      <a:pt x="6873" y="8848"/>
                      <a:pt x="6888" y="8848"/>
                    </a:cubicBezTo>
                    <a:cubicBezTo>
                      <a:pt x="6902" y="8848"/>
                      <a:pt x="6916" y="8845"/>
                      <a:pt x="6928" y="8839"/>
                    </a:cubicBezTo>
                    <a:cubicBezTo>
                      <a:pt x="6962" y="8828"/>
                      <a:pt x="7053" y="8794"/>
                      <a:pt x="7133" y="8600"/>
                    </a:cubicBezTo>
                    <a:cubicBezTo>
                      <a:pt x="7304" y="8805"/>
                      <a:pt x="7418" y="9045"/>
                      <a:pt x="7475" y="9307"/>
                    </a:cubicBezTo>
                    <a:cubicBezTo>
                      <a:pt x="7490" y="9360"/>
                      <a:pt x="7535" y="9387"/>
                      <a:pt x="7580" y="9387"/>
                    </a:cubicBezTo>
                    <a:cubicBezTo>
                      <a:pt x="7603" y="9387"/>
                      <a:pt x="7627" y="9380"/>
                      <a:pt x="7646" y="9364"/>
                    </a:cubicBezTo>
                    <a:lnTo>
                      <a:pt x="7841" y="9193"/>
                    </a:lnTo>
                    <a:cubicBezTo>
                      <a:pt x="7932" y="9433"/>
                      <a:pt x="8012" y="9672"/>
                      <a:pt x="8057" y="9923"/>
                    </a:cubicBezTo>
                    <a:cubicBezTo>
                      <a:pt x="8057" y="9946"/>
                      <a:pt x="8080" y="9969"/>
                      <a:pt x="8103" y="9992"/>
                    </a:cubicBezTo>
                    <a:cubicBezTo>
                      <a:pt x="8126" y="10003"/>
                      <a:pt x="8160" y="10003"/>
                      <a:pt x="8183" y="10003"/>
                    </a:cubicBezTo>
                    <a:cubicBezTo>
                      <a:pt x="8274" y="9958"/>
                      <a:pt x="8354" y="9912"/>
                      <a:pt x="8423" y="9843"/>
                    </a:cubicBezTo>
                    <a:cubicBezTo>
                      <a:pt x="8514" y="10083"/>
                      <a:pt x="8571" y="10346"/>
                      <a:pt x="8594" y="10597"/>
                    </a:cubicBezTo>
                    <a:cubicBezTo>
                      <a:pt x="8605" y="10631"/>
                      <a:pt x="8628" y="10665"/>
                      <a:pt x="8662" y="10677"/>
                    </a:cubicBezTo>
                    <a:cubicBezTo>
                      <a:pt x="8675" y="10685"/>
                      <a:pt x="8688" y="10689"/>
                      <a:pt x="8701" y="10689"/>
                    </a:cubicBezTo>
                    <a:cubicBezTo>
                      <a:pt x="8723" y="10689"/>
                      <a:pt x="8744" y="10679"/>
                      <a:pt x="8765" y="10665"/>
                    </a:cubicBezTo>
                    <a:lnTo>
                      <a:pt x="8879" y="10562"/>
                    </a:lnTo>
                    <a:cubicBezTo>
                      <a:pt x="9016" y="10928"/>
                      <a:pt x="8993" y="11521"/>
                      <a:pt x="8993" y="11521"/>
                    </a:cubicBezTo>
                    <a:cubicBezTo>
                      <a:pt x="8993" y="11567"/>
                      <a:pt x="9027" y="11612"/>
                      <a:pt x="9073" y="11624"/>
                    </a:cubicBezTo>
                    <a:cubicBezTo>
                      <a:pt x="9081" y="11626"/>
                      <a:pt x="9089" y="11627"/>
                      <a:pt x="9096" y="11627"/>
                    </a:cubicBezTo>
                    <a:cubicBezTo>
                      <a:pt x="9134" y="11627"/>
                      <a:pt x="9168" y="11605"/>
                      <a:pt x="9187" y="11567"/>
                    </a:cubicBezTo>
                    <a:cubicBezTo>
                      <a:pt x="9221" y="11498"/>
                      <a:pt x="9267" y="11441"/>
                      <a:pt x="9324" y="11384"/>
                    </a:cubicBezTo>
                    <a:cubicBezTo>
                      <a:pt x="9461" y="11715"/>
                      <a:pt x="9507" y="12069"/>
                      <a:pt x="9472" y="12423"/>
                    </a:cubicBezTo>
                    <a:lnTo>
                      <a:pt x="9472" y="12502"/>
                    </a:lnTo>
                    <a:cubicBezTo>
                      <a:pt x="9461" y="12560"/>
                      <a:pt x="9495" y="12617"/>
                      <a:pt x="9552" y="12639"/>
                    </a:cubicBezTo>
                    <a:cubicBezTo>
                      <a:pt x="9563" y="12643"/>
                      <a:pt x="9572" y="12645"/>
                      <a:pt x="9582" y="12645"/>
                    </a:cubicBezTo>
                    <a:cubicBezTo>
                      <a:pt x="9635" y="12645"/>
                      <a:pt x="9677" y="12593"/>
                      <a:pt x="9735" y="12525"/>
                    </a:cubicBezTo>
                    <a:cubicBezTo>
                      <a:pt x="9895" y="13164"/>
                      <a:pt x="10442" y="14283"/>
                      <a:pt x="10705" y="14796"/>
                    </a:cubicBezTo>
                    <a:cubicBezTo>
                      <a:pt x="9997" y="14020"/>
                      <a:pt x="8856" y="13632"/>
                      <a:pt x="8571" y="13541"/>
                    </a:cubicBezTo>
                    <a:cubicBezTo>
                      <a:pt x="8594" y="13507"/>
                      <a:pt x="8628" y="13473"/>
                      <a:pt x="8662" y="13438"/>
                    </a:cubicBezTo>
                    <a:cubicBezTo>
                      <a:pt x="8696" y="13404"/>
                      <a:pt x="8708" y="13358"/>
                      <a:pt x="8685" y="13313"/>
                    </a:cubicBezTo>
                    <a:cubicBezTo>
                      <a:pt x="8666" y="13285"/>
                      <a:pt x="8632" y="13264"/>
                      <a:pt x="8595" y="13264"/>
                    </a:cubicBezTo>
                    <a:cubicBezTo>
                      <a:pt x="8587" y="13264"/>
                      <a:pt x="8579" y="13265"/>
                      <a:pt x="8571" y="13267"/>
                    </a:cubicBezTo>
                    <a:cubicBezTo>
                      <a:pt x="8541" y="13276"/>
                      <a:pt x="8500" y="13280"/>
                      <a:pt x="8452" y="13280"/>
                    </a:cubicBezTo>
                    <a:cubicBezTo>
                      <a:pt x="8262" y="13280"/>
                      <a:pt x="7956" y="13217"/>
                      <a:pt x="7738" y="13153"/>
                    </a:cubicBezTo>
                    <a:cubicBezTo>
                      <a:pt x="7749" y="13119"/>
                      <a:pt x="7795" y="13073"/>
                      <a:pt x="7852" y="12993"/>
                    </a:cubicBezTo>
                    <a:cubicBezTo>
                      <a:pt x="7875" y="12959"/>
                      <a:pt x="7875" y="12913"/>
                      <a:pt x="7852" y="12879"/>
                    </a:cubicBezTo>
                    <a:cubicBezTo>
                      <a:pt x="7833" y="12851"/>
                      <a:pt x="7799" y="12830"/>
                      <a:pt x="7762" y="12830"/>
                    </a:cubicBezTo>
                    <a:cubicBezTo>
                      <a:pt x="7754" y="12830"/>
                      <a:pt x="7746" y="12831"/>
                      <a:pt x="7738" y="12833"/>
                    </a:cubicBezTo>
                    <a:cubicBezTo>
                      <a:pt x="7667" y="12844"/>
                      <a:pt x="7596" y="12849"/>
                      <a:pt x="7526" y="12849"/>
                    </a:cubicBezTo>
                    <a:cubicBezTo>
                      <a:pt x="7368" y="12849"/>
                      <a:pt x="7211" y="12824"/>
                      <a:pt x="7053" y="12776"/>
                    </a:cubicBezTo>
                    <a:cubicBezTo>
                      <a:pt x="6996" y="12708"/>
                      <a:pt x="6962" y="12628"/>
                      <a:pt x="6962" y="12537"/>
                    </a:cubicBezTo>
                    <a:cubicBezTo>
                      <a:pt x="6962" y="12502"/>
                      <a:pt x="6950" y="12480"/>
                      <a:pt x="6928" y="12457"/>
                    </a:cubicBezTo>
                    <a:cubicBezTo>
                      <a:pt x="6905" y="12445"/>
                      <a:pt x="6870" y="12434"/>
                      <a:pt x="6848" y="12434"/>
                    </a:cubicBezTo>
                    <a:cubicBezTo>
                      <a:pt x="6777" y="12450"/>
                      <a:pt x="6705" y="12458"/>
                      <a:pt x="6634" y="12458"/>
                    </a:cubicBezTo>
                    <a:cubicBezTo>
                      <a:pt x="6408" y="12458"/>
                      <a:pt x="6188" y="12379"/>
                      <a:pt x="6015" y="12240"/>
                    </a:cubicBezTo>
                    <a:cubicBezTo>
                      <a:pt x="6083" y="12137"/>
                      <a:pt x="6163" y="12046"/>
                      <a:pt x="6243" y="11955"/>
                    </a:cubicBezTo>
                    <a:cubicBezTo>
                      <a:pt x="6305" y="11892"/>
                      <a:pt x="6254" y="11792"/>
                      <a:pt x="6175" y="11792"/>
                    </a:cubicBezTo>
                    <a:cubicBezTo>
                      <a:pt x="6167" y="11792"/>
                      <a:pt x="6160" y="11793"/>
                      <a:pt x="6151" y="11795"/>
                    </a:cubicBezTo>
                    <a:cubicBezTo>
                      <a:pt x="6098" y="11800"/>
                      <a:pt x="6045" y="11803"/>
                      <a:pt x="5992" y="11803"/>
                    </a:cubicBezTo>
                    <a:cubicBezTo>
                      <a:pt x="5690" y="11803"/>
                      <a:pt x="5388" y="11720"/>
                      <a:pt x="5136" y="11555"/>
                    </a:cubicBezTo>
                    <a:cubicBezTo>
                      <a:pt x="5216" y="11464"/>
                      <a:pt x="5284" y="11361"/>
                      <a:pt x="5330" y="11236"/>
                    </a:cubicBezTo>
                    <a:cubicBezTo>
                      <a:pt x="5341" y="11213"/>
                      <a:pt x="5330" y="11167"/>
                      <a:pt x="5318" y="11144"/>
                    </a:cubicBezTo>
                    <a:cubicBezTo>
                      <a:pt x="5296" y="11110"/>
                      <a:pt x="5261" y="11099"/>
                      <a:pt x="5227" y="11099"/>
                    </a:cubicBezTo>
                    <a:cubicBezTo>
                      <a:pt x="5196" y="11101"/>
                      <a:pt x="5166" y="11102"/>
                      <a:pt x="5135" y="11102"/>
                    </a:cubicBezTo>
                    <a:cubicBezTo>
                      <a:pt x="4803" y="11102"/>
                      <a:pt x="4484" y="10988"/>
                      <a:pt x="4223" y="10779"/>
                    </a:cubicBezTo>
                    <a:lnTo>
                      <a:pt x="4577" y="10688"/>
                    </a:lnTo>
                    <a:cubicBezTo>
                      <a:pt x="4622" y="10677"/>
                      <a:pt x="4656" y="10631"/>
                      <a:pt x="4656" y="10585"/>
                    </a:cubicBezTo>
                    <a:cubicBezTo>
                      <a:pt x="4645" y="10528"/>
                      <a:pt x="4611" y="10494"/>
                      <a:pt x="4554" y="10494"/>
                    </a:cubicBezTo>
                    <a:cubicBezTo>
                      <a:pt x="4063" y="10460"/>
                      <a:pt x="3618" y="10003"/>
                      <a:pt x="3447" y="9798"/>
                    </a:cubicBezTo>
                    <a:cubicBezTo>
                      <a:pt x="3641" y="9729"/>
                      <a:pt x="3846" y="9695"/>
                      <a:pt x="4052" y="9684"/>
                    </a:cubicBezTo>
                    <a:cubicBezTo>
                      <a:pt x="4177" y="9661"/>
                      <a:pt x="4166" y="9490"/>
                      <a:pt x="4052" y="9478"/>
                    </a:cubicBezTo>
                    <a:cubicBezTo>
                      <a:pt x="3892" y="9478"/>
                      <a:pt x="3515" y="9193"/>
                      <a:pt x="3241" y="8953"/>
                    </a:cubicBezTo>
                    <a:cubicBezTo>
                      <a:pt x="3344" y="8919"/>
                      <a:pt x="3447" y="8896"/>
                      <a:pt x="3550" y="8885"/>
                    </a:cubicBezTo>
                    <a:cubicBezTo>
                      <a:pt x="3595" y="8885"/>
                      <a:pt x="3629" y="8851"/>
                      <a:pt x="3641" y="8805"/>
                    </a:cubicBezTo>
                    <a:cubicBezTo>
                      <a:pt x="3652" y="8759"/>
                      <a:pt x="3629" y="8725"/>
                      <a:pt x="3595" y="8702"/>
                    </a:cubicBezTo>
                    <a:cubicBezTo>
                      <a:pt x="3424" y="8611"/>
                      <a:pt x="3276" y="8485"/>
                      <a:pt x="3162" y="8326"/>
                    </a:cubicBezTo>
                    <a:cubicBezTo>
                      <a:pt x="3298" y="8291"/>
                      <a:pt x="3367" y="8132"/>
                      <a:pt x="3378" y="8097"/>
                    </a:cubicBezTo>
                    <a:cubicBezTo>
                      <a:pt x="3390" y="8063"/>
                      <a:pt x="3390" y="8029"/>
                      <a:pt x="3367" y="8006"/>
                    </a:cubicBezTo>
                    <a:cubicBezTo>
                      <a:pt x="2979" y="7458"/>
                      <a:pt x="2557" y="6945"/>
                      <a:pt x="2100" y="6454"/>
                    </a:cubicBezTo>
                    <a:close/>
                    <a:moveTo>
                      <a:pt x="19789" y="6454"/>
                    </a:moveTo>
                    <a:cubicBezTo>
                      <a:pt x="19378" y="6899"/>
                      <a:pt x="19024" y="7390"/>
                      <a:pt x="18705" y="7903"/>
                    </a:cubicBezTo>
                    <a:lnTo>
                      <a:pt x="18557" y="7960"/>
                    </a:lnTo>
                    <a:cubicBezTo>
                      <a:pt x="18499" y="7983"/>
                      <a:pt x="18477" y="8040"/>
                      <a:pt x="18499" y="8097"/>
                    </a:cubicBezTo>
                    <a:cubicBezTo>
                      <a:pt x="18534" y="8200"/>
                      <a:pt x="18614" y="8280"/>
                      <a:pt x="18716" y="8326"/>
                    </a:cubicBezTo>
                    <a:cubicBezTo>
                      <a:pt x="18602" y="8474"/>
                      <a:pt x="18454" y="8600"/>
                      <a:pt x="18283" y="8691"/>
                    </a:cubicBezTo>
                    <a:cubicBezTo>
                      <a:pt x="18248" y="8714"/>
                      <a:pt x="18226" y="8759"/>
                      <a:pt x="18237" y="8805"/>
                    </a:cubicBezTo>
                    <a:cubicBezTo>
                      <a:pt x="18248" y="8839"/>
                      <a:pt x="18283" y="8873"/>
                      <a:pt x="18328" y="8885"/>
                    </a:cubicBezTo>
                    <a:cubicBezTo>
                      <a:pt x="18431" y="8885"/>
                      <a:pt x="18534" y="8908"/>
                      <a:pt x="18636" y="8942"/>
                    </a:cubicBezTo>
                    <a:cubicBezTo>
                      <a:pt x="18363" y="9193"/>
                      <a:pt x="17986" y="9478"/>
                      <a:pt x="17826" y="9478"/>
                    </a:cubicBezTo>
                    <a:cubicBezTo>
                      <a:pt x="17712" y="9490"/>
                      <a:pt x="17712" y="9661"/>
                      <a:pt x="17826" y="9672"/>
                    </a:cubicBezTo>
                    <a:cubicBezTo>
                      <a:pt x="18032" y="9684"/>
                      <a:pt x="18237" y="9718"/>
                      <a:pt x="18431" y="9786"/>
                    </a:cubicBezTo>
                    <a:cubicBezTo>
                      <a:pt x="18260" y="9992"/>
                      <a:pt x="17815" y="10460"/>
                      <a:pt x="17324" y="10483"/>
                    </a:cubicBezTo>
                    <a:cubicBezTo>
                      <a:pt x="17278" y="10483"/>
                      <a:pt x="17233" y="10528"/>
                      <a:pt x="17233" y="10574"/>
                    </a:cubicBezTo>
                    <a:cubicBezTo>
                      <a:pt x="17233" y="10619"/>
                      <a:pt x="17256" y="10665"/>
                      <a:pt x="17301" y="10677"/>
                    </a:cubicBezTo>
                    <a:lnTo>
                      <a:pt x="17655" y="10779"/>
                    </a:lnTo>
                    <a:cubicBezTo>
                      <a:pt x="17394" y="10986"/>
                      <a:pt x="17049" y="11100"/>
                      <a:pt x="16711" y="11100"/>
                    </a:cubicBezTo>
                    <a:cubicBezTo>
                      <a:pt x="16694" y="11100"/>
                      <a:pt x="16678" y="11099"/>
                      <a:pt x="16662" y="11099"/>
                    </a:cubicBezTo>
                    <a:cubicBezTo>
                      <a:pt x="16628" y="11099"/>
                      <a:pt x="16594" y="11110"/>
                      <a:pt x="16571" y="11133"/>
                    </a:cubicBezTo>
                    <a:cubicBezTo>
                      <a:pt x="16548" y="11167"/>
                      <a:pt x="16548" y="11202"/>
                      <a:pt x="16559" y="11236"/>
                    </a:cubicBezTo>
                    <a:cubicBezTo>
                      <a:pt x="16605" y="11350"/>
                      <a:pt x="16674" y="11464"/>
                      <a:pt x="16765" y="11555"/>
                    </a:cubicBezTo>
                    <a:cubicBezTo>
                      <a:pt x="16513" y="11714"/>
                      <a:pt x="16224" y="11796"/>
                      <a:pt x="15927" y="11796"/>
                    </a:cubicBezTo>
                    <a:cubicBezTo>
                      <a:pt x="15860" y="11796"/>
                      <a:pt x="15793" y="11792"/>
                      <a:pt x="15726" y="11784"/>
                    </a:cubicBezTo>
                    <a:cubicBezTo>
                      <a:pt x="15718" y="11782"/>
                      <a:pt x="15711" y="11781"/>
                      <a:pt x="15703" y="11781"/>
                    </a:cubicBezTo>
                    <a:cubicBezTo>
                      <a:pt x="15669" y="11781"/>
                      <a:pt x="15642" y="11801"/>
                      <a:pt x="15624" y="11829"/>
                    </a:cubicBezTo>
                    <a:cubicBezTo>
                      <a:pt x="15601" y="11875"/>
                      <a:pt x="15612" y="11920"/>
                      <a:pt x="15635" y="11955"/>
                    </a:cubicBezTo>
                    <a:cubicBezTo>
                      <a:pt x="15726" y="12035"/>
                      <a:pt x="15795" y="12137"/>
                      <a:pt x="15875" y="12240"/>
                    </a:cubicBezTo>
                    <a:cubicBezTo>
                      <a:pt x="15692" y="12379"/>
                      <a:pt x="15477" y="12458"/>
                      <a:pt x="15254" y="12458"/>
                    </a:cubicBezTo>
                    <a:cubicBezTo>
                      <a:pt x="15184" y="12458"/>
                      <a:pt x="15113" y="12450"/>
                      <a:pt x="15042" y="12434"/>
                    </a:cubicBezTo>
                    <a:cubicBezTo>
                      <a:pt x="15019" y="12434"/>
                      <a:pt x="14985" y="12445"/>
                      <a:pt x="14962" y="12457"/>
                    </a:cubicBezTo>
                    <a:cubicBezTo>
                      <a:pt x="14939" y="12480"/>
                      <a:pt x="14927" y="12502"/>
                      <a:pt x="14927" y="12537"/>
                    </a:cubicBezTo>
                    <a:cubicBezTo>
                      <a:pt x="14927" y="12628"/>
                      <a:pt x="14893" y="12708"/>
                      <a:pt x="14836" y="12776"/>
                    </a:cubicBezTo>
                    <a:cubicBezTo>
                      <a:pt x="14679" y="12824"/>
                      <a:pt x="14521" y="12849"/>
                      <a:pt x="14360" y="12849"/>
                    </a:cubicBezTo>
                    <a:cubicBezTo>
                      <a:pt x="14287" y="12849"/>
                      <a:pt x="14214" y="12844"/>
                      <a:pt x="14140" y="12833"/>
                    </a:cubicBezTo>
                    <a:cubicBezTo>
                      <a:pt x="14134" y="12831"/>
                      <a:pt x="14128" y="12830"/>
                      <a:pt x="14121" y="12830"/>
                    </a:cubicBezTo>
                    <a:cubicBezTo>
                      <a:pt x="14090" y="12830"/>
                      <a:pt x="14056" y="12851"/>
                      <a:pt x="14037" y="12879"/>
                    </a:cubicBezTo>
                    <a:cubicBezTo>
                      <a:pt x="14015" y="12913"/>
                      <a:pt x="14015" y="12959"/>
                      <a:pt x="14037" y="12993"/>
                    </a:cubicBezTo>
                    <a:cubicBezTo>
                      <a:pt x="14094" y="13073"/>
                      <a:pt x="14129" y="13119"/>
                      <a:pt x="14151" y="13153"/>
                    </a:cubicBezTo>
                    <a:cubicBezTo>
                      <a:pt x="13933" y="13217"/>
                      <a:pt x="13620" y="13280"/>
                      <a:pt x="13433" y="13280"/>
                    </a:cubicBezTo>
                    <a:cubicBezTo>
                      <a:pt x="13385" y="13280"/>
                      <a:pt x="13346" y="13276"/>
                      <a:pt x="13318" y="13267"/>
                    </a:cubicBezTo>
                    <a:cubicBezTo>
                      <a:pt x="13310" y="13265"/>
                      <a:pt x="13302" y="13264"/>
                      <a:pt x="13294" y="13264"/>
                    </a:cubicBezTo>
                    <a:cubicBezTo>
                      <a:pt x="13257" y="13264"/>
                      <a:pt x="13223" y="13285"/>
                      <a:pt x="13204" y="13313"/>
                    </a:cubicBezTo>
                    <a:cubicBezTo>
                      <a:pt x="13181" y="13358"/>
                      <a:pt x="13181" y="13404"/>
                      <a:pt x="13216" y="13438"/>
                    </a:cubicBezTo>
                    <a:cubicBezTo>
                      <a:pt x="13250" y="13473"/>
                      <a:pt x="13284" y="13507"/>
                      <a:pt x="13307" y="13541"/>
                    </a:cubicBezTo>
                    <a:cubicBezTo>
                      <a:pt x="13022" y="13632"/>
                      <a:pt x="11880" y="14020"/>
                      <a:pt x="11173" y="14796"/>
                    </a:cubicBezTo>
                    <a:cubicBezTo>
                      <a:pt x="11435" y="14271"/>
                      <a:pt x="11983" y="13164"/>
                      <a:pt x="12154" y="12525"/>
                    </a:cubicBezTo>
                    <a:cubicBezTo>
                      <a:pt x="12200" y="12589"/>
                      <a:pt x="12245" y="12638"/>
                      <a:pt x="12291" y="12638"/>
                    </a:cubicBezTo>
                    <a:cubicBezTo>
                      <a:pt x="12302" y="12638"/>
                      <a:pt x="12314" y="12635"/>
                      <a:pt x="12325" y="12628"/>
                    </a:cubicBezTo>
                    <a:cubicBezTo>
                      <a:pt x="12371" y="12617"/>
                      <a:pt x="12405" y="12560"/>
                      <a:pt x="12405" y="12502"/>
                    </a:cubicBezTo>
                    <a:lnTo>
                      <a:pt x="12405" y="12423"/>
                    </a:lnTo>
                    <a:cubicBezTo>
                      <a:pt x="12360" y="12069"/>
                      <a:pt x="12405" y="11715"/>
                      <a:pt x="12542" y="11384"/>
                    </a:cubicBezTo>
                    <a:cubicBezTo>
                      <a:pt x="12599" y="11441"/>
                      <a:pt x="12645" y="11498"/>
                      <a:pt x="12691" y="11567"/>
                    </a:cubicBezTo>
                    <a:cubicBezTo>
                      <a:pt x="12700" y="11605"/>
                      <a:pt x="12741" y="11627"/>
                      <a:pt x="12781" y="11627"/>
                    </a:cubicBezTo>
                    <a:cubicBezTo>
                      <a:pt x="12789" y="11627"/>
                      <a:pt x="12797" y="11626"/>
                      <a:pt x="12805" y="11624"/>
                    </a:cubicBezTo>
                    <a:cubicBezTo>
                      <a:pt x="12850" y="11612"/>
                      <a:pt x="12873" y="11567"/>
                      <a:pt x="12873" y="11521"/>
                    </a:cubicBezTo>
                    <a:cubicBezTo>
                      <a:pt x="12873" y="11510"/>
                      <a:pt x="12850" y="10928"/>
                      <a:pt x="12987" y="10562"/>
                    </a:cubicBezTo>
                    <a:lnTo>
                      <a:pt x="13113" y="10665"/>
                    </a:lnTo>
                    <a:cubicBezTo>
                      <a:pt x="13130" y="10679"/>
                      <a:pt x="13151" y="10686"/>
                      <a:pt x="13172" y="10686"/>
                    </a:cubicBezTo>
                    <a:cubicBezTo>
                      <a:pt x="13218" y="10686"/>
                      <a:pt x="13265" y="10652"/>
                      <a:pt x="13273" y="10597"/>
                    </a:cubicBezTo>
                    <a:cubicBezTo>
                      <a:pt x="13296" y="10346"/>
                      <a:pt x="13364" y="10083"/>
                      <a:pt x="13455" y="9843"/>
                    </a:cubicBezTo>
                    <a:cubicBezTo>
                      <a:pt x="13524" y="9912"/>
                      <a:pt x="13592" y="9958"/>
                      <a:pt x="13684" y="9992"/>
                    </a:cubicBezTo>
                    <a:cubicBezTo>
                      <a:pt x="13695" y="9998"/>
                      <a:pt x="13709" y="10000"/>
                      <a:pt x="13723" y="10000"/>
                    </a:cubicBezTo>
                    <a:cubicBezTo>
                      <a:pt x="13738" y="10000"/>
                      <a:pt x="13752" y="9998"/>
                      <a:pt x="13763" y="9992"/>
                    </a:cubicBezTo>
                    <a:cubicBezTo>
                      <a:pt x="13786" y="9969"/>
                      <a:pt x="13809" y="9946"/>
                      <a:pt x="13809" y="9923"/>
                    </a:cubicBezTo>
                    <a:cubicBezTo>
                      <a:pt x="13866" y="9672"/>
                      <a:pt x="13935" y="9433"/>
                      <a:pt x="14037" y="9193"/>
                    </a:cubicBezTo>
                    <a:lnTo>
                      <a:pt x="14231" y="9364"/>
                    </a:lnTo>
                    <a:cubicBezTo>
                      <a:pt x="14248" y="9381"/>
                      <a:pt x="14271" y="9391"/>
                      <a:pt x="14295" y="9391"/>
                    </a:cubicBezTo>
                    <a:cubicBezTo>
                      <a:pt x="14304" y="9391"/>
                      <a:pt x="14313" y="9390"/>
                      <a:pt x="14323" y="9387"/>
                    </a:cubicBezTo>
                    <a:cubicBezTo>
                      <a:pt x="14357" y="9376"/>
                      <a:pt x="14380" y="9341"/>
                      <a:pt x="14391" y="9307"/>
                    </a:cubicBezTo>
                    <a:cubicBezTo>
                      <a:pt x="14448" y="9045"/>
                      <a:pt x="14574" y="8805"/>
                      <a:pt x="14756" y="8600"/>
                    </a:cubicBezTo>
                    <a:cubicBezTo>
                      <a:pt x="14825" y="8782"/>
                      <a:pt x="14916" y="8828"/>
                      <a:pt x="14950" y="8839"/>
                    </a:cubicBezTo>
                    <a:cubicBezTo>
                      <a:pt x="14960" y="8844"/>
                      <a:pt x="14971" y="8847"/>
                      <a:pt x="14983" y="8847"/>
                    </a:cubicBezTo>
                    <a:cubicBezTo>
                      <a:pt x="15000" y="8847"/>
                      <a:pt x="15017" y="8841"/>
                      <a:pt x="15030" y="8828"/>
                    </a:cubicBezTo>
                    <a:cubicBezTo>
                      <a:pt x="15053" y="8816"/>
                      <a:pt x="15076" y="8794"/>
                      <a:pt x="15076" y="8759"/>
                    </a:cubicBezTo>
                    <a:cubicBezTo>
                      <a:pt x="15144" y="8508"/>
                      <a:pt x="15293" y="8280"/>
                      <a:pt x="15487" y="8109"/>
                    </a:cubicBezTo>
                    <a:cubicBezTo>
                      <a:pt x="15521" y="8223"/>
                      <a:pt x="15589" y="8337"/>
                      <a:pt x="15704" y="8337"/>
                    </a:cubicBezTo>
                    <a:cubicBezTo>
                      <a:pt x="15738" y="8337"/>
                      <a:pt x="15772" y="8326"/>
                      <a:pt x="15795" y="8291"/>
                    </a:cubicBezTo>
                    <a:cubicBezTo>
                      <a:pt x="15920" y="8006"/>
                      <a:pt x="16103" y="7766"/>
                      <a:pt x="16343" y="7561"/>
                    </a:cubicBezTo>
                    <a:lnTo>
                      <a:pt x="16354" y="7778"/>
                    </a:lnTo>
                    <a:cubicBezTo>
                      <a:pt x="16361" y="7836"/>
                      <a:pt x="16410" y="7871"/>
                      <a:pt x="16460" y="7871"/>
                    </a:cubicBezTo>
                    <a:cubicBezTo>
                      <a:pt x="16488" y="7871"/>
                      <a:pt x="16516" y="7860"/>
                      <a:pt x="16537" y="7835"/>
                    </a:cubicBezTo>
                    <a:cubicBezTo>
                      <a:pt x="16537" y="7835"/>
                      <a:pt x="16959" y="7367"/>
                      <a:pt x="17393" y="7242"/>
                    </a:cubicBezTo>
                    <a:lnTo>
                      <a:pt x="17404" y="7390"/>
                    </a:lnTo>
                    <a:cubicBezTo>
                      <a:pt x="17411" y="7442"/>
                      <a:pt x="17459" y="7475"/>
                      <a:pt x="17506" y="7475"/>
                    </a:cubicBezTo>
                    <a:cubicBezTo>
                      <a:pt x="17531" y="7475"/>
                      <a:pt x="17556" y="7466"/>
                      <a:pt x="17575" y="7447"/>
                    </a:cubicBezTo>
                    <a:cubicBezTo>
                      <a:pt x="17769" y="7253"/>
                      <a:pt x="17997" y="7082"/>
                      <a:pt x="18226" y="6933"/>
                    </a:cubicBezTo>
                    <a:cubicBezTo>
                      <a:pt x="18237" y="6945"/>
                      <a:pt x="18237" y="6956"/>
                      <a:pt x="18237" y="6990"/>
                    </a:cubicBezTo>
                    <a:cubicBezTo>
                      <a:pt x="18220" y="7059"/>
                      <a:pt x="18279" y="7114"/>
                      <a:pt x="18339" y="7114"/>
                    </a:cubicBezTo>
                    <a:cubicBezTo>
                      <a:pt x="18359" y="7114"/>
                      <a:pt x="18379" y="7108"/>
                      <a:pt x="18397" y="7093"/>
                    </a:cubicBezTo>
                    <a:cubicBezTo>
                      <a:pt x="18408" y="7082"/>
                      <a:pt x="19082" y="6568"/>
                      <a:pt x="19789" y="6454"/>
                    </a:cubicBezTo>
                    <a:close/>
                    <a:moveTo>
                      <a:pt x="10945" y="463"/>
                    </a:moveTo>
                    <a:cubicBezTo>
                      <a:pt x="11116" y="828"/>
                      <a:pt x="11207" y="1216"/>
                      <a:pt x="11219" y="1615"/>
                    </a:cubicBezTo>
                    <a:cubicBezTo>
                      <a:pt x="11230" y="1775"/>
                      <a:pt x="11241" y="1923"/>
                      <a:pt x="11276" y="2083"/>
                    </a:cubicBezTo>
                    <a:cubicBezTo>
                      <a:pt x="11276" y="2117"/>
                      <a:pt x="11298" y="2152"/>
                      <a:pt x="11333" y="2175"/>
                    </a:cubicBezTo>
                    <a:cubicBezTo>
                      <a:pt x="11358" y="2187"/>
                      <a:pt x="11383" y="2192"/>
                      <a:pt x="11409" y="2192"/>
                    </a:cubicBezTo>
                    <a:cubicBezTo>
                      <a:pt x="11455" y="2192"/>
                      <a:pt x="11503" y="2178"/>
                      <a:pt x="11561" y="2163"/>
                    </a:cubicBezTo>
                    <a:cubicBezTo>
                      <a:pt x="11652" y="2129"/>
                      <a:pt x="11755" y="2106"/>
                      <a:pt x="11846" y="2095"/>
                    </a:cubicBezTo>
                    <a:lnTo>
                      <a:pt x="11846" y="2095"/>
                    </a:lnTo>
                    <a:cubicBezTo>
                      <a:pt x="12017" y="2403"/>
                      <a:pt x="11949" y="3247"/>
                      <a:pt x="11778" y="3396"/>
                    </a:cubicBezTo>
                    <a:cubicBezTo>
                      <a:pt x="11696" y="3469"/>
                      <a:pt x="11767" y="3578"/>
                      <a:pt x="11851" y="3578"/>
                    </a:cubicBezTo>
                    <a:cubicBezTo>
                      <a:pt x="11872" y="3578"/>
                      <a:pt x="11894" y="3571"/>
                      <a:pt x="11915" y="3555"/>
                    </a:cubicBezTo>
                    <a:cubicBezTo>
                      <a:pt x="12029" y="3453"/>
                      <a:pt x="12154" y="3384"/>
                      <a:pt x="12303" y="3339"/>
                    </a:cubicBezTo>
                    <a:lnTo>
                      <a:pt x="12303" y="3339"/>
                    </a:lnTo>
                    <a:cubicBezTo>
                      <a:pt x="12314" y="3590"/>
                      <a:pt x="12314" y="4252"/>
                      <a:pt x="11995" y="4628"/>
                    </a:cubicBezTo>
                    <a:cubicBezTo>
                      <a:pt x="11960" y="4662"/>
                      <a:pt x="11960" y="4719"/>
                      <a:pt x="11995" y="4754"/>
                    </a:cubicBezTo>
                    <a:cubicBezTo>
                      <a:pt x="12017" y="4776"/>
                      <a:pt x="12044" y="4788"/>
                      <a:pt x="12072" y="4788"/>
                    </a:cubicBezTo>
                    <a:cubicBezTo>
                      <a:pt x="12088" y="4788"/>
                      <a:pt x="12104" y="4785"/>
                      <a:pt x="12120" y="4776"/>
                    </a:cubicBezTo>
                    <a:cubicBezTo>
                      <a:pt x="12303" y="4685"/>
                      <a:pt x="12508" y="4617"/>
                      <a:pt x="12714" y="4594"/>
                    </a:cubicBezTo>
                    <a:lnTo>
                      <a:pt x="12714" y="4594"/>
                    </a:lnTo>
                    <a:cubicBezTo>
                      <a:pt x="12736" y="4834"/>
                      <a:pt x="12736" y="5507"/>
                      <a:pt x="12348" y="5906"/>
                    </a:cubicBezTo>
                    <a:cubicBezTo>
                      <a:pt x="12282" y="5973"/>
                      <a:pt x="12342" y="6080"/>
                      <a:pt x="12424" y="6080"/>
                    </a:cubicBezTo>
                    <a:cubicBezTo>
                      <a:pt x="12440" y="6080"/>
                      <a:pt x="12457" y="6075"/>
                      <a:pt x="12474" y="6066"/>
                    </a:cubicBezTo>
                    <a:lnTo>
                      <a:pt x="12862" y="5861"/>
                    </a:lnTo>
                    <a:lnTo>
                      <a:pt x="12862" y="5861"/>
                    </a:lnTo>
                    <a:cubicBezTo>
                      <a:pt x="12839" y="6260"/>
                      <a:pt x="12645" y="6625"/>
                      <a:pt x="12337" y="6876"/>
                    </a:cubicBezTo>
                    <a:cubicBezTo>
                      <a:pt x="12314" y="6899"/>
                      <a:pt x="12291" y="6933"/>
                      <a:pt x="12303" y="6968"/>
                    </a:cubicBezTo>
                    <a:cubicBezTo>
                      <a:pt x="12303" y="7002"/>
                      <a:pt x="12325" y="7036"/>
                      <a:pt x="12360" y="7047"/>
                    </a:cubicBezTo>
                    <a:cubicBezTo>
                      <a:pt x="12497" y="7116"/>
                      <a:pt x="12645" y="7150"/>
                      <a:pt x="12805" y="7150"/>
                    </a:cubicBezTo>
                    <a:cubicBezTo>
                      <a:pt x="12725" y="7538"/>
                      <a:pt x="12497" y="7869"/>
                      <a:pt x="12177" y="8097"/>
                    </a:cubicBezTo>
                    <a:cubicBezTo>
                      <a:pt x="12097" y="8154"/>
                      <a:pt x="12131" y="8280"/>
                      <a:pt x="12223" y="8280"/>
                    </a:cubicBezTo>
                    <a:cubicBezTo>
                      <a:pt x="12371" y="8291"/>
                      <a:pt x="12520" y="8314"/>
                      <a:pt x="12656" y="8337"/>
                    </a:cubicBezTo>
                    <a:cubicBezTo>
                      <a:pt x="12588" y="8691"/>
                      <a:pt x="12394" y="8999"/>
                      <a:pt x="12097" y="9193"/>
                    </a:cubicBezTo>
                    <a:cubicBezTo>
                      <a:pt x="12017" y="9250"/>
                      <a:pt x="12040" y="9364"/>
                      <a:pt x="12143" y="9376"/>
                    </a:cubicBezTo>
                    <a:cubicBezTo>
                      <a:pt x="12257" y="9387"/>
                      <a:pt x="12371" y="9421"/>
                      <a:pt x="12474" y="9478"/>
                    </a:cubicBezTo>
                    <a:cubicBezTo>
                      <a:pt x="12360" y="9695"/>
                      <a:pt x="12131" y="10106"/>
                      <a:pt x="11926" y="10231"/>
                    </a:cubicBezTo>
                    <a:cubicBezTo>
                      <a:pt x="11846" y="10277"/>
                      <a:pt x="11869" y="10403"/>
                      <a:pt x="11960" y="10414"/>
                    </a:cubicBezTo>
                    <a:cubicBezTo>
                      <a:pt x="12074" y="10425"/>
                      <a:pt x="12189" y="10448"/>
                      <a:pt x="12291" y="10494"/>
                    </a:cubicBezTo>
                    <a:cubicBezTo>
                      <a:pt x="12097" y="10814"/>
                      <a:pt x="11755" y="11281"/>
                      <a:pt x="11595" y="11361"/>
                    </a:cubicBezTo>
                    <a:cubicBezTo>
                      <a:pt x="11499" y="11404"/>
                      <a:pt x="11543" y="11546"/>
                      <a:pt x="11642" y="11546"/>
                    </a:cubicBezTo>
                    <a:cubicBezTo>
                      <a:pt x="11649" y="11546"/>
                      <a:pt x="11656" y="11545"/>
                      <a:pt x="11664" y="11544"/>
                    </a:cubicBezTo>
                    <a:cubicBezTo>
                      <a:pt x="11707" y="11538"/>
                      <a:pt x="11744" y="11536"/>
                      <a:pt x="11774" y="11536"/>
                    </a:cubicBezTo>
                    <a:cubicBezTo>
                      <a:pt x="11870" y="11536"/>
                      <a:pt x="11903" y="11558"/>
                      <a:pt x="11903" y="11567"/>
                    </a:cubicBezTo>
                    <a:cubicBezTo>
                      <a:pt x="11629" y="12023"/>
                      <a:pt x="11424" y="12525"/>
                      <a:pt x="11287" y="13039"/>
                    </a:cubicBezTo>
                    <a:cubicBezTo>
                      <a:pt x="11139" y="13609"/>
                      <a:pt x="11025" y="14191"/>
                      <a:pt x="10967" y="14774"/>
                    </a:cubicBezTo>
                    <a:cubicBezTo>
                      <a:pt x="10956" y="14819"/>
                      <a:pt x="10990" y="14865"/>
                      <a:pt x="11036" y="14888"/>
                    </a:cubicBezTo>
                    <a:lnTo>
                      <a:pt x="11093" y="14888"/>
                    </a:lnTo>
                    <a:cubicBezTo>
                      <a:pt x="11070" y="14910"/>
                      <a:pt x="11047" y="14945"/>
                      <a:pt x="11025" y="14968"/>
                    </a:cubicBezTo>
                    <a:cubicBezTo>
                      <a:pt x="11002" y="15002"/>
                      <a:pt x="11002" y="15047"/>
                      <a:pt x="11013" y="15082"/>
                    </a:cubicBezTo>
                    <a:cubicBezTo>
                      <a:pt x="11025" y="15082"/>
                      <a:pt x="11025" y="15093"/>
                      <a:pt x="11036" y="15093"/>
                    </a:cubicBezTo>
                    <a:cubicBezTo>
                      <a:pt x="11025" y="15104"/>
                      <a:pt x="11013" y="15127"/>
                      <a:pt x="11013" y="15139"/>
                    </a:cubicBezTo>
                    <a:cubicBezTo>
                      <a:pt x="11002" y="15162"/>
                      <a:pt x="11002" y="15184"/>
                      <a:pt x="11013" y="15207"/>
                    </a:cubicBezTo>
                    <a:cubicBezTo>
                      <a:pt x="11007" y="15201"/>
                      <a:pt x="11002" y="15199"/>
                      <a:pt x="10997" y="15199"/>
                    </a:cubicBezTo>
                    <a:cubicBezTo>
                      <a:pt x="10993" y="15199"/>
                      <a:pt x="10990" y="15201"/>
                      <a:pt x="10990" y="15207"/>
                    </a:cubicBezTo>
                    <a:cubicBezTo>
                      <a:pt x="10979" y="15184"/>
                      <a:pt x="10979" y="15173"/>
                      <a:pt x="10979" y="15162"/>
                    </a:cubicBezTo>
                    <a:cubicBezTo>
                      <a:pt x="10956" y="15127"/>
                      <a:pt x="10922" y="15116"/>
                      <a:pt x="10899" y="15104"/>
                    </a:cubicBezTo>
                    <a:lnTo>
                      <a:pt x="10899" y="15116"/>
                    </a:lnTo>
                    <a:cubicBezTo>
                      <a:pt x="10888" y="15093"/>
                      <a:pt x="10876" y="15082"/>
                      <a:pt x="10865" y="15082"/>
                    </a:cubicBezTo>
                    <a:cubicBezTo>
                      <a:pt x="10876" y="15047"/>
                      <a:pt x="10876" y="15013"/>
                      <a:pt x="10865" y="14990"/>
                    </a:cubicBezTo>
                    <a:lnTo>
                      <a:pt x="10899" y="14990"/>
                    </a:lnTo>
                    <a:cubicBezTo>
                      <a:pt x="10945" y="14968"/>
                      <a:pt x="10979" y="14922"/>
                      <a:pt x="10967" y="14876"/>
                    </a:cubicBezTo>
                    <a:cubicBezTo>
                      <a:pt x="10819" y="14169"/>
                      <a:pt x="10636" y="13473"/>
                      <a:pt x="10408" y="12776"/>
                    </a:cubicBezTo>
                    <a:cubicBezTo>
                      <a:pt x="10294" y="12457"/>
                      <a:pt x="10169" y="12160"/>
                      <a:pt x="10066" y="11920"/>
                    </a:cubicBezTo>
                    <a:cubicBezTo>
                      <a:pt x="10009" y="11806"/>
                      <a:pt x="9952" y="11681"/>
                      <a:pt x="9918" y="11601"/>
                    </a:cubicBezTo>
                    <a:lnTo>
                      <a:pt x="9918" y="11601"/>
                    </a:lnTo>
                    <a:lnTo>
                      <a:pt x="9986" y="11612"/>
                    </a:lnTo>
                    <a:cubicBezTo>
                      <a:pt x="10052" y="11623"/>
                      <a:pt x="10105" y="11633"/>
                      <a:pt x="10147" y="11633"/>
                    </a:cubicBezTo>
                    <a:cubicBezTo>
                      <a:pt x="10199" y="11633"/>
                      <a:pt x="10235" y="11617"/>
                      <a:pt x="10260" y="11567"/>
                    </a:cubicBezTo>
                    <a:cubicBezTo>
                      <a:pt x="10283" y="11532"/>
                      <a:pt x="10283" y="11475"/>
                      <a:pt x="10214" y="11418"/>
                    </a:cubicBezTo>
                    <a:lnTo>
                      <a:pt x="10146" y="11361"/>
                    </a:lnTo>
                    <a:cubicBezTo>
                      <a:pt x="9815" y="11122"/>
                      <a:pt x="9552" y="10791"/>
                      <a:pt x="9381" y="10425"/>
                    </a:cubicBezTo>
                    <a:lnTo>
                      <a:pt x="9381" y="10425"/>
                    </a:lnTo>
                    <a:cubicBezTo>
                      <a:pt x="9472" y="10437"/>
                      <a:pt x="9564" y="10448"/>
                      <a:pt x="9666" y="10471"/>
                    </a:cubicBezTo>
                    <a:cubicBezTo>
                      <a:pt x="9676" y="10477"/>
                      <a:pt x="9686" y="10480"/>
                      <a:pt x="9698" y="10480"/>
                    </a:cubicBezTo>
                    <a:cubicBezTo>
                      <a:pt x="9729" y="10480"/>
                      <a:pt x="9764" y="10459"/>
                      <a:pt x="9781" y="10425"/>
                    </a:cubicBezTo>
                    <a:cubicBezTo>
                      <a:pt x="9803" y="10391"/>
                      <a:pt x="9792" y="10334"/>
                      <a:pt x="9758" y="10300"/>
                    </a:cubicBezTo>
                    <a:cubicBezTo>
                      <a:pt x="9758" y="10300"/>
                      <a:pt x="9233" y="9855"/>
                      <a:pt x="9039" y="9467"/>
                    </a:cubicBezTo>
                    <a:lnTo>
                      <a:pt x="9233" y="9455"/>
                    </a:lnTo>
                    <a:cubicBezTo>
                      <a:pt x="9313" y="9455"/>
                      <a:pt x="9358" y="9353"/>
                      <a:pt x="9301" y="9296"/>
                    </a:cubicBezTo>
                    <a:cubicBezTo>
                      <a:pt x="9107" y="9067"/>
                      <a:pt x="8936" y="8828"/>
                      <a:pt x="8799" y="8565"/>
                    </a:cubicBezTo>
                    <a:cubicBezTo>
                      <a:pt x="8913" y="8565"/>
                      <a:pt x="9016" y="8554"/>
                      <a:pt x="9119" y="8520"/>
                    </a:cubicBezTo>
                    <a:cubicBezTo>
                      <a:pt x="9141" y="8508"/>
                      <a:pt x="9164" y="8485"/>
                      <a:pt x="9176" y="8451"/>
                    </a:cubicBezTo>
                    <a:cubicBezTo>
                      <a:pt x="9176" y="8417"/>
                      <a:pt x="9176" y="8394"/>
                      <a:pt x="9153" y="8371"/>
                    </a:cubicBezTo>
                    <a:cubicBezTo>
                      <a:pt x="8993" y="8132"/>
                      <a:pt x="8845" y="7881"/>
                      <a:pt x="8719" y="7630"/>
                    </a:cubicBezTo>
                    <a:lnTo>
                      <a:pt x="9027" y="7618"/>
                    </a:lnTo>
                    <a:cubicBezTo>
                      <a:pt x="9062" y="7618"/>
                      <a:pt x="9096" y="7595"/>
                      <a:pt x="9107" y="7561"/>
                    </a:cubicBezTo>
                    <a:cubicBezTo>
                      <a:pt x="9130" y="7527"/>
                      <a:pt x="9119" y="7493"/>
                      <a:pt x="9096" y="7458"/>
                    </a:cubicBezTo>
                    <a:cubicBezTo>
                      <a:pt x="8936" y="7207"/>
                      <a:pt x="8822" y="6933"/>
                      <a:pt x="8788" y="6637"/>
                    </a:cubicBezTo>
                    <a:lnTo>
                      <a:pt x="8788" y="6637"/>
                    </a:lnTo>
                    <a:cubicBezTo>
                      <a:pt x="8865" y="6675"/>
                      <a:pt x="8948" y="6698"/>
                      <a:pt x="9029" y="6698"/>
                    </a:cubicBezTo>
                    <a:cubicBezTo>
                      <a:pt x="9067" y="6698"/>
                      <a:pt x="9105" y="6693"/>
                      <a:pt x="9141" y="6682"/>
                    </a:cubicBezTo>
                    <a:cubicBezTo>
                      <a:pt x="9176" y="6671"/>
                      <a:pt x="9199" y="6648"/>
                      <a:pt x="9199" y="6614"/>
                    </a:cubicBezTo>
                    <a:cubicBezTo>
                      <a:pt x="9210" y="6591"/>
                      <a:pt x="9199" y="6557"/>
                      <a:pt x="9187" y="6534"/>
                    </a:cubicBezTo>
                    <a:cubicBezTo>
                      <a:pt x="9027" y="6283"/>
                      <a:pt x="8947" y="5998"/>
                      <a:pt x="8959" y="5701"/>
                    </a:cubicBezTo>
                    <a:lnTo>
                      <a:pt x="8959" y="5701"/>
                    </a:lnTo>
                    <a:cubicBezTo>
                      <a:pt x="9038" y="5751"/>
                      <a:pt x="9127" y="5788"/>
                      <a:pt x="9204" y="5788"/>
                    </a:cubicBezTo>
                    <a:cubicBezTo>
                      <a:pt x="9249" y="5788"/>
                      <a:pt x="9291" y="5776"/>
                      <a:pt x="9324" y="5747"/>
                    </a:cubicBezTo>
                    <a:cubicBezTo>
                      <a:pt x="9347" y="5712"/>
                      <a:pt x="9358" y="5667"/>
                      <a:pt x="9347" y="5632"/>
                    </a:cubicBezTo>
                    <a:cubicBezTo>
                      <a:pt x="9199" y="5222"/>
                      <a:pt x="9130" y="4788"/>
                      <a:pt x="9176" y="4354"/>
                    </a:cubicBezTo>
                    <a:lnTo>
                      <a:pt x="9176" y="4354"/>
                    </a:lnTo>
                    <a:lnTo>
                      <a:pt x="9450" y="4468"/>
                    </a:lnTo>
                    <a:cubicBezTo>
                      <a:pt x="9459" y="4471"/>
                      <a:pt x="9468" y="4473"/>
                      <a:pt x="9477" y="4473"/>
                    </a:cubicBezTo>
                    <a:cubicBezTo>
                      <a:pt x="9502" y="4473"/>
                      <a:pt x="9527" y="4462"/>
                      <a:pt x="9552" y="4446"/>
                    </a:cubicBezTo>
                    <a:cubicBezTo>
                      <a:pt x="9575" y="4423"/>
                      <a:pt x="9587" y="4388"/>
                      <a:pt x="9587" y="4354"/>
                    </a:cubicBezTo>
                    <a:cubicBezTo>
                      <a:pt x="9518" y="4080"/>
                      <a:pt x="9404" y="3350"/>
                      <a:pt x="9587" y="2985"/>
                    </a:cubicBezTo>
                    <a:cubicBezTo>
                      <a:pt x="9678" y="3065"/>
                      <a:pt x="9769" y="3145"/>
                      <a:pt x="9860" y="3236"/>
                    </a:cubicBezTo>
                    <a:cubicBezTo>
                      <a:pt x="9875" y="3258"/>
                      <a:pt x="9899" y="3271"/>
                      <a:pt x="9927" y="3271"/>
                    </a:cubicBezTo>
                    <a:cubicBezTo>
                      <a:pt x="9942" y="3271"/>
                      <a:pt x="9958" y="3267"/>
                      <a:pt x="9975" y="3259"/>
                    </a:cubicBezTo>
                    <a:cubicBezTo>
                      <a:pt x="10009" y="3247"/>
                      <a:pt x="10032" y="3202"/>
                      <a:pt x="10032" y="3156"/>
                    </a:cubicBezTo>
                    <a:cubicBezTo>
                      <a:pt x="9997" y="2871"/>
                      <a:pt x="9940" y="2117"/>
                      <a:pt x="10112" y="1752"/>
                    </a:cubicBezTo>
                    <a:cubicBezTo>
                      <a:pt x="10214" y="1821"/>
                      <a:pt x="10306" y="1901"/>
                      <a:pt x="10385" y="2003"/>
                    </a:cubicBezTo>
                    <a:cubicBezTo>
                      <a:pt x="10404" y="2026"/>
                      <a:pt x="10430" y="2036"/>
                      <a:pt x="10456" y="2036"/>
                    </a:cubicBezTo>
                    <a:cubicBezTo>
                      <a:pt x="10510" y="2036"/>
                      <a:pt x="10564" y="1993"/>
                      <a:pt x="10557" y="1923"/>
                    </a:cubicBezTo>
                    <a:cubicBezTo>
                      <a:pt x="10545" y="1729"/>
                      <a:pt x="10579" y="1535"/>
                      <a:pt x="10636" y="1353"/>
                    </a:cubicBezTo>
                    <a:cubicBezTo>
                      <a:pt x="10671" y="1273"/>
                      <a:pt x="10705" y="1182"/>
                      <a:pt x="10739" y="1090"/>
                    </a:cubicBezTo>
                    <a:cubicBezTo>
                      <a:pt x="10830" y="896"/>
                      <a:pt x="10899" y="680"/>
                      <a:pt x="10945" y="463"/>
                    </a:cubicBezTo>
                    <a:close/>
                    <a:moveTo>
                      <a:pt x="3401" y="12434"/>
                    </a:moveTo>
                    <a:cubicBezTo>
                      <a:pt x="3641" y="12457"/>
                      <a:pt x="4154" y="12548"/>
                      <a:pt x="4417" y="12868"/>
                    </a:cubicBezTo>
                    <a:cubicBezTo>
                      <a:pt x="4432" y="12898"/>
                      <a:pt x="4462" y="12913"/>
                      <a:pt x="4495" y="12913"/>
                    </a:cubicBezTo>
                    <a:cubicBezTo>
                      <a:pt x="4511" y="12913"/>
                      <a:pt x="4527" y="12910"/>
                      <a:pt x="4542" y="12902"/>
                    </a:cubicBezTo>
                    <a:cubicBezTo>
                      <a:pt x="4577" y="12868"/>
                      <a:pt x="4599" y="12822"/>
                      <a:pt x="4588" y="12776"/>
                    </a:cubicBezTo>
                    <a:lnTo>
                      <a:pt x="4485" y="12502"/>
                    </a:lnTo>
                    <a:lnTo>
                      <a:pt x="4485" y="12502"/>
                    </a:lnTo>
                    <a:cubicBezTo>
                      <a:pt x="4771" y="12594"/>
                      <a:pt x="5022" y="12788"/>
                      <a:pt x="5181" y="13039"/>
                    </a:cubicBezTo>
                    <a:cubicBezTo>
                      <a:pt x="5199" y="13075"/>
                      <a:pt x="5233" y="13092"/>
                      <a:pt x="5267" y="13092"/>
                    </a:cubicBezTo>
                    <a:cubicBezTo>
                      <a:pt x="5299" y="13092"/>
                      <a:pt x="5331" y="13078"/>
                      <a:pt x="5353" y="13050"/>
                    </a:cubicBezTo>
                    <a:cubicBezTo>
                      <a:pt x="5410" y="12959"/>
                      <a:pt x="5455" y="12856"/>
                      <a:pt x="5478" y="12754"/>
                    </a:cubicBezTo>
                    <a:cubicBezTo>
                      <a:pt x="5752" y="12879"/>
                      <a:pt x="5980" y="13096"/>
                      <a:pt x="6129" y="13358"/>
                    </a:cubicBezTo>
                    <a:cubicBezTo>
                      <a:pt x="6151" y="13393"/>
                      <a:pt x="6186" y="13415"/>
                      <a:pt x="6231" y="13415"/>
                    </a:cubicBezTo>
                    <a:cubicBezTo>
                      <a:pt x="6277" y="13415"/>
                      <a:pt x="6311" y="13381"/>
                      <a:pt x="6323" y="13336"/>
                    </a:cubicBezTo>
                    <a:cubicBezTo>
                      <a:pt x="6334" y="13244"/>
                      <a:pt x="6368" y="13142"/>
                      <a:pt x="6391" y="13050"/>
                    </a:cubicBezTo>
                    <a:cubicBezTo>
                      <a:pt x="6631" y="13130"/>
                      <a:pt x="6825" y="13301"/>
                      <a:pt x="6928" y="13530"/>
                    </a:cubicBezTo>
                    <a:cubicBezTo>
                      <a:pt x="6950" y="13560"/>
                      <a:pt x="6983" y="13580"/>
                      <a:pt x="7020" y="13580"/>
                    </a:cubicBezTo>
                    <a:cubicBezTo>
                      <a:pt x="7038" y="13580"/>
                      <a:pt x="7057" y="13575"/>
                      <a:pt x="7076" y="13564"/>
                    </a:cubicBezTo>
                    <a:cubicBezTo>
                      <a:pt x="7123" y="13536"/>
                      <a:pt x="7178" y="13515"/>
                      <a:pt x="7234" y="13515"/>
                    </a:cubicBezTo>
                    <a:cubicBezTo>
                      <a:pt x="7246" y="13515"/>
                      <a:pt x="7258" y="13516"/>
                      <a:pt x="7270" y="13518"/>
                    </a:cubicBezTo>
                    <a:cubicBezTo>
                      <a:pt x="7430" y="13644"/>
                      <a:pt x="7555" y="13792"/>
                      <a:pt x="7646" y="13963"/>
                    </a:cubicBezTo>
                    <a:cubicBezTo>
                      <a:pt x="7669" y="14009"/>
                      <a:pt x="7704" y="14032"/>
                      <a:pt x="7749" y="14032"/>
                    </a:cubicBezTo>
                    <a:cubicBezTo>
                      <a:pt x="7795" y="14032"/>
                      <a:pt x="7829" y="13997"/>
                      <a:pt x="7841" y="13963"/>
                    </a:cubicBezTo>
                    <a:cubicBezTo>
                      <a:pt x="7863" y="13895"/>
                      <a:pt x="7875" y="13849"/>
                      <a:pt x="7886" y="13815"/>
                    </a:cubicBezTo>
                    <a:cubicBezTo>
                      <a:pt x="8080" y="13975"/>
                      <a:pt x="8331" y="14214"/>
                      <a:pt x="8365" y="14328"/>
                    </a:cubicBezTo>
                    <a:cubicBezTo>
                      <a:pt x="8385" y="14368"/>
                      <a:pt x="8414" y="14399"/>
                      <a:pt x="8451" y="14399"/>
                    </a:cubicBezTo>
                    <a:cubicBezTo>
                      <a:pt x="8456" y="14399"/>
                      <a:pt x="8462" y="14398"/>
                      <a:pt x="8468" y="14397"/>
                    </a:cubicBezTo>
                    <a:cubicBezTo>
                      <a:pt x="8514" y="14397"/>
                      <a:pt x="8559" y="14363"/>
                      <a:pt x="8559" y="14317"/>
                    </a:cubicBezTo>
                    <a:cubicBezTo>
                      <a:pt x="8571" y="14283"/>
                      <a:pt x="8571" y="14249"/>
                      <a:pt x="8582" y="14226"/>
                    </a:cubicBezTo>
                    <a:cubicBezTo>
                      <a:pt x="8799" y="14385"/>
                      <a:pt x="9587" y="14945"/>
                      <a:pt x="10431" y="15093"/>
                    </a:cubicBezTo>
                    <a:cubicBezTo>
                      <a:pt x="9940" y="15162"/>
                      <a:pt x="8970" y="15321"/>
                      <a:pt x="8445" y="15504"/>
                    </a:cubicBezTo>
                    <a:cubicBezTo>
                      <a:pt x="8480" y="15424"/>
                      <a:pt x="8480" y="15367"/>
                      <a:pt x="8423" y="15333"/>
                    </a:cubicBezTo>
                    <a:cubicBezTo>
                      <a:pt x="8403" y="15318"/>
                      <a:pt x="8382" y="15312"/>
                      <a:pt x="8362" y="15312"/>
                    </a:cubicBezTo>
                    <a:cubicBezTo>
                      <a:pt x="8333" y="15312"/>
                      <a:pt x="8305" y="15324"/>
                      <a:pt x="8286" y="15344"/>
                    </a:cubicBezTo>
                    <a:cubicBezTo>
                      <a:pt x="8274" y="15344"/>
                      <a:pt x="8251" y="15367"/>
                      <a:pt x="8229" y="15378"/>
                    </a:cubicBezTo>
                    <a:cubicBezTo>
                      <a:pt x="8000" y="15584"/>
                      <a:pt x="7738" y="15721"/>
                      <a:pt x="7441" y="15789"/>
                    </a:cubicBezTo>
                    <a:cubicBezTo>
                      <a:pt x="7452" y="15732"/>
                      <a:pt x="7475" y="15675"/>
                      <a:pt x="7498" y="15618"/>
                    </a:cubicBezTo>
                    <a:cubicBezTo>
                      <a:pt x="7521" y="15572"/>
                      <a:pt x="7521" y="15527"/>
                      <a:pt x="7475" y="15492"/>
                    </a:cubicBezTo>
                    <a:cubicBezTo>
                      <a:pt x="7458" y="15481"/>
                      <a:pt x="7438" y="15475"/>
                      <a:pt x="7417" y="15475"/>
                    </a:cubicBezTo>
                    <a:cubicBezTo>
                      <a:pt x="7395" y="15475"/>
                      <a:pt x="7373" y="15481"/>
                      <a:pt x="7350" y="15492"/>
                    </a:cubicBezTo>
                    <a:cubicBezTo>
                      <a:pt x="7144" y="15664"/>
                      <a:pt x="6893" y="15789"/>
                      <a:pt x="6642" y="15880"/>
                    </a:cubicBezTo>
                    <a:lnTo>
                      <a:pt x="6654" y="15766"/>
                    </a:lnTo>
                    <a:cubicBezTo>
                      <a:pt x="6654" y="15732"/>
                      <a:pt x="6631" y="15698"/>
                      <a:pt x="6608" y="15675"/>
                    </a:cubicBezTo>
                    <a:cubicBezTo>
                      <a:pt x="6591" y="15664"/>
                      <a:pt x="6571" y="15658"/>
                      <a:pt x="6552" y="15658"/>
                    </a:cubicBezTo>
                    <a:cubicBezTo>
                      <a:pt x="6534" y="15658"/>
                      <a:pt x="6517" y="15664"/>
                      <a:pt x="6505" y="15675"/>
                    </a:cubicBezTo>
                    <a:cubicBezTo>
                      <a:pt x="6311" y="15778"/>
                      <a:pt x="6106" y="15858"/>
                      <a:pt x="5900" y="15915"/>
                    </a:cubicBezTo>
                    <a:cubicBezTo>
                      <a:pt x="5912" y="15846"/>
                      <a:pt x="5912" y="15766"/>
                      <a:pt x="5889" y="15686"/>
                    </a:cubicBezTo>
                    <a:cubicBezTo>
                      <a:pt x="5889" y="15664"/>
                      <a:pt x="5866" y="15641"/>
                      <a:pt x="5832" y="15629"/>
                    </a:cubicBezTo>
                    <a:cubicBezTo>
                      <a:pt x="5821" y="15618"/>
                      <a:pt x="5809" y="15618"/>
                      <a:pt x="5798" y="15618"/>
                    </a:cubicBezTo>
                    <a:lnTo>
                      <a:pt x="5752" y="15618"/>
                    </a:lnTo>
                    <a:cubicBezTo>
                      <a:pt x="5558" y="15698"/>
                      <a:pt x="5353" y="15766"/>
                      <a:pt x="5147" y="15812"/>
                    </a:cubicBezTo>
                    <a:lnTo>
                      <a:pt x="5170" y="15618"/>
                    </a:lnTo>
                    <a:cubicBezTo>
                      <a:pt x="5170" y="15584"/>
                      <a:pt x="5159" y="15550"/>
                      <a:pt x="5136" y="15527"/>
                    </a:cubicBezTo>
                    <a:cubicBezTo>
                      <a:pt x="5116" y="15513"/>
                      <a:pt x="5096" y="15508"/>
                      <a:pt x="5076" y="15508"/>
                    </a:cubicBezTo>
                    <a:cubicBezTo>
                      <a:pt x="5061" y="15508"/>
                      <a:pt x="5047" y="15511"/>
                      <a:pt x="5033" y="15515"/>
                    </a:cubicBezTo>
                    <a:cubicBezTo>
                      <a:pt x="4870" y="15579"/>
                      <a:pt x="4692" y="15614"/>
                      <a:pt x="4517" y="15614"/>
                    </a:cubicBezTo>
                    <a:cubicBezTo>
                      <a:pt x="4472" y="15614"/>
                      <a:pt x="4427" y="15611"/>
                      <a:pt x="4383" y="15607"/>
                    </a:cubicBezTo>
                    <a:cubicBezTo>
                      <a:pt x="4440" y="15538"/>
                      <a:pt x="4462" y="15447"/>
                      <a:pt x="4440" y="15356"/>
                    </a:cubicBezTo>
                    <a:cubicBezTo>
                      <a:pt x="4431" y="15314"/>
                      <a:pt x="4393" y="15285"/>
                      <a:pt x="4351" y="15285"/>
                    </a:cubicBezTo>
                    <a:cubicBezTo>
                      <a:pt x="4335" y="15285"/>
                      <a:pt x="4318" y="15289"/>
                      <a:pt x="4303" y="15298"/>
                    </a:cubicBezTo>
                    <a:cubicBezTo>
                      <a:pt x="4179" y="15340"/>
                      <a:pt x="4048" y="15360"/>
                      <a:pt x="3916" y="15360"/>
                    </a:cubicBezTo>
                    <a:cubicBezTo>
                      <a:pt x="3828" y="15360"/>
                      <a:pt x="3739" y="15351"/>
                      <a:pt x="3652" y="15333"/>
                    </a:cubicBezTo>
                    <a:cubicBezTo>
                      <a:pt x="3721" y="15253"/>
                      <a:pt x="3766" y="15150"/>
                      <a:pt x="3709" y="15070"/>
                    </a:cubicBezTo>
                    <a:cubicBezTo>
                      <a:pt x="3686" y="15036"/>
                      <a:pt x="3652" y="15025"/>
                      <a:pt x="3607" y="15025"/>
                    </a:cubicBezTo>
                    <a:cubicBezTo>
                      <a:pt x="3502" y="15044"/>
                      <a:pt x="3397" y="15053"/>
                      <a:pt x="3292" y="15053"/>
                    </a:cubicBezTo>
                    <a:cubicBezTo>
                      <a:pt x="3146" y="15053"/>
                      <a:pt x="3000" y="15035"/>
                      <a:pt x="2853" y="15002"/>
                    </a:cubicBezTo>
                    <a:lnTo>
                      <a:pt x="2979" y="14899"/>
                    </a:lnTo>
                    <a:cubicBezTo>
                      <a:pt x="3047" y="14842"/>
                      <a:pt x="3013" y="14728"/>
                      <a:pt x="2922" y="14716"/>
                    </a:cubicBezTo>
                    <a:cubicBezTo>
                      <a:pt x="2922" y="14716"/>
                      <a:pt x="2397" y="14659"/>
                      <a:pt x="2100" y="14420"/>
                    </a:cubicBezTo>
                    <a:lnTo>
                      <a:pt x="2180" y="14351"/>
                    </a:lnTo>
                    <a:cubicBezTo>
                      <a:pt x="2237" y="14294"/>
                      <a:pt x="2214" y="14191"/>
                      <a:pt x="2134" y="14180"/>
                    </a:cubicBezTo>
                    <a:cubicBezTo>
                      <a:pt x="1906" y="14134"/>
                      <a:pt x="1678" y="14066"/>
                      <a:pt x="1461" y="13975"/>
                    </a:cubicBezTo>
                    <a:cubicBezTo>
                      <a:pt x="1472" y="13963"/>
                      <a:pt x="1472" y="13963"/>
                      <a:pt x="1484" y="13963"/>
                    </a:cubicBezTo>
                    <a:cubicBezTo>
                      <a:pt x="1518" y="13940"/>
                      <a:pt x="1552" y="13906"/>
                      <a:pt x="1552" y="13861"/>
                    </a:cubicBezTo>
                    <a:cubicBezTo>
                      <a:pt x="1541" y="13815"/>
                      <a:pt x="1518" y="13781"/>
                      <a:pt x="1472" y="13769"/>
                    </a:cubicBezTo>
                    <a:cubicBezTo>
                      <a:pt x="1073" y="13632"/>
                      <a:pt x="696" y="13415"/>
                      <a:pt x="366" y="13130"/>
                    </a:cubicBezTo>
                    <a:lnTo>
                      <a:pt x="366" y="13130"/>
                    </a:lnTo>
                    <a:cubicBezTo>
                      <a:pt x="716" y="13169"/>
                      <a:pt x="1067" y="13187"/>
                      <a:pt x="1415" y="13187"/>
                    </a:cubicBezTo>
                    <a:cubicBezTo>
                      <a:pt x="1576" y="13187"/>
                      <a:pt x="1736" y="13183"/>
                      <a:pt x="1895" y="13176"/>
                    </a:cubicBezTo>
                    <a:lnTo>
                      <a:pt x="2009" y="13244"/>
                    </a:lnTo>
                    <a:cubicBezTo>
                      <a:pt x="2027" y="13258"/>
                      <a:pt x="2048" y="13264"/>
                      <a:pt x="2070" y="13264"/>
                    </a:cubicBezTo>
                    <a:cubicBezTo>
                      <a:pt x="2103" y="13264"/>
                      <a:pt x="2136" y="13249"/>
                      <a:pt x="2157" y="13221"/>
                    </a:cubicBezTo>
                    <a:cubicBezTo>
                      <a:pt x="2214" y="13142"/>
                      <a:pt x="2226" y="13050"/>
                      <a:pt x="2214" y="12959"/>
                    </a:cubicBezTo>
                    <a:cubicBezTo>
                      <a:pt x="2374" y="12959"/>
                      <a:pt x="2522" y="13005"/>
                      <a:pt x="2671" y="13073"/>
                    </a:cubicBezTo>
                    <a:cubicBezTo>
                      <a:pt x="2683" y="13081"/>
                      <a:pt x="2696" y="13085"/>
                      <a:pt x="2710" y="13085"/>
                    </a:cubicBezTo>
                    <a:cubicBezTo>
                      <a:pt x="2736" y="13085"/>
                      <a:pt x="2763" y="13072"/>
                      <a:pt x="2785" y="13050"/>
                    </a:cubicBezTo>
                    <a:cubicBezTo>
                      <a:pt x="2808" y="13027"/>
                      <a:pt x="2819" y="12970"/>
                      <a:pt x="2796" y="12936"/>
                    </a:cubicBezTo>
                    <a:cubicBezTo>
                      <a:pt x="2751" y="12868"/>
                      <a:pt x="2716" y="12788"/>
                      <a:pt x="2694" y="12708"/>
                    </a:cubicBezTo>
                    <a:lnTo>
                      <a:pt x="2694" y="12708"/>
                    </a:lnTo>
                    <a:cubicBezTo>
                      <a:pt x="3002" y="12788"/>
                      <a:pt x="3367" y="12902"/>
                      <a:pt x="3435" y="13005"/>
                    </a:cubicBezTo>
                    <a:cubicBezTo>
                      <a:pt x="3458" y="13031"/>
                      <a:pt x="3487" y="13042"/>
                      <a:pt x="3515" y="13042"/>
                    </a:cubicBezTo>
                    <a:cubicBezTo>
                      <a:pt x="3584" y="13042"/>
                      <a:pt x="3647" y="12975"/>
                      <a:pt x="3607" y="12902"/>
                    </a:cubicBezTo>
                    <a:cubicBezTo>
                      <a:pt x="3515" y="12754"/>
                      <a:pt x="3447" y="12594"/>
                      <a:pt x="3401" y="12434"/>
                    </a:cubicBezTo>
                    <a:close/>
                    <a:moveTo>
                      <a:pt x="18420" y="12434"/>
                    </a:moveTo>
                    <a:cubicBezTo>
                      <a:pt x="18363" y="12605"/>
                      <a:pt x="18294" y="12765"/>
                      <a:pt x="18203" y="12902"/>
                    </a:cubicBezTo>
                    <a:cubicBezTo>
                      <a:pt x="18162" y="12983"/>
                      <a:pt x="18226" y="13053"/>
                      <a:pt x="18295" y="13053"/>
                    </a:cubicBezTo>
                    <a:cubicBezTo>
                      <a:pt x="18323" y="13053"/>
                      <a:pt x="18351" y="13042"/>
                      <a:pt x="18374" y="13016"/>
                    </a:cubicBezTo>
                    <a:cubicBezTo>
                      <a:pt x="18442" y="12913"/>
                      <a:pt x="18808" y="12788"/>
                      <a:pt x="19116" y="12719"/>
                    </a:cubicBezTo>
                    <a:lnTo>
                      <a:pt x="19116" y="12719"/>
                    </a:lnTo>
                    <a:cubicBezTo>
                      <a:pt x="19093" y="12799"/>
                      <a:pt x="19059" y="12868"/>
                      <a:pt x="19013" y="12948"/>
                    </a:cubicBezTo>
                    <a:cubicBezTo>
                      <a:pt x="18990" y="12982"/>
                      <a:pt x="19002" y="13027"/>
                      <a:pt x="19036" y="13062"/>
                    </a:cubicBezTo>
                    <a:cubicBezTo>
                      <a:pt x="19051" y="13084"/>
                      <a:pt x="19075" y="13096"/>
                      <a:pt x="19102" y="13096"/>
                    </a:cubicBezTo>
                    <a:cubicBezTo>
                      <a:pt x="19118" y="13096"/>
                      <a:pt x="19134" y="13093"/>
                      <a:pt x="19150" y="13085"/>
                    </a:cubicBezTo>
                    <a:cubicBezTo>
                      <a:pt x="19287" y="13016"/>
                      <a:pt x="19435" y="12970"/>
                      <a:pt x="19595" y="12970"/>
                    </a:cubicBezTo>
                    <a:cubicBezTo>
                      <a:pt x="19584" y="13062"/>
                      <a:pt x="19606" y="13153"/>
                      <a:pt x="19664" y="13233"/>
                    </a:cubicBezTo>
                    <a:cubicBezTo>
                      <a:pt x="19677" y="13261"/>
                      <a:pt x="19708" y="13276"/>
                      <a:pt x="19740" y="13276"/>
                    </a:cubicBezTo>
                    <a:cubicBezTo>
                      <a:pt x="19761" y="13276"/>
                      <a:pt x="19782" y="13269"/>
                      <a:pt x="19800" y="13256"/>
                    </a:cubicBezTo>
                    <a:lnTo>
                      <a:pt x="19915" y="13187"/>
                    </a:lnTo>
                    <a:cubicBezTo>
                      <a:pt x="20077" y="13194"/>
                      <a:pt x="20239" y="13198"/>
                      <a:pt x="20400" y="13198"/>
                    </a:cubicBezTo>
                    <a:cubicBezTo>
                      <a:pt x="20747" y="13198"/>
                      <a:pt x="21093" y="13181"/>
                      <a:pt x="21444" y="13142"/>
                    </a:cubicBezTo>
                    <a:lnTo>
                      <a:pt x="21444" y="13142"/>
                    </a:lnTo>
                    <a:cubicBezTo>
                      <a:pt x="21113" y="13415"/>
                      <a:pt x="20736" y="13632"/>
                      <a:pt x="20337" y="13769"/>
                    </a:cubicBezTo>
                    <a:cubicBezTo>
                      <a:pt x="20291" y="13792"/>
                      <a:pt x="20268" y="13826"/>
                      <a:pt x="20268" y="13872"/>
                    </a:cubicBezTo>
                    <a:cubicBezTo>
                      <a:pt x="20268" y="13906"/>
                      <a:pt x="20291" y="13952"/>
                      <a:pt x="20325" y="13963"/>
                    </a:cubicBezTo>
                    <a:cubicBezTo>
                      <a:pt x="20337" y="13963"/>
                      <a:pt x="20348" y="13975"/>
                      <a:pt x="20348" y="13975"/>
                    </a:cubicBezTo>
                    <a:cubicBezTo>
                      <a:pt x="20131" y="14066"/>
                      <a:pt x="19903" y="14134"/>
                      <a:pt x="19675" y="14180"/>
                    </a:cubicBezTo>
                    <a:cubicBezTo>
                      <a:pt x="19641" y="14191"/>
                      <a:pt x="19606" y="14214"/>
                      <a:pt x="19595" y="14260"/>
                    </a:cubicBezTo>
                    <a:cubicBezTo>
                      <a:pt x="19595" y="14294"/>
                      <a:pt x="19606" y="14328"/>
                      <a:pt x="19629" y="14351"/>
                    </a:cubicBezTo>
                    <a:lnTo>
                      <a:pt x="19709" y="14431"/>
                    </a:lnTo>
                    <a:cubicBezTo>
                      <a:pt x="19412" y="14671"/>
                      <a:pt x="18888" y="14728"/>
                      <a:pt x="18888" y="14728"/>
                    </a:cubicBezTo>
                    <a:cubicBezTo>
                      <a:pt x="18796" y="14739"/>
                      <a:pt x="18762" y="14842"/>
                      <a:pt x="18830" y="14899"/>
                    </a:cubicBezTo>
                    <a:lnTo>
                      <a:pt x="18956" y="15013"/>
                    </a:lnTo>
                    <a:cubicBezTo>
                      <a:pt x="18815" y="15045"/>
                      <a:pt x="18673" y="15059"/>
                      <a:pt x="18532" y="15059"/>
                    </a:cubicBezTo>
                    <a:cubicBezTo>
                      <a:pt x="18422" y="15059"/>
                      <a:pt x="18312" y="15051"/>
                      <a:pt x="18203" y="15036"/>
                    </a:cubicBezTo>
                    <a:cubicBezTo>
                      <a:pt x="18196" y="15034"/>
                      <a:pt x="18190" y="15033"/>
                      <a:pt x="18183" y="15033"/>
                    </a:cubicBezTo>
                    <a:cubicBezTo>
                      <a:pt x="18153" y="15033"/>
                      <a:pt x="18119" y="15052"/>
                      <a:pt x="18100" y="15070"/>
                    </a:cubicBezTo>
                    <a:cubicBezTo>
                      <a:pt x="18043" y="15162"/>
                      <a:pt x="18089" y="15253"/>
                      <a:pt x="18157" y="15344"/>
                    </a:cubicBezTo>
                    <a:cubicBezTo>
                      <a:pt x="18074" y="15362"/>
                      <a:pt x="17990" y="15371"/>
                      <a:pt x="17907" y="15371"/>
                    </a:cubicBezTo>
                    <a:cubicBezTo>
                      <a:pt x="17773" y="15371"/>
                      <a:pt x="17640" y="15348"/>
                      <a:pt x="17507" y="15298"/>
                    </a:cubicBezTo>
                    <a:cubicBezTo>
                      <a:pt x="17495" y="15293"/>
                      <a:pt x="17481" y="15290"/>
                      <a:pt x="17467" y="15290"/>
                    </a:cubicBezTo>
                    <a:cubicBezTo>
                      <a:pt x="17452" y="15290"/>
                      <a:pt x="17438" y="15293"/>
                      <a:pt x="17427" y="15298"/>
                    </a:cubicBezTo>
                    <a:cubicBezTo>
                      <a:pt x="17404" y="15321"/>
                      <a:pt x="17381" y="15344"/>
                      <a:pt x="17370" y="15367"/>
                    </a:cubicBezTo>
                    <a:cubicBezTo>
                      <a:pt x="17358" y="15458"/>
                      <a:pt x="17381" y="15550"/>
                      <a:pt x="17438" y="15618"/>
                    </a:cubicBezTo>
                    <a:cubicBezTo>
                      <a:pt x="17392" y="15623"/>
                      <a:pt x="17345" y="15625"/>
                      <a:pt x="17300" y="15625"/>
                    </a:cubicBezTo>
                    <a:cubicBezTo>
                      <a:pt x="17122" y="15625"/>
                      <a:pt x="16951" y="15590"/>
                      <a:pt x="16788" y="15527"/>
                    </a:cubicBezTo>
                    <a:cubicBezTo>
                      <a:pt x="16775" y="15518"/>
                      <a:pt x="16762" y="15514"/>
                      <a:pt x="16748" y="15514"/>
                    </a:cubicBezTo>
                    <a:cubicBezTo>
                      <a:pt x="16727" y="15514"/>
                      <a:pt x="16706" y="15524"/>
                      <a:pt x="16685" y="15538"/>
                    </a:cubicBezTo>
                    <a:cubicBezTo>
                      <a:pt x="16651" y="15550"/>
                      <a:pt x="16639" y="15595"/>
                      <a:pt x="16651" y="15629"/>
                    </a:cubicBezTo>
                    <a:lnTo>
                      <a:pt x="16662" y="15823"/>
                    </a:lnTo>
                    <a:cubicBezTo>
                      <a:pt x="16457" y="15778"/>
                      <a:pt x="16263" y="15709"/>
                      <a:pt x="16069" y="15629"/>
                    </a:cubicBezTo>
                    <a:cubicBezTo>
                      <a:pt x="16052" y="15624"/>
                      <a:pt x="16037" y="15621"/>
                      <a:pt x="16023" y="15621"/>
                    </a:cubicBezTo>
                    <a:cubicBezTo>
                      <a:pt x="16009" y="15621"/>
                      <a:pt x="15995" y="15624"/>
                      <a:pt x="15977" y="15629"/>
                    </a:cubicBezTo>
                    <a:cubicBezTo>
                      <a:pt x="15955" y="15641"/>
                      <a:pt x="15932" y="15664"/>
                      <a:pt x="15932" y="15686"/>
                    </a:cubicBezTo>
                    <a:cubicBezTo>
                      <a:pt x="15909" y="15766"/>
                      <a:pt x="15909" y="15846"/>
                      <a:pt x="15920" y="15915"/>
                    </a:cubicBezTo>
                    <a:cubicBezTo>
                      <a:pt x="15704" y="15858"/>
                      <a:pt x="15509" y="15778"/>
                      <a:pt x="15315" y="15675"/>
                    </a:cubicBezTo>
                    <a:cubicBezTo>
                      <a:pt x="15304" y="15664"/>
                      <a:pt x="15281" y="15664"/>
                      <a:pt x="15270" y="15664"/>
                    </a:cubicBezTo>
                    <a:cubicBezTo>
                      <a:pt x="15247" y="15664"/>
                      <a:pt x="15213" y="15664"/>
                      <a:pt x="15190" y="15675"/>
                    </a:cubicBezTo>
                    <a:cubicBezTo>
                      <a:pt x="15167" y="15698"/>
                      <a:pt x="15144" y="15732"/>
                      <a:pt x="15144" y="15766"/>
                    </a:cubicBezTo>
                    <a:lnTo>
                      <a:pt x="15156" y="15880"/>
                    </a:lnTo>
                    <a:cubicBezTo>
                      <a:pt x="14905" y="15801"/>
                      <a:pt x="14665" y="15664"/>
                      <a:pt x="14448" y="15504"/>
                    </a:cubicBezTo>
                    <a:cubicBezTo>
                      <a:pt x="14431" y="15492"/>
                      <a:pt x="14413" y="15486"/>
                      <a:pt x="14395" y="15486"/>
                    </a:cubicBezTo>
                    <a:cubicBezTo>
                      <a:pt x="14330" y="15486"/>
                      <a:pt x="14273" y="15558"/>
                      <a:pt x="14300" y="15629"/>
                    </a:cubicBezTo>
                    <a:cubicBezTo>
                      <a:pt x="14334" y="15675"/>
                      <a:pt x="14345" y="15732"/>
                      <a:pt x="14368" y="15789"/>
                    </a:cubicBezTo>
                    <a:cubicBezTo>
                      <a:pt x="14072" y="15732"/>
                      <a:pt x="13798" y="15584"/>
                      <a:pt x="13581" y="15390"/>
                    </a:cubicBezTo>
                    <a:cubicBezTo>
                      <a:pt x="13558" y="15367"/>
                      <a:pt x="13535" y="15356"/>
                      <a:pt x="13524" y="15344"/>
                    </a:cubicBezTo>
                    <a:cubicBezTo>
                      <a:pt x="13499" y="15325"/>
                      <a:pt x="13470" y="15317"/>
                      <a:pt x="13442" y="15317"/>
                    </a:cubicBezTo>
                    <a:cubicBezTo>
                      <a:pt x="13419" y="15317"/>
                      <a:pt x="13396" y="15322"/>
                      <a:pt x="13375" y="15333"/>
                    </a:cubicBezTo>
                    <a:cubicBezTo>
                      <a:pt x="13318" y="15378"/>
                      <a:pt x="13330" y="15435"/>
                      <a:pt x="13353" y="15504"/>
                    </a:cubicBezTo>
                    <a:cubicBezTo>
                      <a:pt x="12828" y="15321"/>
                      <a:pt x="11858" y="15173"/>
                      <a:pt x="11367" y="15093"/>
                    </a:cubicBezTo>
                    <a:cubicBezTo>
                      <a:pt x="12223" y="14956"/>
                      <a:pt x="12999" y="14397"/>
                      <a:pt x="13216" y="14226"/>
                    </a:cubicBezTo>
                    <a:cubicBezTo>
                      <a:pt x="13227" y="14260"/>
                      <a:pt x="13238" y="14294"/>
                      <a:pt x="13238" y="14328"/>
                    </a:cubicBezTo>
                    <a:cubicBezTo>
                      <a:pt x="13250" y="14374"/>
                      <a:pt x="13284" y="14408"/>
                      <a:pt x="13330" y="14408"/>
                    </a:cubicBezTo>
                    <a:cubicBezTo>
                      <a:pt x="13375" y="14408"/>
                      <a:pt x="13421" y="14385"/>
                      <a:pt x="13432" y="14340"/>
                    </a:cubicBezTo>
                    <a:cubicBezTo>
                      <a:pt x="13478" y="14214"/>
                      <a:pt x="13729" y="13975"/>
                      <a:pt x="13912" y="13826"/>
                    </a:cubicBezTo>
                    <a:cubicBezTo>
                      <a:pt x="13935" y="13861"/>
                      <a:pt x="13946" y="13906"/>
                      <a:pt x="13969" y="13963"/>
                    </a:cubicBezTo>
                    <a:cubicBezTo>
                      <a:pt x="13980" y="14009"/>
                      <a:pt x="14015" y="14032"/>
                      <a:pt x="14060" y="14032"/>
                    </a:cubicBezTo>
                    <a:cubicBezTo>
                      <a:pt x="14094" y="14032"/>
                      <a:pt x="14140" y="14009"/>
                      <a:pt x="14151" y="13975"/>
                    </a:cubicBezTo>
                    <a:cubicBezTo>
                      <a:pt x="14243" y="13803"/>
                      <a:pt x="14380" y="13644"/>
                      <a:pt x="14528" y="13530"/>
                    </a:cubicBezTo>
                    <a:cubicBezTo>
                      <a:pt x="14547" y="13527"/>
                      <a:pt x="14565" y="13525"/>
                      <a:pt x="14583" y="13525"/>
                    </a:cubicBezTo>
                    <a:cubicBezTo>
                      <a:pt x="14640" y="13525"/>
                      <a:pt x="14690" y="13540"/>
                      <a:pt x="14733" y="13575"/>
                    </a:cubicBezTo>
                    <a:cubicBezTo>
                      <a:pt x="14750" y="13583"/>
                      <a:pt x="14771" y="13591"/>
                      <a:pt x="14791" y="13591"/>
                    </a:cubicBezTo>
                    <a:cubicBezTo>
                      <a:pt x="14799" y="13591"/>
                      <a:pt x="14807" y="13590"/>
                      <a:pt x="14813" y="13587"/>
                    </a:cubicBezTo>
                    <a:cubicBezTo>
                      <a:pt x="14848" y="13587"/>
                      <a:pt x="14870" y="13564"/>
                      <a:pt x="14882" y="13530"/>
                    </a:cubicBezTo>
                    <a:cubicBezTo>
                      <a:pt x="14985" y="13301"/>
                      <a:pt x="15179" y="13130"/>
                      <a:pt x="15418" y="13062"/>
                    </a:cubicBezTo>
                    <a:cubicBezTo>
                      <a:pt x="15452" y="13153"/>
                      <a:pt x="15475" y="13244"/>
                      <a:pt x="15498" y="13347"/>
                    </a:cubicBezTo>
                    <a:cubicBezTo>
                      <a:pt x="15509" y="13393"/>
                      <a:pt x="15544" y="13415"/>
                      <a:pt x="15578" y="13427"/>
                    </a:cubicBezTo>
                    <a:cubicBezTo>
                      <a:pt x="15624" y="13427"/>
                      <a:pt x="15658" y="13404"/>
                      <a:pt x="15681" y="13370"/>
                    </a:cubicBezTo>
                    <a:cubicBezTo>
                      <a:pt x="15829" y="13096"/>
                      <a:pt x="16057" y="12891"/>
                      <a:pt x="16331" y="12765"/>
                    </a:cubicBezTo>
                    <a:cubicBezTo>
                      <a:pt x="16354" y="12868"/>
                      <a:pt x="16400" y="12970"/>
                      <a:pt x="16457" y="13050"/>
                    </a:cubicBezTo>
                    <a:cubicBezTo>
                      <a:pt x="16480" y="13085"/>
                      <a:pt x="16514" y="13096"/>
                      <a:pt x="16548" y="13096"/>
                    </a:cubicBezTo>
                    <a:cubicBezTo>
                      <a:pt x="16582" y="13096"/>
                      <a:pt x="16616" y="13073"/>
                      <a:pt x="16628" y="13050"/>
                    </a:cubicBezTo>
                    <a:cubicBezTo>
                      <a:pt x="16788" y="12788"/>
                      <a:pt x="17039" y="12594"/>
                      <a:pt x="17324" y="12514"/>
                    </a:cubicBezTo>
                    <a:lnTo>
                      <a:pt x="17324" y="12514"/>
                    </a:lnTo>
                    <a:cubicBezTo>
                      <a:pt x="17301" y="12582"/>
                      <a:pt x="17267" y="12662"/>
                      <a:pt x="17233" y="12788"/>
                    </a:cubicBezTo>
                    <a:cubicBezTo>
                      <a:pt x="17210" y="12833"/>
                      <a:pt x="17233" y="12879"/>
                      <a:pt x="17278" y="12902"/>
                    </a:cubicBezTo>
                    <a:cubicBezTo>
                      <a:pt x="17291" y="12910"/>
                      <a:pt x="17306" y="12914"/>
                      <a:pt x="17321" y="12914"/>
                    </a:cubicBezTo>
                    <a:cubicBezTo>
                      <a:pt x="17350" y="12914"/>
                      <a:pt x="17382" y="12901"/>
                      <a:pt x="17404" y="12879"/>
                    </a:cubicBezTo>
                    <a:cubicBezTo>
                      <a:pt x="17655" y="12548"/>
                      <a:pt x="18180" y="12468"/>
                      <a:pt x="18420" y="12434"/>
                    </a:cubicBezTo>
                    <a:close/>
                    <a:moveTo>
                      <a:pt x="10990" y="16132"/>
                    </a:moveTo>
                    <a:lnTo>
                      <a:pt x="10990" y="16132"/>
                    </a:lnTo>
                    <a:cubicBezTo>
                      <a:pt x="11047" y="17627"/>
                      <a:pt x="10591" y="18608"/>
                      <a:pt x="10477" y="18836"/>
                    </a:cubicBezTo>
                    <a:cubicBezTo>
                      <a:pt x="10351" y="18825"/>
                      <a:pt x="10248" y="18745"/>
                      <a:pt x="10203" y="18642"/>
                    </a:cubicBezTo>
                    <a:cubicBezTo>
                      <a:pt x="10739" y="18049"/>
                      <a:pt x="10933" y="16930"/>
                      <a:pt x="10990" y="16132"/>
                    </a:cubicBezTo>
                    <a:close/>
                    <a:moveTo>
                      <a:pt x="11139" y="15276"/>
                    </a:moveTo>
                    <a:lnTo>
                      <a:pt x="11139" y="15276"/>
                    </a:lnTo>
                    <a:cubicBezTo>
                      <a:pt x="11686" y="15504"/>
                      <a:pt x="12257" y="15664"/>
                      <a:pt x="12850" y="15744"/>
                    </a:cubicBezTo>
                    <a:lnTo>
                      <a:pt x="12908" y="15755"/>
                    </a:lnTo>
                    <a:cubicBezTo>
                      <a:pt x="13056" y="15778"/>
                      <a:pt x="13204" y="15835"/>
                      <a:pt x="13330" y="15926"/>
                    </a:cubicBezTo>
                    <a:cubicBezTo>
                      <a:pt x="13307" y="15972"/>
                      <a:pt x="13273" y="16006"/>
                      <a:pt x="13238" y="16052"/>
                    </a:cubicBezTo>
                    <a:cubicBezTo>
                      <a:pt x="13204" y="16086"/>
                      <a:pt x="13204" y="16132"/>
                      <a:pt x="13227" y="16166"/>
                    </a:cubicBezTo>
                    <a:cubicBezTo>
                      <a:pt x="13236" y="16194"/>
                      <a:pt x="13269" y="16214"/>
                      <a:pt x="13306" y="16214"/>
                    </a:cubicBezTo>
                    <a:cubicBezTo>
                      <a:pt x="13314" y="16214"/>
                      <a:pt x="13322" y="16213"/>
                      <a:pt x="13330" y="16211"/>
                    </a:cubicBezTo>
                    <a:cubicBezTo>
                      <a:pt x="13366" y="16208"/>
                      <a:pt x="13403" y="16206"/>
                      <a:pt x="13440" y="16206"/>
                    </a:cubicBezTo>
                    <a:cubicBezTo>
                      <a:pt x="13619" y="16206"/>
                      <a:pt x="13796" y="16252"/>
                      <a:pt x="13957" y="16337"/>
                    </a:cubicBezTo>
                    <a:cubicBezTo>
                      <a:pt x="13923" y="16383"/>
                      <a:pt x="13889" y="16440"/>
                      <a:pt x="13866" y="16508"/>
                    </a:cubicBezTo>
                    <a:cubicBezTo>
                      <a:pt x="13866" y="16542"/>
                      <a:pt x="13866" y="16577"/>
                      <a:pt x="13889" y="16599"/>
                    </a:cubicBezTo>
                    <a:cubicBezTo>
                      <a:pt x="13912" y="16622"/>
                      <a:pt x="13946" y="16634"/>
                      <a:pt x="13980" y="16634"/>
                    </a:cubicBezTo>
                    <a:cubicBezTo>
                      <a:pt x="13998" y="16633"/>
                      <a:pt x="14017" y="16632"/>
                      <a:pt x="14035" y="16632"/>
                    </a:cubicBezTo>
                    <a:cubicBezTo>
                      <a:pt x="14233" y="16632"/>
                      <a:pt x="14429" y="16689"/>
                      <a:pt x="14597" y="16793"/>
                    </a:cubicBezTo>
                    <a:lnTo>
                      <a:pt x="14460" y="16828"/>
                    </a:lnTo>
                    <a:cubicBezTo>
                      <a:pt x="14345" y="16851"/>
                      <a:pt x="14357" y="17022"/>
                      <a:pt x="14471" y="17022"/>
                    </a:cubicBezTo>
                    <a:cubicBezTo>
                      <a:pt x="14791" y="17045"/>
                      <a:pt x="15121" y="17307"/>
                      <a:pt x="15293" y="17467"/>
                    </a:cubicBezTo>
                    <a:cubicBezTo>
                      <a:pt x="15179" y="17490"/>
                      <a:pt x="15053" y="17501"/>
                      <a:pt x="14939" y="17501"/>
                    </a:cubicBezTo>
                    <a:cubicBezTo>
                      <a:pt x="14813" y="17512"/>
                      <a:pt x="14813" y="17684"/>
                      <a:pt x="14939" y="17706"/>
                    </a:cubicBezTo>
                    <a:cubicBezTo>
                      <a:pt x="15030" y="17706"/>
                      <a:pt x="15304" y="17889"/>
                      <a:pt x="15532" y="18049"/>
                    </a:cubicBezTo>
                    <a:cubicBezTo>
                      <a:pt x="15487" y="18060"/>
                      <a:pt x="15441" y="18060"/>
                      <a:pt x="15384" y="18060"/>
                    </a:cubicBezTo>
                    <a:cubicBezTo>
                      <a:pt x="15338" y="18060"/>
                      <a:pt x="15304" y="18094"/>
                      <a:pt x="15293" y="18140"/>
                    </a:cubicBezTo>
                    <a:cubicBezTo>
                      <a:pt x="15281" y="18186"/>
                      <a:pt x="15304" y="18231"/>
                      <a:pt x="15350" y="18254"/>
                    </a:cubicBezTo>
                    <a:cubicBezTo>
                      <a:pt x="15487" y="18323"/>
                      <a:pt x="15612" y="18425"/>
                      <a:pt x="15726" y="18551"/>
                    </a:cubicBezTo>
                    <a:cubicBezTo>
                      <a:pt x="15669" y="18562"/>
                      <a:pt x="15624" y="18585"/>
                      <a:pt x="15589" y="18619"/>
                    </a:cubicBezTo>
                    <a:cubicBezTo>
                      <a:pt x="15555" y="18665"/>
                      <a:pt x="15555" y="18722"/>
                      <a:pt x="15589" y="18768"/>
                    </a:cubicBezTo>
                    <a:cubicBezTo>
                      <a:pt x="16000" y="19144"/>
                      <a:pt x="16434" y="19510"/>
                      <a:pt x="16890" y="19852"/>
                    </a:cubicBezTo>
                    <a:cubicBezTo>
                      <a:pt x="16434" y="19669"/>
                      <a:pt x="15989" y="19452"/>
                      <a:pt x="15567" y="19190"/>
                    </a:cubicBezTo>
                    <a:cubicBezTo>
                      <a:pt x="15544" y="19179"/>
                      <a:pt x="15532" y="19179"/>
                      <a:pt x="15509" y="19179"/>
                    </a:cubicBezTo>
                    <a:cubicBezTo>
                      <a:pt x="15509" y="19179"/>
                      <a:pt x="15498" y="19190"/>
                      <a:pt x="15498" y="19190"/>
                    </a:cubicBezTo>
                    <a:cubicBezTo>
                      <a:pt x="15464" y="19201"/>
                      <a:pt x="15441" y="19236"/>
                      <a:pt x="15441" y="19270"/>
                    </a:cubicBezTo>
                    <a:cubicBezTo>
                      <a:pt x="15430" y="19304"/>
                      <a:pt x="15430" y="19350"/>
                      <a:pt x="15430" y="19384"/>
                    </a:cubicBezTo>
                    <a:cubicBezTo>
                      <a:pt x="15281" y="19281"/>
                      <a:pt x="15087" y="19122"/>
                      <a:pt x="15007" y="19042"/>
                    </a:cubicBezTo>
                    <a:cubicBezTo>
                      <a:pt x="14989" y="19029"/>
                      <a:pt x="14967" y="19024"/>
                      <a:pt x="14946" y="19024"/>
                    </a:cubicBezTo>
                    <a:cubicBezTo>
                      <a:pt x="14890" y="19024"/>
                      <a:pt x="14836" y="19063"/>
                      <a:pt x="14836" y="19122"/>
                    </a:cubicBezTo>
                    <a:lnTo>
                      <a:pt x="14836" y="19167"/>
                    </a:lnTo>
                    <a:cubicBezTo>
                      <a:pt x="14608" y="19053"/>
                      <a:pt x="14391" y="18893"/>
                      <a:pt x="14209" y="18711"/>
                    </a:cubicBezTo>
                    <a:cubicBezTo>
                      <a:pt x="14194" y="18689"/>
                      <a:pt x="14170" y="18676"/>
                      <a:pt x="14145" y="18676"/>
                    </a:cubicBezTo>
                    <a:cubicBezTo>
                      <a:pt x="14131" y="18676"/>
                      <a:pt x="14118" y="18680"/>
                      <a:pt x="14106" y="18688"/>
                    </a:cubicBezTo>
                    <a:cubicBezTo>
                      <a:pt x="14060" y="18699"/>
                      <a:pt x="14037" y="18734"/>
                      <a:pt x="14037" y="18779"/>
                    </a:cubicBezTo>
                    <a:lnTo>
                      <a:pt x="14037" y="18825"/>
                    </a:lnTo>
                    <a:cubicBezTo>
                      <a:pt x="13889" y="18688"/>
                      <a:pt x="13763" y="18528"/>
                      <a:pt x="13661" y="18357"/>
                    </a:cubicBezTo>
                    <a:cubicBezTo>
                      <a:pt x="13649" y="18323"/>
                      <a:pt x="13615" y="18311"/>
                      <a:pt x="13581" y="18311"/>
                    </a:cubicBezTo>
                    <a:cubicBezTo>
                      <a:pt x="13575" y="18309"/>
                      <a:pt x="13568" y="18308"/>
                      <a:pt x="13562" y="18308"/>
                    </a:cubicBezTo>
                    <a:cubicBezTo>
                      <a:pt x="13534" y="18308"/>
                      <a:pt x="13506" y="18327"/>
                      <a:pt x="13478" y="18346"/>
                    </a:cubicBezTo>
                    <a:cubicBezTo>
                      <a:pt x="13455" y="18368"/>
                      <a:pt x="13444" y="18391"/>
                      <a:pt x="13432" y="18425"/>
                    </a:cubicBezTo>
                    <a:cubicBezTo>
                      <a:pt x="13307" y="18311"/>
                      <a:pt x="13216" y="18174"/>
                      <a:pt x="13159" y="18015"/>
                    </a:cubicBezTo>
                    <a:cubicBezTo>
                      <a:pt x="13147" y="17992"/>
                      <a:pt x="13136" y="17969"/>
                      <a:pt x="13113" y="17957"/>
                    </a:cubicBezTo>
                    <a:cubicBezTo>
                      <a:pt x="13097" y="17949"/>
                      <a:pt x="13081" y="17941"/>
                      <a:pt x="13060" y="17941"/>
                    </a:cubicBezTo>
                    <a:cubicBezTo>
                      <a:pt x="13052" y="17941"/>
                      <a:pt x="13043" y="17943"/>
                      <a:pt x="13033" y="17946"/>
                    </a:cubicBezTo>
                    <a:cubicBezTo>
                      <a:pt x="12987" y="17969"/>
                      <a:pt x="12942" y="18003"/>
                      <a:pt x="12919" y="18060"/>
                    </a:cubicBezTo>
                    <a:cubicBezTo>
                      <a:pt x="12816" y="17935"/>
                      <a:pt x="12736" y="17798"/>
                      <a:pt x="12691" y="17649"/>
                    </a:cubicBezTo>
                    <a:cubicBezTo>
                      <a:pt x="12679" y="17615"/>
                      <a:pt x="12656" y="17592"/>
                      <a:pt x="12622" y="17581"/>
                    </a:cubicBezTo>
                    <a:cubicBezTo>
                      <a:pt x="12613" y="17578"/>
                      <a:pt x="12604" y="17576"/>
                      <a:pt x="12595" y="17576"/>
                    </a:cubicBezTo>
                    <a:cubicBezTo>
                      <a:pt x="12570" y="17576"/>
                      <a:pt x="12548" y="17587"/>
                      <a:pt x="12531" y="17604"/>
                    </a:cubicBezTo>
                    <a:lnTo>
                      <a:pt x="12451" y="17661"/>
                    </a:lnTo>
                    <a:cubicBezTo>
                      <a:pt x="12394" y="17535"/>
                      <a:pt x="12348" y="17398"/>
                      <a:pt x="12303" y="17261"/>
                    </a:cubicBezTo>
                    <a:cubicBezTo>
                      <a:pt x="12291" y="17227"/>
                      <a:pt x="12280" y="17204"/>
                      <a:pt x="12257" y="17193"/>
                    </a:cubicBezTo>
                    <a:cubicBezTo>
                      <a:pt x="12234" y="17181"/>
                      <a:pt x="12200" y="17181"/>
                      <a:pt x="12177" y="17181"/>
                    </a:cubicBezTo>
                    <a:cubicBezTo>
                      <a:pt x="12131" y="17204"/>
                      <a:pt x="12086" y="17227"/>
                      <a:pt x="12052" y="17273"/>
                    </a:cubicBezTo>
                    <a:cubicBezTo>
                      <a:pt x="11960" y="17136"/>
                      <a:pt x="11892" y="16987"/>
                      <a:pt x="11846" y="16839"/>
                    </a:cubicBezTo>
                    <a:cubicBezTo>
                      <a:pt x="11675" y="16291"/>
                      <a:pt x="11435" y="15766"/>
                      <a:pt x="11139" y="15276"/>
                    </a:cubicBezTo>
                    <a:close/>
                    <a:moveTo>
                      <a:pt x="10694" y="15321"/>
                    </a:moveTo>
                    <a:cubicBezTo>
                      <a:pt x="10397" y="15823"/>
                      <a:pt x="10157" y="16348"/>
                      <a:pt x="9986" y="16896"/>
                    </a:cubicBezTo>
                    <a:cubicBezTo>
                      <a:pt x="9940" y="17045"/>
                      <a:pt x="9872" y="17181"/>
                      <a:pt x="9792" y="17318"/>
                    </a:cubicBezTo>
                    <a:cubicBezTo>
                      <a:pt x="9746" y="17284"/>
                      <a:pt x="9701" y="17250"/>
                      <a:pt x="9655" y="17239"/>
                    </a:cubicBezTo>
                    <a:cubicBezTo>
                      <a:pt x="9646" y="17234"/>
                      <a:pt x="9634" y="17231"/>
                      <a:pt x="9622" y="17231"/>
                    </a:cubicBezTo>
                    <a:cubicBezTo>
                      <a:pt x="9606" y="17231"/>
                      <a:pt x="9589" y="17237"/>
                      <a:pt x="9575" y="17250"/>
                    </a:cubicBezTo>
                    <a:cubicBezTo>
                      <a:pt x="9552" y="17261"/>
                      <a:pt x="9541" y="17273"/>
                      <a:pt x="9530" y="17307"/>
                    </a:cubicBezTo>
                    <a:cubicBezTo>
                      <a:pt x="9495" y="17444"/>
                      <a:pt x="9450" y="17581"/>
                      <a:pt x="9393" y="17718"/>
                    </a:cubicBezTo>
                    <a:lnTo>
                      <a:pt x="9313" y="17649"/>
                    </a:lnTo>
                    <a:cubicBezTo>
                      <a:pt x="9296" y="17633"/>
                      <a:pt x="9273" y="17622"/>
                      <a:pt x="9249" y="17622"/>
                    </a:cubicBezTo>
                    <a:cubicBezTo>
                      <a:pt x="9240" y="17622"/>
                      <a:pt x="9231" y="17623"/>
                      <a:pt x="9221" y="17627"/>
                    </a:cubicBezTo>
                    <a:cubicBezTo>
                      <a:pt x="9187" y="17638"/>
                      <a:pt x="9164" y="17661"/>
                      <a:pt x="9153" y="17695"/>
                    </a:cubicBezTo>
                    <a:cubicBezTo>
                      <a:pt x="9107" y="17843"/>
                      <a:pt x="9027" y="17992"/>
                      <a:pt x="8925" y="18106"/>
                    </a:cubicBezTo>
                    <a:cubicBezTo>
                      <a:pt x="8902" y="18060"/>
                      <a:pt x="8856" y="18015"/>
                      <a:pt x="8811" y="17992"/>
                    </a:cubicBezTo>
                    <a:cubicBezTo>
                      <a:pt x="8776" y="17992"/>
                      <a:pt x="8753" y="17992"/>
                      <a:pt x="8731" y="18003"/>
                    </a:cubicBezTo>
                    <a:cubicBezTo>
                      <a:pt x="8708" y="18015"/>
                      <a:pt x="8685" y="18037"/>
                      <a:pt x="8685" y="18072"/>
                    </a:cubicBezTo>
                    <a:cubicBezTo>
                      <a:pt x="8628" y="18220"/>
                      <a:pt x="8525" y="18357"/>
                      <a:pt x="8411" y="18471"/>
                    </a:cubicBezTo>
                    <a:cubicBezTo>
                      <a:pt x="8400" y="18448"/>
                      <a:pt x="8377" y="18414"/>
                      <a:pt x="8354" y="18391"/>
                    </a:cubicBezTo>
                    <a:cubicBezTo>
                      <a:pt x="8331" y="18368"/>
                      <a:pt x="8297" y="18357"/>
                      <a:pt x="8251" y="18357"/>
                    </a:cubicBezTo>
                    <a:cubicBezTo>
                      <a:pt x="8229" y="18357"/>
                      <a:pt x="8194" y="18380"/>
                      <a:pt x="8171" y="18414"/>
                    </a:cubicBezTo>
                    <a:cubicBezTo>
                      <a:pt x="8080" y="18585"/>
                      <a:pt x="7943" y="18745"/>
                      <a:pt x="7795" y="18882"/>
                    </a:cubicBezTo>
                    <a:lnTo>
                      <a:pt x="7795" y="18825"/>
                    </a:lnTo>
                    <a:cubicBezTo>
                      <a:pt x="7803" y="18761"/>
                      <a:pt x="7750" y="18720"/>
                      <a:pt x="7694" y="18720"/>
                    </a:cubicBezTo>
                    <a:cubicBezTo>
                      <a:pt x="7669" y="18720"/>
                      <a:pt x="7644" y="18728"/>
                      <a:pt x="7624" y="18745"/>
                    </a:cubicBezTo>
                    <a:cubicBezTo>
                      <a:pt x="7441" y="18939"/>
                      <a:pt x="7236" y="19087"/>
                      <a:pt x="6996" y="19213"/>
                    </a:cubicBezTo>
                    <a:lnTo>
                      <a:pt x="6996" y="19156"/>
                    </a:lnTo>
                    <a:cubicBezTo>
                      <a:pt x="6996" y="19122"/>
                      <a:pt x="6973" y="19087"/>
                      <a:pt x="6939" y="19064"/>
                    </a:cubicBezTo>
                    <a:cubicBezTo>
                      <a:pt x="6930" y="19061"/>
                      <a:pt x="6920" y="19060"/>
                      <a:pt x="6910" y="19060"/>
                    </a:cubicBezTo>
                    <a:cubicBezTo>
                      <a:pt x="6882" y="19060"/>
                      <a:pt x="6853" y="19071"/>
                      <a:pt x="6836" y="19087"/>
                    </a:cubicBezTo>
                    <a:cubicBezTo>
                      <a:pt x="6756" y="19156"/>
                      <a:pt x="6562" y="19316"/>
                      <a:pt x="6403" y="19430"/>
                    </a:cubicBezTo>
                    <a:cubicBezTo>
                      <a:pt x="6414" y="19384"/>
                      <a:pt x="6414" y="19350"/>
                      <a:pt x="6403" y="19304"/>
                    </a:cubicBezTo>
                    <a:cubicBezTo>
                      <a:pt x="6394" y="19254"/>
                      <a:pt x="6349" y="19222"/>
                      <a:pt x="6303" y="19222"/>
                    </a:cubicBezTo>
                    <a:cubicBezTo>
                      <a:pt x="6286" y="19222"/>
                      <a:pt x="6269" y="19226"/>
                      <a:pt x="6254" y="19236"/>
                    </a:cubicBezTo>
                    <a:cubicBezTo>
                      <a:pt x="5832" y="19498"/>
                      <a:pt x="5387" y="19715"/>
                      <a:pt x="4930" y="19898"/>
                    </a:cubicBezTo>
                    <a:cubicBezTo>
                      <a:pt x="5387" y="19555"/>
                      <a:pt x="5821" y="19190"/>
                      <a:pt x="6231" y="18813"/>
                    </a:cubicBezTo>
                    <a:cubicBezTo>
                      <a:pt x="6266" y="18768"/>
                      <a:pt x="6266" y="18699"/>
                      <a:pt x="6231" y="18665"/>
                    </a:cubicBezTo>
                    <a:cubicBezTo>
                      <a:pt x="6186" y="18631"/>
                      <a:pt x="6151" y="18608"/>
                      <a:pt x="6094" y="18585"/>
                    </a:cubicBezTo>
                    <a:cubicBezTo>
                      <a:pt x="6197" y="18471"/>
                      <a:pt x="6334" y="18368"/>
                      <a:pt x="6482" y="18288"/>
                    </a:cubicBezTo>
                    <a:cubicBezTo>
                      <a:pt x="6517" y="18266"/>
                      <a:pt x="6540" y="18220"/>
                      <a:pt x="6528" y="18174"/>
                    </a:cubicBezTo>
                    <a:cubicBezTo>
                      <a:pt x="6517" y="18140"/>
                      <a:pt x="6482" y="18106"/>
                      <a:pt x="6437" y="18106"/>
                    </a:cubicBezTo>
                    <a:cubicBezTo>
                      <a:pt x="6391" y="18106"/>
                      <a:pt x="6334" y="18094"/>
                      <a:pt x="6288" y="18094"/>
                    </a:cubicBezTo>
                    <a:cubicBezTo>
                      <a:pt x="6517" y="17923"/>
                      <a:pt x="6791" y="17741"/>
                      <a:pt x="6893" y="17741"/>
                    </a:cubicBezTo>
                    <a:cubicBezTo>
                      <a:pt x="6939" y="17741"/>
                      <a:pt x="6985" y="17695"/>
                      <a:pt x="6985" y="17638"/>
                    </a:cubicBezTo>
                    <a:cubicBezTo>
                      <a:pt x="6985" y="17592"/>
                      <a:pt x="6950" y="17547"/>
                      <a:pt x="6893" y="17547"/>
                    </a:cubicBezTo>
                    <a:cubicBezTo>
                      <a:pt x="6779" y="17547"/>
                      <a:pt x="6665" y="17535"/>
                      <a:pt x="6540" y="17501"/>
                    </a:cubicBezTo>
                    <a:cubicBezTo>
                      <a:pt x="6711" y="17353"/>
                      <a:pt x="7042" y="17090"/>
                      <a:pt x="7361" y="17067"/>
                    </a:cubicBezTo>
                    <a:cubicBezTo>
                      <a:pt x="7407" y="17067"/>
                      <a:pt x="7441" y="17033"/>
                      <a:pt x="7452" y="16976"/>
                    </a:cubicBezTo>
                    <a:cubicBezTo>
                      <a:pt x="7452" y="16930"/>
                      <a:pt x="7418" y="16885"/>
                      <a:pt x="7373" y="16873"/>
                    </a:cubicBezTo>
                    <a:lnTo>
                      <a:pt x="7236" y="16839"/>
                    </a:lnTo>
                    <a:cubicBezTo>
                      <a:pt x="7403" y="16735"/>
                      <a:pt x="7599" y="16678"/>
                      <a:pt x="7797" y="16678"/>
                    </a:cubicBezTo>
                    <a:cubicBezTo>
                      <a:pt x="7816" y="16678"/>
                      <a:pt x="7834" y="16678"/>
                      <a:pt x="7852" y="16679"/>
                    </a:cubicBezTo>
                    <a:cubicBezTo>
                      <a:pt x="7886" y="16679"/>
                      <a:pt x="7920" y="16668"/>
                      <a:pt x="7943" y="16645"/>
                    </a:cubicBezTo>
                    <a:cubicBezTo>
                      <a:pt x="7966" y="16611"/>
                      <a:pt x="7966" y="16577"/>
                      <a:pt x="7955" y="16554"/>
                    </a:cubicBezTo>
                    <a:cubicBezTo>
                      <a:pt x="7943" y="16485"/>
                      <a:pt x="7909" y="16428"/>
                      <a:pt x="7875" y="16383"/>
                    </a:cubicBezTo>
                    <a:cubicBezTo>
                      <a:pt x="8036" y="16297"/>
                      <a:pt x="8213" y="16251"/>
                      <a:pt x="8393" y="16251"/>
                    </a:cubicBezTo>
                    <a:cubicBezTo>
                      <a:pt x="8429" y="16251"/>
                      <a:pt x="8466" y="16253"/>
                      <a:pt x="8502" y="16257"/>
                    </a:cubicBezTo>
                    <a:cubicBezTo>
                      <a:pt x="8510" y="16259"/>
                      <a:pt x="8519" y="16260"/>
                      <a:pt x="8527" y="16260"/>
                    </a:cubicBezTo>
                    <a:cubicBezTo>
                      <a:pt x="8564" y="16260"/>
                      <a:pt x="8598" y="16240"/>
                      <a:pt x="8617" y="16211"/>
                    </a:cubicBezTo>
                    <a:cubicBezTo>
                      <a:pt x="8628" y="16177"/>
                      <a:pt x="8628" y="16132"/>
                      <a:pt x="8594" y="16097"/>
                    </a:cubicBezTo>
                    <a:cubicBezTo>
                      <a:pt x="8548" y="16040"/>
                      <a:pt x="8514" y="15995"/>
                      <a:pt x="8502" y="15972"/>
                    </a:cubicBezTo>
                    <a:cubicBezTo>
                      <a:pt x="8628" y="15880"/>
                      <a:pt x="8776" y="15823"/>
                      <a:pt x="8925" y="15801"/>
                    </a:cubicBezTo>
                    <a:lnTo>
                      <a:pt x="8982" y="15789"/>
                    </a:lnTo>
                    <a:cubicBezTo>
                      <a:pt x="9358" y="15732"/>
                      <a:pt x="10100" y="15607"/>
                      <a:pt x="10694" y="15321"/>
                    </a:cubicBezTo>
                    <a:close/>
                    <a:moveTo>
                      <a:pt x="10840" y="0"/>
                    </a:moveTo>
                    <a:cubicBezTo>
                      <a:pt x="10779" y="0"/>
                      <a:pt x="10715" y="61"/>
                      <a:pt x="10739" y="132"/>
                    </a:cubicBezTo>
                    <a:cubicBezTo>
                      <a:pt x="10819" y="406"/>
                      <a:pt x="10694" y="725"/>
                      <a:pt x="10568" y="1022"/>
                    </a:cubicBezTo>
                    <a:cubicBezTo>
                      <a:pt x="10522" y="1113"/>
                      <a:pt x="10488" y="1204"/>
                      <a:pt x="10454" y="1296"/>
                    </a:cubicBezTo>
                    <a:cubicBezTo>
                      <a:pt x="10408" y="1433"/>
                      <a:pt x="10385" y="1570"/>
                      <a:pt x="10363" y="1707"/>
                    </a:cubicBezTo>
                    <a:cubicBezTo>
                      <a:pt x="10294" y="1638"/>
                      <a:pt x="10203" y="1581"/>
                      <a:pt x="10112" y="1535"/>
                    </a:cubicBezTo>
                    <a:cubicBezTo>
                      <a:pt x="10103" y="1533"/>
                      <a:pt x="10093" y="1531"/>
                      <a:pt x="10082" y="1531"/>
                    </a:cubicBezTo>
                    <a:cubicBezTo>
                      <a:pt x="10051" y="1531"/>
                      <a:pt x="10015" y="1544"/>
                      <a:pt x="9997" y="1570"/>
                    </a:cubicBezTo>
                    <a:cubicBezTo>
                      <a:pt x="9781" y="1889"/>
                      <a:pt x="9781" y="2540"/>
                      <a:pt x="9815" y="2916"/>
                    </a:cubicBezTo>
                    <a:cubicBezTo>
                      <a:pt x="9758" y="2871"/>
                      <a:pt x="9689" y="2825"/>
                      <a:pt x="9621" y="2768"/>
                    </a:cubicBezTo>
                    <a:cubicBezTo>
                      <a:pt x="9603" y="2754"/>
                      <a:pt x="9581" y="2748"/>
                      <a:pt x="9560" y="2748"/>
                    </a:cubicBezTo>
                    <a:cubicBezTo>
                      <a:pt x="9526" y="2748"/>
                      <a:pt x="9493" y="2763"/>
                      <a:pt x="9472" y="2791"/>
                    </a:cubicBezTo>
                    <a:cubicBezTo>
                      <a:pt x="9199" y="3133"/>
                      <a:pt x="9278" y="3864"/>
                      <a:pt x="9347" y="4217"/>
                    </a:cubicBezTo>
                    <a:lnTo>
                      <a:pt x="9119" y="4115"/>
                    </a:lnTo>
                    <a:cubicBezTo>
                      <a:pt x="9107" y="4109"/>
                      <a:pt x="9093" y="4106"/>
                      <a:pt x="9079" y="4106"/>
                    </a:cubicBezTo>
                    <a:cubicBezTo>
                      <a:pt x="9064" y="4106"/>
                      <a:pt x="9050" y="4109"/>
                      <a:pt x="9039" y="4115"/>
                    </a:cubicBezTo>
                    <a:cubicBezTo>
                      <a:pt x="9005" y="4126"/>
                      <a:pt x="8993" y="4160"/>
                      <a:pt x="8982" y="4183"/>
                    </a:cubicBezTo>
                    <a:cubicBezTo>
                      <a:pt x="8925" y="4651"/>
                      <a:pt x="8959" y="5107"/>
                      <a:pt x="9096" y="5553"/>
                    </a:cubicBezTo>
                    <a:cubicBezTo>
                      <a:pt x="9039" y="5518"/>
                      <a:pt x="8982" y="5484"/>
                      <a:pt x="8925" y="5438"/>
                    </a:cubicBezTo>
                    <a:cubicBezTo>
                      <a:pt x="8905" y="5425"/>
                      <a:pt x="8885" y="5419"/>
                      <a:pt x="8864" y="5419"/>
                    </a:cubicBezTo>
                    <a:cubicBezTo>
                      <a:pt x="8850" y="5419"/>
                      <a:pt x="8836" y="5422"/>
                      <a:pt x="8822" y="5427"/>
                    </a:cubicBezTo>
                    <a:cubicBezTo>
                      <a:pt x="8788" y="5450"/>
                      <a:pt x="8765" y="5473"/>
                      <a:pt x="8765" y="5518"/>
                    </a:cubicBezTo>
                    <a:cubicBezTo>
                      <a:pt x="8719" y="5838"/>
                      <a:pt x="8776" y="6169"/>
                      <a:pt x="8913" y="6465"/>
                    </a:cubicBezTo>
                    <a:cubicBezTo>
                      <a:pt x="8856" y="6443"/>
                      <a:pt x="8799" y="6420"/>
                      <a:pt x="8742" y="6386"/>
                    </a:cubicBezTo>
                    <a:cubicBezTo>
                      <a:pt x="8725" y="6374"/>
                      <a:pt x="8708" y="6368"/>
                      <a:pt x="8691" y="6368"/>
                    </a:cubicBezTo>
                    <a:cubicBezTo>
                      <a:pt x="8674" y="6368"/>
                      <a:pt x="8656" y="6374"/>
                      <a:pt x="8639" y="6386"/>
                    </a:cubicBezTo>
                    <a:cubicBezTo>
                      <a:pt x="8617" y="6397"/>
                      <a:pt x="8594" y="6431"/>
                      <a:pt x="8594" y="6465"/>
                    </a:cubicBezTo>
                    <a:cubicBezTo>
                      <a:pt x="8582" y="6796"/>
                      <a:pt x="8662" y="7139"/>
                      <a:pt x="8845" y="7424"/>
                    </a:cubicBezTo>
                    <a:lnTo>
                      <a:pt x="8571" y="7436"/>
                    </a:lnTo>
                    <a:cubicBezTo>
                      <a:pt x="8537" y="7436"/>
                      <a:pt x="8514" y="7447"/>
                      <a:pt x="8491" y="7481"/>
                    </a:cubicBezTo>
                    <a:cubicBezTo>
                      <a:pt x="8468" y="7504"/>
                      <a:pt x="8468" y="7538"/>
                      <a:pt x="8480" y="7572"/>
                    </a:cubicBezTo>
                    <a:cubicBezTo>
                      <a:pt x="8594" y="7846"/>
                      <a:pt x="8731" y="8109"/>
                      <a:pt x="8902" y="8360"/>
                    </a:cubicBezTo>
                    <a:cubicBezTo>
                      <a:pt x="8822" y="8371"/>
                      <a:pt x="8742" y="8371"/>
                      <a:pt x="8674" y="8371"/>
                    </a:cubicBezTo>
                    <a:cubicBezTo>
                      <a:pt x="8667" y="8369"/>
                      <a:pt x="8661" y="8368"/>
                      <a:pt x="8655" y="8368"/>
                    </a:cubicBezTo>
                    <a:cubicBezTo>
                      <a:pt x="8628" y="8368"/>
                      <a:pt x="8603" y="8387"/>
                      <a:pt x="8594" y="8406"/>
                    </a:cubicBezTo>
                    <a:cubicBezTo>
                      <a:pt x="8571" y="8428"/>
                      <a:pt x="8571" y="8463"/>
                      <a:pt x="8571" y="8485"/>
                    </a:cubicBezTo>
                    <a:cubicBezTo>
                      <a:pt x="8628" y="8725"/>
                      <a:pt x="8868" y="9067"/>
                      <a:pt x="9027" y="9273"/>
                    </a:cubicBezTo>
                    <a:lnTo>
                      <a:pt x="8902" y="9273"/>
                    </a:lnTo>
                    <a:cubicBezTo>
                      <a:pt x="8868" y="9273"/>
                      <a:pt x="8845" y="9284"/>
                      <a:pt x="8822" y="9307"/>
                    </a:cubicBezTo>
                    <a:cubicBezTo>
                      <a:pt x="8811" y="9341"/>
                      <a:pt x="8799" y="9376"/>
                      <a:pt x="8811" y="9398"/>
                    </a:cubicBezTo>
                    <a:cubicBezTo>
                      <a:pt x="8890" y="9684"/>
                      <a:pt x="9176" y="10003"/>
                      <a:pt x="9381" y="10220"/>
                    </a:cubicBezTo>
                    <a:cubicBezTo>
                      <a:pt x="9336" y="10209"/>
                      <a:pt x="9278" y="10209"/>
                      <a:pt x="9233" y="10209"/>
                    </a:cubicBezTo>
                    <a:cubicBezTo>
                      <a:pt x="9153" y="10209"/>
                      <a:pt x="9107" y="10277"/>
                      <a:pt x="9130" y="10346"/>
                    </a:cubicBezTo>
                    <a:cubicBezTo>
                      <a:pt x="9290" y="10745"/>
                      <a:pt x="9541" y="11099"/>
                      <a:pt x="9860" y="11384"/>
                    </a:cubicBezTo>
                    <a:lnTo>
                      <a:pt x="9803" y="11373"/>
                    </a:lnTo>
                    <a:cubicBezTo>
                      <a:pt x="9797" y="11371"/>
                      <a:pt x="9791" y="11370"/>
                      <a:pt x="9785" y="11370"/>
                    </a:cubicBezTo>
                    <a:cubicBezTo>
                      <a:pt x="9746" y="11370"/>
                      <a:pt x="9711" y="11402"/>
                      <a:pt x="9701" y="11441"/>
                    </a:cubicBezTo>
                    <a:cubicBezTo>
                      <a:pt x="9666" y="11532"/>
                      <a:pt x="9724" y="11647"/>
                      <a:pt x="9872" y="12000"/>
                    </a:cubicBezTo>
                    <a:cubicBezTo>
                      <a:pt x="9975" y="12229"/>
                      <a:pt x="10100" y="12525"/>
                      <a:pt x="10214" y="12833"/>
                    </a:cubicBezTo>
                    <a:cubicBezTo>
                      <a:pt x="10340" y="13233"/>
                      <a:pt x="10465" y="13655"/>
                      <a:pt x="10579" y="14089"/>
                    </a:cubicBezTo>
                    <a:cubicBezTo>
                      <a:pt x="10283" y="13461"/>
                      <a:pt x="9918" y="12651"/>
                      <a:pt x="9883" y="12274"/>
                    </a:cubicBezTo>
                    <a:cubicBezTo>
                      <a:pt x="9872" y="12229"/>
                      <a:pt x="9849" y="12194"/>
                      <a:pt x="9815" y="12183"/>
                    </a:cubicBezTo>
                    <a:cubicBezTo>
                      <a:pt x="9803" y="12180"/>
                      <a:pt x="9792" y="12179"/>
                      <a:pt x="9781" y="12179"/>
                    </a:cubicBezTo>
                    <a:cubicBezTo>
                      <a:pt x="9748" y="12179"/>
                      <a:pt x="9718" y="12192"/>
                      <a:pt x="9701" y="12217"/>
                    </a:cubicBezTo>
                    <a:lnTo>
                      <a:pt x="9678" y="12251"/>
                    </a:lnTo>
                    <a:cubicBezTo>
                      <a:pt x="9689" y="11875"/>
                      <a:pt x="9609" y="11498"/>
                      <a:pt x="9438" y="11156"/>
                    </a:cubicBezTo>
                    <a:cubicBezTo>
                      <a:pt x="9427" y="11122"/>
                      <a:pt x="9393" y="11110"/>
                      <a:pt x="9358" y="11099"/>
                    </a:cubicBezTo>
                    <a:cubicBezTo>
                      <a:pt x="9336" y="11099"/>
                      <a:pt x="9301" y="11110"/>
                      <a:pt x="9278" y="11133"/>
                    </a:cubicBezTo>
                    <a:cubicBezTo>
                      <a:pt x="9244" y="11156"/>
                      <a:pt x="9221" y="11190"/>
                      <a:pt x="9199" y="11224"/>
                    </a:cubicBezTo>
                    <a:cubicBezTo>
                      <a:pt x="9187" y="10916"/>
                      <a:pt x="9119" y="10631"/>
                      <a:pt x="8993" y="10357"/>
                    </a:cubicBezTo>
                    <a:cubicBezTo>
                      <a:pt x="8982" y="10334"/>
                      <a:pt x="8947" y="10311"/>
                      <a:pt x="8925" y="10311"/>
                    </a:cubicBezTo>
                    <a:cubicBezTo>
                      <a:pt x="8890" y="10311"/>
                      <a:pt x="8868" y="10311"/>
                      <a:pt x="8845" y="10334"/>
                    </a:cubicBezTo>
                    <a:lnTo>
                      <a:pt x="8765" y="10403"/>
                    </a:lnTo>
                    <a:cubicBezTo>
                      <a:pt x="8731" y="10174"/>
                      <a:pt x="8651" y="9821"/>
                      <a:pt x="8525" y="9627"/>
                    </a:cubicBezTo>
                    <a:cubicBezTo>
                      <a:pt x="8502" y="9604"/>
                      <a:pt x="8480" y="9592"/>
                      <a:pt x="8445" y="9592"/>
                    </a:cubicBezTo>
                    <a:cubicBezTo>
                      <a:pt x="8439" y="9589"/>
                      <a:pt x="8432" y="9588"/>
                      <a:pt x="8425" y="9588"/>
                    </a:cubicBezTo>
                    <a:cubicBezTo>
                      <a:pt x="8405" y="9588"/>
                      <a:pt x="8382" y="9599"/>
                      <a:pt x="8365" y="9615"/>
                    </a:cubicBezTo>
                    <a:cubicBezTo>
                      <a:pt x="8320" y="9661"/>
                      <a:pt x="8274" y="9707"/>
                      <a:pt x="8229" y="9752"/>
                    </a:cubicBezTo>
                    <a:cubicBezTo>
                      <a:pt x="8160" y="9490"/>
                      <a:pt x="8080" y="9227"/>
                      <a:pt x="7955" y="8988"/>
                    </a:cubicBezTo>
                    <a:cubicBezTo>
                      <a:pt x="7943" y="8965"/>
                      <a:pt x="7909" y="8942"/>
                      <a:pt x="7886" y="8942"/>
                    </a:cubicBezTo>
                    <a:cubicBezTo>
                      <a:pt x="7877" y="8939"/>
                      <a:pt x="7869" y="8937"/>
                      <a:pt x="7861" y="8937"/>
                    </a:cubicBezTo>
                    <a:cubicBezTo>
                      <a:pt x="7840" y="8937"/>
                      <a:pt x="7823" y="8948"/>
                      <a:pt x="7806" y="8965"/>
                    </a:cubicBezTo>
                    <a:lnTo>
                      <a:pt x="7635" y="9102"/>
                    </a:lnTo>
                    <a:cubicBezTo>
                      <a:pt x="7544" y="8805"/>
                      <a:pt x="7373" y="8542"/>
                      <a:pt x="7133" y="8348"/>
                    </a:cubicBezTo>
                    <a:cubicBezTo>
                      <a:pt x="7113" y="8328"/>
                      <a:pt x="7090" y="8320"/>
                      <a:pt x="7068" y="8320"/>
                    </a:cubicBezTo>
                    <a:cubicBezTo>
                      <a:pt x="7027" y="8320"/>
                      <a:pt x="6988" y="8350"/>
                      <a:pt x="6973" y="8394"/>
                    </a:cubicBezTo>
                    <a:cubicBezTo>
                      <a:pt x="6962" y="8440"/>
                      <a:pt x="6950" y="8497"/>
                      <a:pt x="6928" y="8542"/>
                    </a:cubicBezTo>
                    <a:cubicBezTo>
                      <a:pt x="6813" y="8257"/>
                      <a:pt x="6619" y="8018"/>
                      <a:pt x="6380" y="7835"/>
                    </a:cubicBezTo>
                    <a:cubicBezTo>
                      <a:pt x="6360" y="7822"/>
                      <a:pt x="6340" y="7816"/>
                      <a:pt x="6320" y="7816"/>
                    </a:cubicBezTo>
                    <a:cubicBezTo>
                      <a:pt x="6305" y="7816"/>
                      <a:pt x="6291" y="7819"/>
                      <a:pt x="6277" y="7824"/>
                    </a:cubicBezTo>
                    <a:cubicBezTo>
                      <a:pt x="6243" y="7835"/>
                      <a:pt x="6220" y="7869"/>
                      <a:pt x="6220" y="7903"/>
                    </a:cubicBezTo>
                    <a:cubicBezTo>
                      <a:pt x="6209" y="7960"/>
                      <a:pt x="6197" y="8006"/>
                      <a:pt x="6186" y="8063"/>
                    </a:cubicBezTo>
                    <a:cubicBezTo>
                      <a:pt x="6026" y="7744"/>
                      <a:pt x="5786" y="7481"/>
                      <a:pt x="5501" y="7287"/>
                    </a:cubicBezTo>
                    <a:cubicBezTo>
                      <a:pt x="5484" y="7281"/>
                      <a:pt x="5467" y="7279"/>
                      <a:pt x="5450" y="7279"/>
                    </a:cubicBezTo>
                    <a:cubicBezTo>
                      <a:pt x="5433" y="7279"/>
                      <a:pt x="5415" y="7281"/>
                      <a:pt x="5398" y="7287"/>
                    </a:cubicBezTo>
                    <a:cubicBezTo>
                      <a:pt x="5375" y="7299"/>
                      <a:pt x="5353" y="7333"/>
                      <a:pt x="5353" y="7367"/>
                    </a:cubicBezTo>
                    <a:lnTo>
                      <a:pt x="5330" y="7550"/>
                    </a:lnTo>
                    <a:cubicBezTo>
                      <a:pt x="5136" y="7367"/>
                      <a:pt x="4782" y="7082"/>
                      <a:pt x="4417" y="7025"/>
                    </a:cubicBezTo>
                    <a:cubicBezTo>
                      <a:pt x="4409" y="7023"/>
                      <a:pt x="4402" y="7022"/>
                      <a:pt x="4395" y="7022"/>
                    </a:cubicBezTo>
                    <a:cubicBezTo>
                      <a:pt x="4346" y="7022"/>
                      <a:pt x="4303" y="7055"/>
                      <a:pt x="4303" y="7105"/>
                    </a:cubicBezTo>
                    <a:lnTo>
                      <a:pt x="4291" y="7173"/>
                    </a:lnTo>
                    <a:cubicBezTo>
                      <a:pt x="4109" y="7002"/>
                      <a:pt x="3903" y="6853"/>
                      <a:pt x="3675" y="6739"/>
                    </a:cubicBezTo>
                    <a:cubicBezTo>
                      <a:pt x="3666" y="6736"/>
                      <a:pt x="3657" y="6735"/>
                      <a:pt x="3648" y="6735"/>
                    </a:cubicBezTo>
                    <a:cubicBezTo>
                      <a:pt x="3622" y="6735"/>
                      <a:pt x="3597" y="6745"/>
                      <a:pt x="3572" y="6762"/>
                    </a:cubicBezTo>
                    <a:cubicBezTo>
                      <a:pt x="3550" y="6785"/>
                      <a:pt x="3538" y="6819"/>
                      <a:pt x="3538" y="6853"/>
                    </a:cubicBezTo>
                    <a:cubicBezTo>
                      <a:pt x="3538" y="6865"/>
                      <a:pt x="3538" y="6876"/>
                      <a:pt x="3527" y="6888"/>
                    </a:cubicBezTo>
                    <a:cubicBezTo>
                      <a:pt x="3298" y="6728"/>
                      <a:pt x="2534" y="6226"/>
                      <a:pt x="1803" y="6226"/>
                    </a:cubicBezTo>
                    <a:cubicBezTo>
                      <a:pt x="1758" y="6226"/>
                      <a:pt x="1724" y="6260"/>
                      <a:pt x="1712" y="6294"/>
                    </a:cubicBezTo>
                    <a:cubicBezTo>
                      <a:pt x="1689" y="6340"/>
                      <a:pt x="1712" y="6386"/>
                      <a:pt x="1746" y="6408"/>
                    </a:cubicBezTo>
                    <a:cubicBezTo>
                      <a:pt x="2214" y="6785"/>
                      <a:pt x="3002" y="7835"/>
                      <a:pt x="3173" y="8075"/>
                    </a:cubicBezTo>
                    <a:cubicBezTo>
                      <a:pt x="3150" y="8097"/>
                      <a:pt x="3127" y="8132"/>
                      <a:pt x="3116" y="8132"/>
                    </a:cubicBezTo>
                    <a:cubicBezTo>
                      <a:pt x="3116" y="8132"/>
                      <a:pt x="3093" y="8120"/>
                      <a:pt x="3070" y="8097"/>
                    </a:cubicBezTo>
                    <a:cubicBezTo>
                      <a:pt x="3050" y="8077"/>
                      <a:pt x="3025" y="8068"/>
                      <a:pt x="3000" y="8068"/>
                    </a:cubicBezTo>
                    <a:cubicBezTo>
                      <a:pt x="2944" y="8068"/>
                      <a:pt x="2891" y="8117"/>
                      <a:pt x="2899" y="8189"/>
                    </a:cubicBezTo>
                    <a:cubicBezTo>
                      <a:pt x="2956" y="8406"/>
                      <a:pt x="3082" y="8600"/>
                      <a:pt x="3276" y="8725"/>
                    </a:cubicBezTo>
                    <a:cubicBezTo>
                      <a:pt x="3173" y="8748"/>
                      <a:pt x="3070" y="8794"/>
                      <a:pt x="2990" y="8862"/>
                    </a:cubicBezTo>
                    <a:cubicBezTo>
                      <a:pt x="2967" y="8885"/>
                      <a:pt x="2956" y="8908"/>
                      <a:pt x="2956" y="8942"/>
                    </a:cubicBezTo>
                    <a:cubicBezTo>
                      <a:pt x="2956" y="8965"/>
                      <a:pt x="2967" y="8988"/>
                      <a:pt x="2990" y="9010"/>
                    </a:cubicBezTo>
                    <a:cubicBezTo>
                      <a:pt x="3196" y="9204"/>
                      <a:pt x="3413" y="9387"/>
                      <a:pt x="3652" y="9535"/>
                    </a:cubicBezTo>
                    <a:cubicBezTo>
                      <a:pt x="3504" y="9558"/>
                      <a:pt x="3356" y="9604"/>
                      <a:pt x="3219" y="9684"/>
                    </a:cubicBezTo>
                    <a:cubicBezTo>
                      <a:pt x="3196" y="9695"/>
                      <a:pt x="3184" y="9718"/>
                      <a:pt x="3184" y="9741"/>
                    </a:cubicBezTo>
                    <a:cubicBezTo>
                      <a:pt x="3173" y="9775"/>
                      <a:pt x="3184" y="9798"/>
                      <a:pt x="3196" y="9821"/>
                    </a:cubicBezTo>
                    <a:cubicBezTo>
                      <a:pt x="3447" y="10152"/>
                      <a:pt x="3766" y="10414"/>
                      <a:pt x="4143" y="10597"/>
                    </a:cubicBezTo>
                    <a:lnTo>
                      <a:pt x="3972" y="10642"/>
                    </a:lnTo>
                    <a:cubicBezTo>
                      <a:pt x="3938" y="10654"/>
                      <a:pt x="3915" y="10677"/>
                      <a:pt x="3903" y="10711"/>
                    </a:cubicBezTo>
                    <a:cubicBezTo>
                      <a:pt x="3892" y="10745"/>
                      <a:pt x="3903" y="10779"/>
                      <a:pt x="3926" y="10802"/>
                    </a:cubicBezTo>
                    <a:cubicBezTo>
                      <a:pt x="4234" y="11099"/>
                      <a:pt x="4645" y="11281"/>
                      <a:pt x="5067" y="11316"/>
                    </a:cubicBezTo>
                    <a:cubicBezTo>
                      <a:pt x="5033" y="11384"/>
                      <a:pt x="4976" y="11441"/>
                      <a:pt x="4908" y="11475"/>
                    </a:cubicBezTo>
                    <a:cubicBezTo>
                      <a:pt x="4873" y="11487"/>
                      <a:pt x="4851" y="11521"/>
                      <a:pt x="4851" y="11555"/>
                    </a:cubicBezTo>
                    <a:cubicBezTo>
                      <a:pt x="4839" y="11590"/>
                      <a:pt x="4851" y="11624"/>
                      <a:pt x="4885" y="11647"/>
                    </a:cubicBezTo>
                    <a:cubicBezTo>
                      <a:pt x="5193" y="11863"/>
                      <a:pt x="5558" y="11989"/>
                      <a:pt x="5935" y="12012"/>
                    </a:cubicBezTo>
                    <a:cubicBezTo>
                      <a:pt x="5786" y="12194"/>
                      <a:pt x="5775" y="12274"/>
                      <a:pt x="5809" y="12331"/>
                    </a:cubicBezTo>
                    <a:cubicBezTo>
                      <a:pt x="5821" y="12354"/>
                      <a:pt x="5843" y="12377"/>
                      <a:pt x="5878" y="12388"/>
                    </a:cubicBezTo>
                    <a:cubicBezTo>
                      <a:pt x="6104" y="12573"/>
                      <a:pt x="6385" y="12666"/>
                      <a:pt x="6672" y="12666"/>
                    </a:cubicBezTo>
                    <a:cubicBezTo>
                      <a:pt x="6704" y="12666"/>
                      <a:pt x="6736" y="12665"/>
                      <a:pt x="6768" y="12662"/>
                    </a:cubicBezTo>
                    <a:cubicBezTo>
                      <a:pt x="6791" y="12765"/>
                      <a:pt x="6859" y="12868"/>
                      <a:pt x="6939" y="12948"/>
                    </a:cubicBezTo>
                    <a:cubicBezTo>
                      <a:pt x="6950" y="12948"/>
                      <a:pt x="6962" y="12959"/>
                      <a:pt x="6973" y="12959"/>
                    </a:cubicBezTo>
                    <a:cubicBezTo>
                      <a:pt x="7156" y="13016"/>
                      <a:pt x="7350" y="13050"/>
                      <a:pt x="7555" y="13050"/>
                    </a:cubicBezTo>
                    <a:cubicBezTo>
                      <a:pt x="7487" y="13164"/>
                      <a:pt x="7475" y="13221"/>
                      <a:pt x="7510" y="13279"/>
                    </a:cubicBezTo>
                    <a:cubicBezTo>
                      <a:pt x="7532" y="13301"/>
                      <a:pt x="7567" y="13324"/>
                      <a:pt x="7601" y="13324"/>
                    </a:cubicBezTo>
                    <a:cubicBezTo>
                      <a:pt x="7852" y="13404"/>
                      <a:pt x="8114" y="13450"/>
                      <a:pt x="8365" y="13484"/>
                    </a:cubicBezTo>
                    <a:cubicBezTo>
                      <a:pt x="8343" y="13530"/>
                      <a:pt x="8331" y="13587"/>
                      <a:pt x="8354" y="13632"/>
                    </a:cubicBezTo>
                    <a:cubicBezTo>
                      <a:pt x="8365" y="13678"/>
                      <a:pt x="8411" y="13712"/>
                      <a:pt x="8468" y="13724"/>
                    </a:cubicBezTo>
                    <a:cubicBezTo>
                      <a:pt x="8582" y="13758"/>
                      <a:pt x="9815" y="14134"/>
                      <a:pt x="10534" y="14910"/>
                    </a:cubicBezTo>
                    <a:cubicBezTo>
                      <a:pt x="9632" y="14785"/>
                      <a:pt x="8753" y="14100"/>
                      <a:pt x="8662" y="14032"/>
                    </a:cubicBezTo>
                    <a:cubicBezTo>
                      <a:pt x="8639" y="13997"/>
                      <a:pt x="8582" y="13986"/>
                      <a:pt x="8537" y="13986"/>
                    </a:cubicBezTo>
                    <a:cubicBezTo>
                      <a:pt x="8491" y="13997"/>
                      <a:pt x="8457" y="14032"/>
                      <a:pt x="8434" y="14077"/>
                    </a:cubicBezTo>
                    <a:cubicBezTo>
                      <a:pt x="8297" y="13906"/>
                      <a:pt x="8126" y="13758"/>
                      <a:pt x="7955" y="13621"/>
                    </a:cubicBezTo>
                    <a:cubicBezTo>
                      <a:pt x="7932" y="13598"/>
                      <a:pt x="7898" y="13575"/>
                      <a:pt x="7863" y="13575"/>
                    </a:cubicBezTo>
                    <a:cubicBezTo>
                      <a:pt x="7806" y="13575"/>
                      <a:pt x="7772" y="13609"/>
                      <a:pt x="7726" y="13701"/>
                    </a:cubicBezTo>
                    <a:cubicBezTo>
                      <a:pt x="7624" y="13575"/>
                      <a:pt x="7510" y="13461"/>
                      <a:pt x="7384" y="13358"/>
                    </a:cubicBezTo>
                    <a:cubicBezTo>
                      <a:pt x="7373" y="13347"/>
                      <a:pt x="7361" y="13347"/>
                      <a:pt x="7350" y="13336"/>
                    </a:cubicBezTo>
                    <a:cubicBezTo>
                      <a:pt x="7317" y="13327"/>
                      <a:pt x="7284" y="13324"/>
                      <a:pt x="7249" y="13324"/>
                    </a:cubicBezTo>
                    <a:cubicBezTo>
                      <a:pt x="7187" y="13324"/>
                      <a:pt x="7123" y="13336"/>
                      <a:pt x="7064" y="13358"/>
                    </a:cubicBezTo>
                    <a:cubicBezTo>
                      <a:pt x="6928" y="13119"/>
                      <a:pt x="6711" y="12936"/>
                      <a:pt x="6437" y="12856"/>
                    </a:cubicBezTo>
                    <a:cubicBezTo>
                      <a:pt x="6414" y="12845"/>
                      <a:pt x="6391" y="12833"/>
                      <a:pt x="6368" y="12833"/>
                    </a:cubicBezTo>
                    <a:cubicBezTo>
                      <a:pt x="6300" y="12845"/>
                      <a:pt x="6254" y="12879"/>
                      <a:pt x="6197" y="13073"/>
                    </a:cubicBezTo>
                    <a:cubicBezTo>
                      <a:pt x="5992" y="12822"/>
                      <a:pt x="5729" y="12628"/>
                      <a:pt x="5421" y="12514"/>
                    </a:cubicBezTo>
                    <a:cubicBezTo>
                      <a:pt x="5412" y="12511"/>
                      <a:pt x="5403" y="12509"/>
                      <a:pt x="5394" y="12509"/>
                    </a:cubicBezTo>
                    <a:cubicBezTo>
                      <a:pt x="5369" y="12509"/>
                      <a:pt x="5347" y="12520"/>
                      <a:pt x="5330" y="12537"/>
                    </a:cubicBezTo>
                    <a:cubicBezTo>
                      <a:pt x="5296" y="12560"/>
                      <a:pt x="5284" y="12605"/>
                      <a:pt x="5296" y="12639"/>
                    </a:cubicBezTo>
                    <a:cubicBezTo>
                      <a:pt x="5296" y="12697"/>
                      <a:pt x="5296" y="12754"/>
                      <a:pt x="5273" y="12799"/>
                    </a:cubicBezTo>
                    <a:cubicBezTo>
                      <a:pt x="5033" y="12525"/>
                      <a:pt x="4714" y="12331"/>
                      <a:pt x="4348" y="12263"/>
                    </a:cubicBezTo>
                    <a:cubicBezTo>
                      <a:pt x="4340" y="12260"/>
                      <a:pt x="4331" y="12259"/>
                      <a:pt x="4323" y="12259"/>
                    </a:cubicBezTo>
                    <a:cubicBezTo>
                      <a:pt x="4298" y="12259"/>
                      <a:pt x="4274" y="12271"/>
                      <a:pt x="4257" y="12297"/>
                    </a:cubicBezTo>
                    <a:cubicBezTo>
                      <a:pt x="4234" y="12320"/>
                      <a:pt x="4234" y="12366"/>
                      <a:pt x="4246" y="12400"/>
                    </a:cubicBezTo>
                    <a:cubicBezTo>
                      <a:pt x="4246" y="12400"/>
                      <a:pt x="4257" y="12423"/>
                      <a:pt x="4280" y="12491"/>
                    </a:cubicBezTo>
                    <a:cubicBezTo>
                      <a:pt x="3972" y="12331"/>
                      <a:pt x="3629" y="12240"/>
                      <a:pt x="3287" y="12229"/>
                    </a:cubicBezTo>
                    <a:cubicBezTo>
                      <a:pt x="3253" y="12229"/>
                      <a:pt x="3230" y="12240"/>
                      <a:pt x="3207" y="12263"/>
                    </a:cubicBezTo>
                    <a:cubicBezTo>
                      <a:pt x="3184" y="12274"/>
                      <a:pt x="3184" y="12308"/>
                      <a:pt x="3184" y="12331"/>
                    </a:cubicBezTo>
                    <a:cubicBezTo>
                      <a:pt x="3196" y="12457"/>
                      <a:pt x="3219" y="12571"/>
                      <a:pt x="3276" y="12685"/>
                    </a:cubicBezTo>
                    <a:cubicBezTo>
                      <a:pt x="3059" y="12605"/>
                      <a:pt x="2831" y="12537"/>
                      <a:pt x="2591" y="12491"/>
                    </a:cubicBezTo>
                    <a:cubicBezTo>
                      <a:pt x="2584" y="12488"/>
                      <a:pt x="2578" y="12486"/>
                      <a:pt x="2571" y="12486"/>
                    </a:cubicBezTo>
                    <a:cubicBezTo>
                      <a:pt x="2555" y="12486"/>
                      <a:pt x="2539" y="12494"/>
                      <a:pt x="2522" y="12502"/>
                    </a:cubicBezTo>
                    <a:cubicBezTo>
                      <a:pt x="2500" y="12514"/>
                      <a:pt x="2477" y="12537"/>
                      <a:pt x="2477" y="12571"/>
                    </a:cubicBezTo>
                    <a:cubicBezTo>
                      <a:pt x="2465" y="12651"/>
                      <a:pt x="2477" y="12731"/>
                      <a:pt x="2511" y="12811"/>
                    </a:cubicBezTo>
                    <a:cubicBezTo>
                      <a:pt x="2423" y="12778"/>
                      <a:pt x="2333" y="12761"/>
                      <a:pt x="2242" y="12761"/>
                    </a:cubicBezTo>
                    <a:cubicBezTo>
                      <a:pt x="2145" y="12761"/>
                      <a:pt x="2047" y="12781"/>
                      <a:pt x="1952" y="12822"/>
                    </a:cubicBezTo>
                    <a:cubicBezTo>
                      <a:pt x="1918" y="12833"/>
                      <a:pt x="1895" y="12879"/>
                      <a:pt x="1906" y="12925"/>
                    </a:cubicBezTo>
                    <a:cubicBezTo>
                      <a:pt x="1906" y="12948"/>
                      <a:pt x="1918" y="12959"/>
                      <a:pt x="1929" y="12970"/>
                    </a:cubicBezTo>
                    <a:cubicBezTo>
                      <a:pt x="1924" y="12975"/>
                      <a:pt x="1677" y="12990"/>
                      <a:pt x="1355" y="12990"/>
                    </a:cubicBezTo>
                    <a:cubicBezTo>
                      <a:pt x="955" y="12990"/>
                      <a:pt x="441" y="12968"/>
                      <a:pt x="137" y="12879"/>
                    </a:cubicBezTo>
                    <a:cubicBezTo>
                      <a:pt x="126" y="12876"/>
                      <a:pt x="114" y="12875"/>
                      <a:pt x="103" y="12875"/>
                    </a:cubicBezTo>
                    <a:cubicBezTo>
                      <a:pt x="70" y="12875"/>
                      <a:pt x="40" y="12888"/>
                      <a:pt x="23" y="12913"/>
                    </a:cubicBezTo>
                    <a:cubicBezTo>
                      <a:pt x="0" y="12948"/>
                      <a:pt x="0" y="12993"/>
                      <a:pt x="23" y="13039"/>
                    </a:cubicBezTo>
                    <a:cubicBezTo>
                      <a:pt x="354" y="13507"/>
                      <a:pt x="993" y="13803"/>
                      <a:pt x="1278" y="13906"/>
                    </a:cubicBezTo>
                    <a:cubicBezTo>
                      <a:pt x="1267" y="13963"/>
                      <a:pt x="1267" y="14020"/>
                      <a:pt x="1278" y="14066"/>
                    </a:cubicBezTo>
                    <a:cubicBezTo>
                      <a:pt x="1290" y="14089"/>
                      <a:pt x="1301" y="14100"/>
                      <a:pt x="1313" y="14112"/>
                    </a:cubicBezTo>
                    <a:cubicBezTo>
                      <a:pt x="1507" y="14214"/>
                      <a:pt x="1701" y="14283"/>
                      <a:pt x="1918" y="14328"/>
                    </a:cubicBezTo>
                    <a:lnTo>
                      <a:pt x="1883" y="14351"/>
                    </a:lnTo>
                    <a:cubicBezTo>
                      <a:pt x="1849" y="14397"/>
                      <a:pt x="1849" y="14454"/>
                      <a:pt x="1883" y="14500"/>
                    </a:cubicBezTo>
                    <a:cubicBezTo>
                      <a:pt x="2100" y="14728"/>
                      <a:pt x="2465" y="14831"/>
                      <a:pt x="2694" y="14888"/>
                    </a:cubicBezTo>
                    <a:lnTo>
                      <a:pt x="2591" y="14968"/>
                    </a:lnTo>
                    <a:cubicBezTo>
                      <a:pt x="2568" y="14990"/>
                      <a:pt x="2557" y="15025"/>
                      <a:pt x="2557" y="15059"/>
                    </a:cubicBezTo>
                    <a:cubicBezTo>
                      <a:pt x="2568" y="15093"/>
                      <a:pt x="2579" y="15116"/>
                      <a:pt x="2614" y="15139"/>
                    </a:cubicBezTo>
                    <a:cubicBezTo>
                      <a:pt x="2827" y="15219"/>
                      <a:pt x="3054" y="15264"/>
                      <a:pt x="3279" y="15264"/>
                    </a:cubicBezTo>
                    <a:cubicBezTo>
                      <a:pt x="3343" y="15264"/>
                      <a:pt x="3406" y="15260"/>
                      <a:pt x="3470" y="15253"/>
                    </a:cubicBezTo>
                    <a:lnTo>
                      <a:pt x="3470" y="15253"/>
                    </a:lnTo>
                    <a:cubicBezTo>
                      <a:pt x="3447" y="15276"/>
                      <a:pt x="3424" y="15298"/>
                      <a:pt x="3401" y="15321"/>
                    </a:cubicBezTo>
                    <a:cubicBezTo>
                      <a:pt x="3378" y="15344"/>
                      <a:pt x="3367" y="15378"/>
                      <a:pt x="3367" y="15413"/>
                    </a:cubicBezTo>
                    <a:cubicBezTo>
                      <a:pt x="3378" y="15447"/>
                      <a:pt x="3401" y="15481"/>
                      <a:pt x="3435" y="15492"/>
                    </a:cubicBezTo>
                    <a:cubicBezTo>
                      <a:pt x="3590" y="15537"/>
                      <a:pt x="3754" y="15562"/>
                      <a:pt x="3919" y="15562"/>
                    </a:cubicBezTo>
                    <a:cubicBezTo>
                      <a:pt x="4009" y="15562"/>
                      <a:pt x="4100" y="15554"/>
                      <a:pt x="4189" y="15538"/>
                    </a:cubicBezTo>
                    <a:lnTo>
                      <a:pt x="4189" y="15538"/>
                    </a:lnTo>
                    <a:cubicBezTo>
                      <a:pt x="4166" y="15561"/>
                      <a:pt x="4143" y="15595"/>
                      <a:pt x="4120" y="15618"/>
                    </a:cubicBezTo>
                    <a:cubicBezTo>
                      <a:pt x="4109" y="15641"/>
                      <a:pt x="4097" y="15675"/>
                      <a:pt x="4109" y="15709"/>
                    </a:cubicBezTo>
                    <a:cubicBezTo>
                      <a:pt x="4120" y="15744"/>
                      <a:pt x="4143" y="15766"/>
                      <a:pt x="4177" y="15778"/>
                    </a:cubicBezTo>
                    <a:cubicBezTo>
                      <a:pt x="4292" y="15804"/>
                      <a:pt x="4412" y="15818"/>
                      <a:pt x="4532" y="15818"/>
                    </a:cubicBezTo>
                    <a:cubicBezTo>
                      <a:pt x="4674" y="15818"/>
                      <a:pt x="4817" y="15798"/>
                      <a:pt x="4953" y="15755"/>
                    </a:cubicBezTo>
                    <a:lnTo>
                      <a:pt x="4953" y="15755"/>
                    </a:lnTo>
                    <a:lnTo>
                      <a:pt x="4930" y="15926"/>
                    </a:lnTo>
                    <a:cubicBezTo>
                      <a:pt x="4930" y="15960"/>
                      <a:pt x="4942" y="15983"/>
                      <a:pt x="4965" y="16006"/>
                    </a:cubicBezTo>
                    <a:cubicBezTo>
                      <a:pt x="4976" y="16029"/>
                      <a:pt x="5010" y="16040"/>
                      <a:pt x="5045" y="16040"/>
                    </a:cubicBezTo>
                    <a:cubicBezTo>
                      <a:pt x="5261" y="16006"/>
                      <a:pt x="5490" y="15949"/>
                      <a:pt x="5695" y="15858"/>
                    </a:cubicBezTo>
                    <a:lnTo>
                      <a:pt x="5695" y="15858"/>
                    </a:lnTo>
                    <a:cubicBezTo>
                      <a:pt x="5695" y="15915"/>
                      <a:pt x="5695" y="15960"/>
                      <a:pt x="5684" y="16006"/>
                    </a:cubicBezTo>
                    <a:cubicBezTo>
                      <a:pt x="5672" y="16040"/>
                      <a:pt x="5684" y="16063"/>
                      <a:pt x="5706" y="16086"/>
                    </a:cubicBezTo>
                    <a:cubicBezTo>
                      <a:pt x="5718" y="16109"/>
                      <a:pt x="5752" y="16132"/>
                      <a:pt x="5775" y="16132"/>
                    </a:cubicBezTo>
                    <a:cubicBezTo>
                      <a:pt x="6003" y="16097"/>
                      <a:pt x="6231" y="16040"/>
                      <a:pt x="6425" y="15926"/>
                    </a:cubicBezTo>
                    <a:lnTo>
                      <a:pt x="6425" y="15995"/>
                    </a:lnTo>
                    <a:cubicBezTo>
                      <a:pt x="6425" y="16017"/>
                      <a:pt x="6437" y="16052"/>
                      <a:pt x="6460" y="16074"/>
                    </a:cubicBezTo>
                    <a:cubicBezTo>
                      <a:pt x="6476" y="16091"/>
                      <a:pt x="6493" y="16102"/>
                      <a:pt x="6514" y="16102"/>
                    </a:cubicBezTo>
                    <a:cubicBezTo>
                      <a:pt x="6522" y="16102"/>
                      <a:pt x="6530" y="16100"/>
                      <a:pt x="6540" y="16097"/>
                    </a:cubicBezTo>
                    <a:cubicBezTo>
                      <a:pt x="6779" y="16063"/>
                      <a:pt x="7019" y="15972"/>
                      <a:pt x="7224" y="15823"/>
                    </a:cubicBezTo>
                    <a:lnTo>
                      <a:pt x="7224" y="15823"/>
                    </a:lnTo>
                    <a:cubicBezTo>
                      <a:pt x="7224" y="15846"/>
                      <a:pt x="7213" y="15869"/>
                      <a:pt x="7213" y="15903"/>
                    </a:cubicBezTo>
                    <a:cubicBezTo>
                      <a:pt x="7201" y="15926"/>
                      <a:pt x="7213" y="15960"/>
                      <a:pt x="7236" y="15983"/>
                    </a:cubicBezTo>
                    <a:cubicBezTo>
                      <a:pt x="7258" y="16006"/>
                      <a:pt x="7293" y="16017"/>
                      <a:pt x="7327" y="16017"/>
                    </a:cubicBezTo>
                    <a:cubicBezTo>
                      <a:pt x="7635" y="15972"/>
                      <a:pt x="7932" y="15846"/>
                      <a:pt x="8194" y="15664"/>
                    </a:cubicBezTo>
                    <a:lnTo>
                      <a:pt x="8194" y="15664"/>
                    </a:lnTo>
                    <a:cubicBezTo>
                      <a:pt x="8183" y="15698"/>
                      <a:pt x="8194" y="15744"/>
                      <a:pt x="8229" y="15766"/>
                    </a:cubicBezTo>
                    <a:cubicBezTo>
                      <a:pt x="8249" y="15780"/>
                      <a:pt x="8273" y="15785"/>
                      <a:pt x="8296" y="15785"/>
                    </a:cubicBezTo>
                    <a:cubicBezTo>
                      <a:pt x="8312" y="15785"/>
                      <a:pt x="8328" y="15783"/>
                      <a:pt x="8343" y="15778"/>
                    </a:cubicBezTo>
                    <a:cubicBezTo>
                      <a:pt x="8628" y="15618"/>
                      <a:pt x="9370" y="15470"/>
                      <a:pt x="9963" y="15367"/>
                    </a:cubicBezTo>
                    <a:lnTo>
                      <a:pt x="9963" y="15367"/>
                    </a:lnTo>
                    <a:cubicBezTo>
                      <a:pt x="9632" y="15458"/>
                      <a:pt x="9290" y="15538"/>
                      <a:pt x="8947" y="15595"/>
                    </a:cubicBezTo>
                    <a:lnTo>
                      <a:pt x="8890" y="15595"/>
                    </a:lnTo>
                    <a:cubicBezTo>
                      <a:pt x="8685" y="15629"/>
                      <a:pt x="8491" y="15709"/>
                      <a:pt x="8331" y="15835"/>
                    </a:cubicBezTo>
                    <a:cubicBezTo>
                      <a:pt x="8308" y="15835"/>
                      <a:pt x="8286" y="15858"/>
                      <a:pt x="8274" y="15869"/>
                    </a:cubicBezTo>
                    <a:cubicBezTo>
                      <a:pt x="8251" y="15915"/>
                      <a:pt x="8251" y="15972"/>
                      <a:pt x="8308" y="16052"/>
                    </a:cubicBezTo>
                    <a:cubicBezTo>
                      <a:pt x="8069" y="16074"/>
                      <a:pt x="7841" y="16143"/>
                      <a:pt x="7635" y="16268"/>
                    </a:cubicBezTo>
                    <a:cubicBezTo>
                      <a:pt x="7567" y="16314"/>
                      <a:pt x="7578" y="16417"/>
                      <a:pt x="7658" y="16440"/>
                    </a:cubicBezTo>
                    <a:cubicBezTo>
                      <a:pt x="7669" y="16451"/>
                      <a:pt x="7681" y="16463"/>
                      <a:pt x="7692" y="16474"/>
                    </a:cubicBezTo>
                    <a:cubicBezTo>
                      <a:pt x="7407" y="16508"/>
                      <a:pt x="7133" y="16622"/>
                      <a:pt x="6905" y="16805"/>
                    </a:cubicBezTo>
                    <a:cubicBezTo>
                      <a:pt x="6882" y="16828"/>
                      <a:pt x="6859" y="16873"/>
                      <a:pt x="6870" y="16908"/>
                    </a:cubicBezTo>
                    <a:cubicBezTo>
                      <a:pt x="6882" y="16942"/>
                      <a:pt x="6905" y="16965"/>
                      <a:pt x="6939" y="16976"/>
                    </a:cubicBezTo>
                    <a:cubicBezTo>
                      <a:pt x="6688" y="17102"/>
                      <a:pt x="6460" y="17273"/>
                      <a:pt x="6277" y="17478"/>
                    </a:cubicBezTo>
                    <a:cubicBezTo>
                      <a:pt x="6254" y="17501"/>
                      <a:pt x="6243" y="17524"/>
                      <a:pt x="6243" y="17558"/>
                    </a:cubicBezTo>
                    <a:cubicBezTo>
                      <a:pt x="6254" y="17581"/>
                      <a:pt x="6266" y="17615"/>
                      <a:pt x="6288" y="17627"/>
                    </a:cubicBezTo>
                    <a:cubicBezTo>
                      <a:pt x="6357" y="17661"/>
                      <a:pt x="6425" y="17684"/>
                      <a:pt x="6505" y="17706"/>
                    </a:cubicBezTo>
                    <a:cubicBezTo>
                      <a:pt x="6334" y="17809"/>
                      <a:pt x="6174" y="17923"/>
                      <a:pt x="6026" y="18049"/>
                    </a:cubicBezTo>
                    <a:cubicBezTo>
                      <a:pt x="6003" y="18060"/>
                      <a:pt x="5992" y="18094"/>
                      <a:pt x="5980" y="18117"/>
                    </a:cubicBezTo>
                    <a:cubicBezTo>
                      <a:pt x="5980" y="18140"/>
                      <a:pt x="5992" y="18174"/>
                      <a:pt x="6015" y="18197"/>
                    </a:cubicBezTo>
                    <a:cubicBezTo>
                      <a:pt x="6049" y="18231"/>
                      <a:pt x="6094" y="18254"/>
                      <a:pt x="6151" y="18266"/>
                    </a:cubicBezTo>
                    <a:cubicBezTo>
                      <a:pt x="6015" y="18357"/>
                      <a:pt x="5900" y="18482"/>
                      <a:pt x="5843" y="18642"/>
                    </a:cubicBezTo>
                    <a:cubicBezTo>
                      <a:pt x="5832" y="18665"/>
                      <a:pt x="5843" y="18711"/>
                      <a:pt x="5866" y="18734"/>
                    </a:cubicBezTo>
                    <a:cubicBezTo>
                      <a:pt x="5876" y="18752"/>
                      <a:pt x="5900" y="18771"/>
                      <a:pt x="5927" y="18771"/>
                    </a:cubicBezTo>
                    <a:cubicBezTo>
                      <a:pt x="5934" y="18771"/>
                      <a:pt x="5940" y="18770"/>
                      <a:pt x="5946" y="18768"/>
                    </a:cubicBezTo>
                    <a:lnTo>
                      <a:pt x="5969" y="18768"/>
                    </a:lnTo>
                    <a:cubicBezTo>
                      <a:pt x="5467" y="19236"/>
                      <a:pt x="4919" y="19669"/>
                      <a:pt x="4348" y="20057"/>
                    </a:cubicBezTo>
                    <a:cubicBezTo>
                      <a:pt x="4268" y="20103"/>
                      <a:pt x="4303" y="20240"/>
                      <a:pt x="4405" y="20240"/>
                    </a:cubicBezTo>
                    <a:lnTo>
                      <a:pt x="4405" y="20217"/>
                    </a:lnTo>
                    <a:cubicBezTo>
                      <a:pt x="4976" y="20149"/>
                      <a:pt x="5843" y="19669"/>
                      <a:pt x="6186" y="19475"/>
                    </a:cubicBezTo>
                    <a:lnTo>
                      <a:pt x="6186" y="19475"/>
                    </a:lnTo>
                    <a:cubicBezTo>
                      <a:pt x="6186" y="19510"/>
                      <a:pt x="6186" y="19532"/>
                      <a:pt x="6174" y="19567"/>
                    </a:cubicBezTo>
                    <a:cubicBezTo>
                      <a:pt x="6174" y="19601"/>
                      <a:pt x="6186" y="19635"/>
                      <a:pt x="6209" y="19658"/>
                    </a:cubicBezTo>
                    <a:cubicBezTo>
                      <a:pt x="6234" y="19675"/>
                      <a:pt x="6259" y="19685"/>
                      <a:pt x="6284" y="19685"/>
                    </a:cubicBezTo>
                    <a:cubicBezTo>
                      <a:pt x="6293" y="19685"/>
                      <a:pt x="6302" y="19684"/>
                      <a:pt x="6311" y="19681"/>
                    </a:cubicBezTo>
                    <a:cubicBezTo>
                      <a:pt x="6482" y="19589"/>
                      <a:pt x="6654" y="19475"/>
                      <a:pt x="6791" y="19350"/>
                    </a:cubicBezTo>
                    <a:cubicBezTo>
                      <a:pt x="6802" y="19361"/>
                      <a:pt x="6813" y="19384"/>
                      <a:pt x="6825" y="19395"/>
                    </a:cubicBezTo>
                    <a:cubicBezTo>
                      <a:pt x="6838" y="19409"/>
                      <a:pt x="6855" y="19414"/>
                      <a:pt x="6874" y="19414"/>
                    </a:cubicBezTo>
                    <a:cubicBezTo>
                      <a:pt x="6888" y="19414"/>
                      <a:pt x="6902" y="19412"/>
                      <a:pt x="6916" y="19407"/>
                    </a:cubicBezTo>
                    <a:cubicBezTo>
                      <a:pt x="7167" y="19338"/>
                      <a:pt x="7395" y="19201"/>
                      <a:pt x="7578" y="19030"/>
                    </a:cubicBezTo>
                    <a:lnTo>
                      <a:pt x="7578" y="19064"/>
                    </a:lnTo>
                    <a:cubicBezTo>
                      <a:pt x="7578" y="19099"/>
                      <a:pt x="7601" y="19133"/>
                      <a:pt x="7635" y="19144"/>
                    </a:cubicBezTo>
                    <a:cubicBezTo>
                      <a:pt x="7646" y="19156"/>
                      <a:pt x="7664" y="19161"/>
                      <a:pt x="7682" y="19161"/>
                    </a:cubicBezTo>
                    <a:cubicBezTo>
                      <a:pt x="7701" y="19161"/>
                      <a:pt x="7721" y="19156"/>
                      <a:pt x="7738" y="19144"/>
                    </a:cubicBezTo>
                    <a:cubicBezTo>
                      <a:pt x="7932" y="19019"/>
                      <a:pt x="8092" y="18848"/>
                      <a:pt x="8229" y="18654"/>
                    </a:cubicBezTo>
                    <a:cubicBezTo>
                      <a:pt x="8229" y="18688"/>
                      <a:pt x="8251" y="18711"/>
                      <a:pt x="8286" y="18734"/>
                    </a:cubicBezTo>
                    <a:cubicBezTo>
                      <a:pt x="8300" y="18738"/>
                      <a:pt x="8314" y="18741"/>
                      <a:pt x="8328" y="18741"/>
                    </a:cubicBezTo>
                    <a:cubicBezTo>
                      <a:pt x="8348" y="18741"/>
                      <a:pt x="8368" y="18735"/>
                      <a:pt x="8388" y="18722"/>
                    </a:cubicBezTo>
                    <a:cubicBezTo>
                      <a:pt x="8537" y="18608"/>
                      <a:pt x="8662" y="18460"/>
                      <a:pt x="8765" y="18300"/>
                    </a:cubicBezTo>
                    <a:cubicBezTo>
                      <a:pt x="8776" y="18323"/>
                      <a:pt x="8799" y="18357"/>
                      <a:pt x="8822" y="18357"/>
                    </a:cubicBezTo>
                    <a:cubicBezTo>
                      <a:pt x="8835" y="18366"/>
                      <a:pt x="8850" y="18369"/>
                      <a:pt x="8864" y="18369"/>
                    </a:cubicBezTo>
                    <a:cubicBezTo>
                      <a:pt x="8888" y="18369"/>
                      <a:pt x="8911" y="18360"/>
                      <a:pt x="8925" y="18346"/>
                    </a:cubicBezTo>
                    <a:cubicBezTo>
                      <a:pt x="9073" y="18220"/>
                      <a:pt x="9199" y="18049"/>
                      <a:pt x="9278" y="17866"/>
                    </a:cubicBezTo>
                    <a:lnTo>
                      <a:pt x="9336" y="17923"/>
                    </a:lnTo>
                    <a:cubicBezTo>
                      <a:pt x="9355" y="17942"/>
                      <a:pt x="9378" y="17951"/>
                      <a:pt x="9400" y="17951"/>
                    </a:cubicBezTo>
                    <a:cubicBezTo>
                      <a:pt x="9432" y="17951"/>
                      <a:pt x="9464" y="17934"/>
                      <a:pt x="9484" y="17900"/>
                    </a:cubicBezTo>
                    <a:cubicBezTo>
                      <a:pt x="9564" y="17763"/>
                      <a:pt x="9632" y="17615"/>
                      <a:pt x="9678" y="17467"/>
                    </a:cubicBezTo>
                    <a:cubicBezTo>
                      <a:pt x="9689" y="17478"/>
                      <a:pt x="9701" y="17490"/>
                      <a:pt x="9712" y="17501"/>
                    </a:cubicBezTo>
                    <a:cubicBezTo>
                      <a:pt x="9730" y="17525"/>
                      <a:pt x="9755" y="17537"/>
                      <a:pt x="9782" y="17537"/>
                    </a:cubicBezTo>
                    <a:cubicBezTo>
                      <a:pt x="9804" y="17537"/>
                      <a:pt x="9828" y="17528"/>
                      <a:pt x="9849" y="17512"/>
                    </a:cubicBezTo>
                    <a:cubicBezTo>
                      <a:pt x="9997" y="17398"/>
                      <a:pt x="10089" y="17147"/>
                      <a:pt x="10169" y="16930"/>
                    </a:cubicBezTo>
                    <a:cubicBezTo>
                      <a:pt x="10328" y="16440"/>
                      <a:pt x="10534" y="15960"/>
                      <a:pt x="10796" y="15504"/>
                    </a:cubicBezTo>
                    <a:lnTo>
                      <a:pt x="10796" y="15504"/>
                    </a:lnTo>
                    <a:cubicBezTo>
                      <a:pt x="10785" y="16200"/>
                      <a:pt x="10682" y="17843"/>
                      <a:pt x="9997" y="18517"/>
                    </a:cubicBezTo>
                    <a:cubicBezTo>
                      <a:pt x="9952" y="18574"/>
                      <a:pt x="9975" y="18631"/>
                      <a:pt x="9997" y="18676"/>
                    </a:cubicBezTo>
                    <a:cubicBezTo>
                      <a:pt x="10074" y="18885"/>
                      <a:pt x="10278" y="19019"/>
                      <a:pt x="10496" y="19019"/>
                    </a:cubicBezTo>
                    <a:cubicBezTo>
                      <a:pt x="10505" y="19019"/>
                      <a:pt x="10514" y="19019"/>
                      <a:pt x="10522" y="19019"/>
                    </a:cubicBezTo>
                    <a:cubicBezTo>
                      <a:pt x="10557" y="19019"/>
                      <a:pt x="10591" y="18996"/>
                      <a:pt x="10602" y="18973"/>
                    </a:cubicBezTo>
                    <a:cubicBezTo>
                      <a:pt x="10636" y="18916"/>
                      <a:pt x="11321" y="17741"/>
                      <a:pt x="11161" y="15755"/>
                    </a:cubicBezTo>
                    <a:lnTo>
                      <a:pt x="11161" y="15755"/>
                    </a:lnTo>
                    <a:cubicBezTo>
                      <a:pt x="11344" y="16120"/>
                      <a:pt x="11504" y="16508"/>
                      <a:pt x="11629" y="16908"/>
                    </a:cubicBezTo>
                    <a:cubicBezTo>
                      <a:pt x="11698" y="17102"/>
                      <a:pt x="11789" y="17353"/>
                      <a:pt x="11949" y="17478"/>
                    </a:cubicBezTo>
                    <a:cubicBezTo>
                      <a:pt x="11964" y="17488"/>
                      <a:pt x="11984" y="17494"/>
                      <a:pt x="12005" y="17494"/>
                    </a:cubicBezTo>
                    <a:cubicBezTo>
                      <a:pt x="12030" y="17494"/>
                      <a:pt x="12056" y="17486"/>
                      <a:pt x="12074" y="17467"/>
                    </a:cubicBezTo>
                    <a:lnTo>
                      <a:pt x="12120" y="17433"/>
                    </a:lnTo>
                    <a:cubicBezTo>
                      <a:pt x="12166" y="17581"/>
                      <a:pt x="12223" y="17729"/>
                      <a:pt x="12303" y="17866"/>
                    </a:cubicBezTo>
                    <a:cubicBezTo>
                      <a:pt x="12325" y="17889"/>
                      <a:pt x="12348" y="17912"/>
                      <a:pt x="12371" y="17912"/>
                    </a:cubicBezTo>
                    <a:cubicBezTo>
                      <a:pt x="12405" y="17912"/>
                      <a:pt x="12440" y="17900"/>
                      <a:pt x="12462" y="17889"/>
                    </a:cubicBezTo>
                    <a:lnTo>
                      <a:pt x="12520" y="17832"/>
                    </a:lnTo>
                    <a:cubicBezTo>
                      <a:pt x="12599" y="18015"/>
                      <a:pt x="12714" y="18186"/>
                      <a:pt x="12862" y="18311"/>
                    </a:cubicBezTo>
                    <a:cubicBezTo>
                      <a:pt x="12883" y="18325"/>
                      <a:pt x="12904" y="18335"/>
                      <a:pt x="12925" y="18335"/>
                    </a:cubicBezTo>
                    <a:cubicBezTo>
                      <a:pt x="12938" y="18335"/>
                      <a:pt x="12952" y="18331"/>
                      <a:pt x="12965" y="18323"/>
                    </a:cubicBezTo>
                    <a:cubicBezTo>
                      <a:pt x="12999" y="18323"/>
                      <a:pt x="13022" y="18288"/>
                      <a:pt x="13022" y="18266"/>
                    </a:cubicBezTo>
                    <a:cubicBezTo>
                      <a:pt x="13124" y="18425"/>
                      <a:pt x="13250" y="18574"/>
                      <a:pt x="13398" y="18688"/>
                    </a:cubicBezTo>
                    <a:cubicBezTo>
                      <a:pt x="13418" y="18701"/>
                      <a:pt x="13442" y="18707"/>
                      <a:pt x="13466" y="18707"/>
                    </a:cubicBezTo>
                    <a:cubicBezTo>
                      <a:pt x="13482" y="18707"/>
                      <a:pt x="13498" y="18704"/>
                      <a:pt x="13512" y="18699"/>
                    </a:cubicBezTo>
                    <a:cubicBezTo>
                      <a:pt x="13535" y="18676"/>
                      <a:pt x="13558" y="18654"/>
                      <a:pt x="13569" y="18619"/>
                    </a:cubicBezTo>
                    <a:cubicBezTo>
                      <a:pt x="13695" y="18813"/>
                      <a:pt x="13866" y="18985"/>
                      <a:pt x="14060" y="19122"/>
                    </a:cubicBezTo>
                    <a:cubicBezTo>
                      <a:pt x="14077" y="19127"/>
                      <a:pt x="14094" y="19130"/>
                      <a:pt x="14112" y="19130"/>
                    </a:cubicBezTo>
                    <a:cubicBezTo>
                      <a:pt x="14129" y="19130"/>
                      <a:pt x="14146" y="19127"/>
                      <a:pt x="14163" y="19122"/>
                    </a:cubicBezTo>
                    <a:cubicBezTo>
                      <a:pt x="14197" y="19099"/>
                      <a:pt x="14209" y="19064"/>
                      <a:pt x="14209" y="19030"/>
                    </a:cubicBezTo>
                    <a:lnTo>
                      <a:pt x="14209" y="18996"/>
                    </a:lnTo>
                    <a:cubicBezTo>
                      <a:pt x="14403" y="19167"/>
                      <a:pt x="14631" y="19304"/>
                      <a:pt x="14882" y="19384"/>
                    </a:cubicBezTo>
                    <a:cubicBezTo>
                      <a:pt x="14905" y="19384"/>
                      <a:pt x="14939" y="19384"/>
                      <a:pt x="14962" y="19361"/>
                    </a:cubicBezTo>
                    <a:cubicBezTo>
                      <a:pt x="14973" y="19350"/>
                      <a:pt x="14996" y="19327"/>
                      <a:pt x="14996" y="19316"/>
                    </a:cubicBezTo>
                    <a:cubicBezTo>
                      <a:pt x="15144" y="19441"/>
                      <a:pt x="15304" y="19555"/>
                      <a:pt x="15475" y="19646"/>
                    </a:cubicBezTo>
                    <a:cubicBezTo>
                      <a:pt x="15489" y="19651"/>
                      <a:pt x="15504" y="19654"/>
                      <a:pt x="15518" y="19654"/>
                    </a:cubicBezTo>
                    <a:cubicBezTo>
                      <a:pt x="15538" y="19654"/>
                      <a:pt x="15558" y="19648"/>
                      <a:pt x="15578" y="19635"/>
                    </a:cubicBezTo>
                    <a:cubicBezTo>
                      <a:pt x="15601" y="19601"/>
                      <a:pt x="15624" y="19567"/>
                      <a:pt x="15612" y="19532"/>
                    </a:cubicBezTo>
                    <a:cubicBezTo>
                      <a:pt x="15612" y="19498"/>
                      <a:pt x="15601" y="19475"/>
                      <a:pt x="15601" y="19441"/>
                    </a:cubicBezTo>
                    <a:lnTo>
                      <a:pt x="15601" y="19441"/>
                    </a:lnTo>
                    <a:cubicBezTo>
                      <a:pt x="15943" y="19646"/>
                      <a:pt x="16810" y="20114"/>
                      <a:pt x="17381" y="20183"/>
                    </a:cubicBezTo>
                    <a:cubicBezTo>
                      <a:pt x="17386" y="20183"/>
                      <a:pt x="17390" y="20184"/>
                      <a:pt x="17394" y="20184"/>
                    </a:cubicBezTo>
                    <a:cubicBezTo>
                      <a:pt x="17499" y="20184"/>
                      <a:pt x="17537" y="20055"/>
                      <a:pt x="17450" y="20000"/>
                    </a:cubicBezTo>
                    <a:cubicBezTo>
                      <a:pt x="16879" y="19612"/>
                      <a:pt x="16343" y="19179"/>
                      <a:pt x="15840" y="18711"/>
                    </a:cubicBezTo>
                    <a:lnTo>
                      <a:pt x="15863" y="18711"/>
                    </a:lnTo>
                    <a:cubicBezTo>
                      <a:pt x="15898" y="18711"/>
                      <a:pt x="15920" y="18699"/>
                      <a:pt x="15943" y="18676"/>
                    </a:cubicBezTo>
                    <a:cubicBezTo>
                      <a:pt x="15966" y="18654"/>
                      <a:pt x="15977" y="18619"/>
                      <a:pt x="15966" y="18585"/>
                    </a:cubicBezTo>
                    <a:cubicBezTo>
                      <a:pt x="15898" y="18437"/>
                      <a:pt x="15795" y="18300"/>
                      <a:pt x="15658" y="18209"/>
                    </a:cubicBezTo>
                    <a:cubicBezTo>
                      <a:pt x="15704" y="18197"/>
                      <a:pt x="15749" y="18174"/>
                      <a:pt x="15795" y="18140"/>
                    </a:cubicBezTo>
                    <a:cubicBezTo>
                      <a:pt x="15806" y="18117"/>
                      <a:pt x="15818" y="18094"/>
                      <a:pt x="15818" y="18060"/>
                    </a:cubicBezTo>
                    <a:cubicBezTo>
                      <a:pt x="15818" y="18037"/>
                      <a:pt x="15806" y="18015"/>
                      <a:pt x="15783" y="17992"/>
                    </a:cubicBezTo>
                    <a:cubicBezTo>
                      <a:pt x="15635" y="17866"/>
                      <a:pt x="15464" y="17752"/>
                      <a:pt x="15304" y="17649"/>
                    </a:cubicBezTo>
                    <a:cubicBezTo>
                      <a:pt x="15373" y="17638"/>
                      <a:pt x="15452" y="17615"/>
                      <a:pt x="15521" y="17569"/>
                    </a:cubicBezTo>
                    <a:cubicBezTo>
                      <a:pt x="15544" y="17558"/>
                      <a:pt x="15555" y="17535"/>
                      <a:pt x="15567" y="17501"/>
                    </a:cubicBezTo>
                    <a:cubicBezTo>
                      <a:pt x="15567" y="17478"/>
                      <a:pt x="15555" y="17444"/>
                      <a:pt x="15532" y="17421"/>
                    </a:cubicBezTo>
                    <a:cubicBezTo>
                      <a:pt x="15338" y="17216"/>
                      <a:pt x="15110" y="17056"/>
                      <a:pt x="14870" y="16930"/>
                    </a:cubicBezTo>
                    <a:cubicBezTo>
                      <a:pt x="14905" y="16919"/>
                      <a:pt x="14927" y="16885"/>
                      <a:pt x="14939" y="16851"/>
                    </a:cubicBezTo>
                    <a:cubicBezTo>
                      <a:pt x="14939" y="16816"/>
                      <a:pt x="14927" y="16771"/>
                      <a:pt x="14893" y="16748"/>
                    </a:cubicBezTo>
                    <a:cubicBezTo>
                      <a:pt x="14676" y="16577"/>
                      <a:pt x="14403" y="16463"/>
                      <a:pt x="14117" y="16417"/>
                    </a:cubicBezTo>
                    <a:cubicBezTo>
                      <a:pt x="14129" y="16405"/>
                      <a:pt x="14140" y="16394"/>
                      <a:pt x="14151" y="16394"/>
                    </a:cubicBezTo>
                    <a:cubicBezTo>
                      <a:pt x="14186" y="16383"/>
                      <a:pt x="14209" y="16348"/>
                      <a:pt x="14220" y="16314"/>
                    </a:cubicBezTo>
                    <a:cubicBezTo>
                      <a:pt x="14220" y="16268"/>
                      <a:pt x="14197" y="16234"/>
                      <a:pt x="14174" y="16211"/>
                    </a:cubicBezTo>
                    <a:cubicBezTo>
                      <a:pt x="13969" y="16097"/>
                      <a:pt x="13741" y="16017"/>
                      <a:pt x="13501" y="15995"/>
                    </a:cubicBezTo>
                    <a:cubicBezTo>
                      <a:pt x="13547" y="15915"/>
                      <a:pt x="13558" y="15869"/>
                      <a:pt x="13524" y="15823"/>
                    </a:cubicBezTo>
                    <a:cubicBezTo>
                      <a:pt x="13512" y="15801"/>
                      <a:pt x="13501" y="15789"/>
                      <a:pt x="13478" y="15778"/>
                    </a:cubicBezTo>
                    <a:cubicBezTo>
                      <a:pt x="13461" y="15769"/>
                      <a:pt x="13443" y="15754"/>
                      <a:pt x="13426" y="15742"/>
                    </a:cubicBezTo>
                    <a:lnTo>
                      <a:pt x="13426" y="15742"/>
                    </a:lnTo>
                    <a:lnTo>
                      <a:pt x="13467" y="15766"/>
                    </a:lnTo>
                    <a:cubicBezTo>
                      <a:pt x="13481" y="15771"/>
                      <a:pt x="13497" y="15774"/>
                      <a:pt x="13514" y="15774"/>
                    </a:cubicBezTo>
                    <a:cubicBezTo>
                      <a:pt x="13537" y="15774"/>
                      <a:pt x="13561" y="15768"/>
                      <a:pt x="13581" y="15755"/>
                    </a:cubicBezTo>
                    <a:cubicBezTo>
                      <a:pt x="13615" y="15732"/>
                      <a:pt x="13626" y="15686"/>
                      <a:pt x="13615" y="15652"/>
                    </a:cubicBezTo>
                    <a:lnTo>
                      <a:pt x="13615" y="15652"/>
                    </a:lnTo>
                    <a:cubicBezTo>
                      <a:pt x="13878" y="15835"/>
                      <a:pt x="14174" y="15960"/>
                      <a:pt x="14482" y="16006"/>
                    </a:cubicBezTo>
                    <a:cubicBezTo>
                      <a:pt x="14517" y="16006"/>
                      <a:pt x="14551" y="15995"/>
                      <a:pt x="14574" y="15972"/>
                    </a:cubicBezTo>
                    <a:cubicBezTo>
                      <a:pt x="14597" y="15949"/>
                      <a:pt x="14608" y="15915"/>
                      <a:pt x="14597" y="15892"/>
                    </a:cubicBezTo>
                    <a:cubicBezTo>
                      <a:pt x="14597" y="15858"/>
                      <a:pt x="14585" y="15835"/>
                      <a:pt x="14585" y="15812"/>
                    </a:cubicBezTo>
                    <a:lnTo>
                      <a:pt x="14585" y="15812"/>
                    </a:lnTo>
                    <a:cubicBezTo>
                      <a:pt x="14791" y="15960"/>
                      <a:pt x="15030" y="16052"/>
                      <a:pt x="15270" y="16086"/>
                    </a:cubicBezTo>
                    <a:cubicBezTo>
                      <a:pt x="15279" y="16089"/>
                      <a:pt x="15287" y="16090"/>
                      <a:pt x="15295" y="16090"/>
                    </a:cubicBezTo>
                    <a:cubicBezTo>
                      <a:pt x="15316" y="16090"/>
                      <a:pt x="15333" y="16080"/>
                      <a:pt x="15350" y="16063"/>
                    </a:cubicBezTo>
                    <a:cubicBezTo>
                      <a:pt x="15373" y="16040"/>
                      <a:pt x="15384" y="16006"/>
                      <a:pt x="15384" y="15983"/>
                    </a:cubicBezTo>
                    <a:lnTo>
                      <a:pt x="15384" y="15915"/>
                    </a:lnTo>
                    <a:cubicBezTo>
                      <a:pt x="15578" y="16017"/>
                      <a:pt x="15806" y="16086"/>
                      <a:pt x="16034" y="16120"/>
                    </a:cubicBezTo>
                    <a:cubicBezTo>
                      <a:pt x="16057" y="16120"/>
                      <a:pt x="16092" y="16097"/>
                      <a:pt x="16103" y="16074"/>
                    </a:cubicBezTo>
                    <a:cubicBezTo>
                      <a:pt x="16126" y="16052"/>
                      <a:pt x="16137" y="16029"/>
                      <a:pt x="16126" y="15995"/>
                    </a:cubicBezTo>
                    <a:cubicBezTo>
                      <a:pt x="16114" y="15949"/>
                      <a:pt x="16114" y="15903"/>
                      <a:pt x="16114" y="15846"/>
                    </a:cubicBezTo>
                    <a:lnTo>
                      <a:pt x="16114" y="15846"/>
                    </a:lnTo>
                    <a:cubicBezTo>
                      <a:pt x="16320" y="15938"/>
                      <a:pt x="16548" y="15995"/>
                      <a:pt x="16765" y="16029"/>
                    </a:cubicBezTo>
                    <a:cubicBezTo>
                      <a:pt x="16799" y="16029"/>
                      <a:pt x="16833" y="16017"/>
                      <a:pt x="16845" y="15995"/>
                    </a:cubicBezTo>
                    <a:cubicBezTo>
                      <a:pt x="16868" y="15972"/>
                      <a:pt x="16879" y="15949"/>
                      <a:pt x="16879" y="15915"/>
                    </a:cubicBezTo>
                    <a:lnTo>
                      <a:pt x="16856" y="15744"/>
                    </a:lnTo>
                    <a:lnTo>
                      <a:pt x="16856" y="15744"/>
                    </a:lnTo>
                    <a:cubicBezTo>
                      <a:pt x="16992" y="15787"/>
                      <a:pt x="17135" y="15807"/>
                      <a:pt x="17277" y="15807"/>
                    </a:cubicBezTo>
                    <a:cubicBezTo>
                      <a:pt x="17397" y="15807"/>
                      <a:pt x="17517" y="15792"/>
                      <a:pt x="17632" y="15766"/>
                    </a:cubicBezTo>
                    <a:cubicBezTo>
                      <a:pt x="17666" y="15755"/>
                      <a:pt x="17689" y="15732"/>
                      <a:pt x="17701" y="15698"/>
                    </a:cubicBezTo>
                    <a:cubicBezTo>
                      <a:pt x="17712" y="15664"/>
                      <a:pt x="17701" y="15629"/>
                      <a:pt x="17689" y="15607"/>
                    </a:cubicBezTo>
                    <a:cubicBezTo>
                      <a:pt x="17666" y="15584"/>
                      <a:pt x="17644" y="15550"/>
                      <a:pt x="17621" y="15527"/>
                    </a:cubicBezTo>
                    <a:lnTo>
                      <a:pt x="17621" y="15527"/>
                    </a:lnTo>
                    <a:cubicBezTo>
                      <a:pt x="17710" y="15543"/>
                      <a:pt x="17800" y="15550"/>
                      <a:pt x="17890" y="15550"/>
                    </a:cubicBezTo>
                    <a:cubicBezTo>
                      <a:pt x="18055" y="15550"/>
                      <a:pt x="18219" y="15525"/>
                      <a:pt x="18374" y="15481"/>
                    </a:cubicBezTo>
                    <a:cubicBezTo>
                      <a:pt x="18408" y="15470"/>
                      <a:pt x="18431" y="15435"/>
                      <a:pt x="18442" y="15401"/>
                    </a:cubicBezTo>
                    <a:cubicBezTo>
                      <a:pt x="18442" y="15367"/>
                      <a:pt x="18431" y="15333"/>
                      <a:pt x="18408" y="15310"/>
                    </a:cubicBezTo>
                    <a:cubicBezTo>
                      <a:pt x="18385" y="15287"/>
                      <a:pt x="18363" y="15264"/>
                      <a:pt x="18340" y="15241"/>
                    </a:cubicBezTo>
                    <a:lnTo>
                      <a:pt x="18340" y="15241"/>
                    </a:lnTo>
                    <a:cubicBezTo>
                      <a:pt x="18403" y="15249"/>
                      <a:pt x="18467" y="15253"/>
                      <a:pt x="18530" y="15253"/>
                    </a:cubicBezTo>
                    <a:cubicBezTo>
                      <a:pt x="18755" y="15253"/>
                      <a:pt x="18982" y="15207"/>
                      <a:pt x="19196" y="15127"/>
                    </a:cubicBezTo>
                    <a:cubicBezTo>
                      <a:pt x="19230" y="15104"/>
                      <a:pt x="19241" y="15082"/>
                      <a:pt x="19253" y="15047"/>
                    </a:cubicBezTo>
                    <a:cubicBezTo>
                      <a:pt x="19253" y="15013"/>
                      <a:pt x="19241" y="14979"/>
                      <a:pt x="19218" y="14956"/>
                    </a:cubicBezTo>
                    <a:lnTo>
                      <a:pt x="19116" y="14876"/>
                    </a:lnTo>
                    <a:cubicBezTo>
                      <a:pt x="19355" y="14819"/>
                      <a:pt x="19709" y="14716"/>
                      <a:pt x="19926" y="14488"/>
                    </a:cubicBezTo>
                    <a:cubicBezTo>
                      <a:pt x="19960" y="14443"/>
                      <a:pt x="19960" y="14385"/>
                      <a:pt x="19926" y="14340"/>
                    </a:cubicBezTo>
                    <a:lnTo>
                      <a:pt x="19903" y="14317"/>
                    </a:lnTo>
                    <a:cubicBezTo>
                      <a:pt x="20109" y="14271"/>
                      <a:pt x="20303" y="14203"/>
                      <a:pt x="20497" y="14100"/>
                    </a:cubicBezTo>
                    <a:cubicBezTo>
                      <a:pt x="20508" y="14089"/>
                      <a:pt x="20519" y="14077"/>
                      <a:pt x="20531" y="14055"/>
                    </a:cubicBezTo>
                    <a:cubicBezTo>
                      <a:pt x="20542" y="14009"/>
                      <a:pt x="20542" y="13952"/>
                      <a:pt x="20531" y="13895"/>
                    </a:cubicBezTo>
                    <a:cubicBezTo>
                      <a:pt x="20816" y="13792"/>
                      <a:pt x="21455" y="13495"/>
                      <a:pt x="21786" y="13027"/>
                    </a:cubicBezTo>
                    <a:cubicBezTo>
                      <a:pt x="21827" y="12955"/>
                      <a:pt x="21776" y="12864"/>
                      <a:pt x="21698" y="12864"/>
                    </a:cubicBezTo>
                    <a:cubicBezTo>
                      <a:pt x="21689" y="12864"/>
                      <a:pt x="21681" y="12865"/>
                      <a:pt x="21672" y="12868"/>
                    </a:cubicBezTo>
                    <a:cubicBezTo>
                      <a:pt x="21377" y="12954"/>
                      <a:pt x="20884" y="12974"/>
                      <a:pt x="20489" y="12974"/>
                    </a:cubicBezTo>
                    <a:cubicBezTo>
                      <a:pt x="20151" y="12974"/>
                      <a:pt x="19886" y="12959"/>
                      <a:pt x="19880" y="12959"/>
                    </a:cubicBezTo>
                    <a:cubicBezTo>
                      <a:pt x="19892" y="12948"/>
                      <a:pt x="19903" y="12936"/>
                      <a:pt x="19903" y="12913"/>
                    </a:cubicBezTo>
                    <a:cubicBezTo>
                      <a:pt x="19915" y="12868"/>
                      <a:pt x="19892" y="12822"/>
                      <a:pt x="19858" y="12811"/>
                    </a:cubicBezTo>
                    <a:cubicBezTo>
                      <a:pt x="19763" y="12769"/>
                      <a:pt x="19665" y="12749"/>
                      <a:pt x="19567" y="12749"/>
                    </a:cubicBezTo>
                    <a:cubicBezTo>
                      <a:pt x="19477" y="12749"/>
                      <a:pt x="19386" y="12766"/>
                      <a:pt x="19298" y="12799"/>
                    </a:cubicBezTo>
                    <a:cubicBezTo>
                      <a:pt x="19321" y="12719"/>
                      <a:pt x="19344" y="12639"/>
                      <a:pt x="19333" y="12560"/>
                    </a:cubicBezTo>
                    <a:cubicBezTo>
                      <a:pt x="19333" y="12525"/>
                      <a:pt x="19310" y="12502"/>
                      <a:pt x="19287" y="12491"/>
                    </a:cubicBezTo>
                    <a:cubicBezTo>
                      <a:pt x="19271" y="12483"/>
                      <a:pt x="19255" y="12475"/>
                      <a:pt x="19239" y="12475"/>
                    </a:cubicBezTo>
                    <a:cubicBezTo>
                      <a:pt x="19232" y="12475"/>
                      <a:pt x="19225" y="12476"/>
                      <a:pt x="19218" y="12480"/>
                    </a:cubicBezTo>
                    <a:cubicBezTo>
                      <a:pt x="18990" y="12525"/>
                      <a:pt x="18762" y="12582"/>
                      <a:pt x="18545" y="12674"/>
                    </a:cubicBezTo>
                    <a:cubicBezTo>
                      <a:pt x="18591" y="12560"/>
                      <a:pt x="18625" y="12434"/>
                      <a:pt x="18636" y="12320"/>
                    </a:cubicBezTo>
                    <a:cubicBezTo>
                      <a:pt x="18636" y="12286"/>
                      <a:pt x="18625" y="12263"/>
                      <a:pt x="18602" y="12240"/>
                    </a:cubicBezTo>
                    <a:cubicBezTo>
                      <a:pt x="18591" y="12229"/>
                      <a:pt x="18568" y="12217"/>
                      <a:pt x="18534" y="12217"/>
                    </a:cubicBezTo>
                    <a:cubicBezTo>
                      <a:pt x="18191" y="12229"/>
                      <a:pt x="17849" y="12320"/>
                      <a:pt x="17541" y="12480"/>
                    </a:cubicBezTo>
                    <a:lnTo>
                      <a:pt x="17575" y="12377"/>
                    </a:lnTo>
                    <a:cubicBezTo>
                      <a:pt x="17598" y="12343"/>
                      <a:pt x="17587" y="12308"/>
                      <a:pt x="17564" y="12286"/>
                    </a:cubicBezTo>
                    <a:cubicBezTo>
                      <a:pt x="17547" y="12260"/>
                      <a:pt x="17523" y="12247"/>
                      <a:pt x="17498" y="12247"/>
                    </a:cubicBezTo>
                    <a:cubicBezTo>
                      <a:pt x="17490" y="12247"/>
                      <a:pt x="17481" y="12249"/>
                      <a:pt x="17472" y="12251"/>
                    </a:cubicBezTo>
                    <a:cubicBezTo>
                      <a:pt x="17107" y="12320"/>
                      <a:pt x="16788" y="12502"/>
                      <a:pt x="16548" y="12788"/>
                    </a:cubicBezTo>
                    <a:cubicBezTo>
                      <a:pt x="16537" y="12731"/>
                      <a:pt x="16525" y="12674"/>
                      <a:pt x="16525" y="12617"/>
                    </a:cubicBezTo>
                    <a:cubicBezTo>
                      <a:pt x="16537" y="12582"/>
                      <a:pt x="16525" y="12548"/>
                      <a:pt x="16502" y="12525"/>
                    </a:cubicBezTo>
                    <a:cubicBezTo>
                      <a:pt x="16477" y="12509"/>
                      <a:pt x="16452" y="12498"/>
                      <a:pt x="16427" y="12498"/>
                    </a:cubicBezTo>
                    <a:cubicBezTo>
                      <a:pt x="16418" y="12498"/>
                      <a:pt x="16409" y="12499"/>
                      <a:pt x="16400" y="12502"/>
                    </a:cubicBezTo>
                    <a:cubicBezTo>
                      <a:pt x="16103" y="12617"/>
                      <a:pt x="15829" y="12799"/>
                      <a:pt x="15635" y="13050"/>
                    </a:cubicBezTo>
                    <a:cubicBezTo>
                      <a:pt x="15578" y="12868"/>
                      <a:pt x="15521" y="12822"/>
                      <a:pt x="15464" y="12822"/>
                    </a:cubicBezTo>
                    <a:cubicBezTo>
                      <a:pt x="15430" y="12822"/>
                      <a:pt x="15407" y="12822"/>
                      <a:pt x="15384" y="12845"/>
                    </a:cubicBezTo>
                    <a:cubicBezTo>
                      <a:pt x="15110" y="12913"/>
                      <a:pt x="14882" y="13096"/>
                      <a:pt x="14745" y="13336"/>
                    </a:cubicBezTo>
                    <a:cubicBezTo>
                      <a:pt x="14692" y="13316"/>
                      <a:pt x="14639" y="13303"/>
                      <a:pt x="14583" y="13303"/>
                    </a:cubicBezTo>
                    <a:cubicBezTo>
                      <a:pt x="14544" y="13303"/>
                      <a:pt x="14503" y="13310"/>
                      <a:pt x="14460" y="13324"/>
                    </a:cubicBezTo>
                    <a:cubicBezTo>
                      <a:pt x="14448" y="13324"/>
                      <a:pt x="14448" y="13324"/>
                      <a:pt x="14437" y="13336"/>
                    </a:cubicBezTo>
                    <a:cubicBezTo>
                      <a:pt x="14300" y="13438"/>
                      <a:pt x="14186" y="13552"/>
                      <a:pt x="14083" y="13678"/>
                    </a:cubicBezTo>
                    <a:cubicBezTo>
                      <a:pt x="14037" y="13587"/>
                      <a:pt x="14003" y="13564"/>
                      <a:pt x="13946" y="13564"/>
                    </a:cubicBezTo>
                    <a:cubicBezTo>
                      <a:pt x="13912" y="13564"/>
                      <a:pt x="13878" y="13575"/>
                      <a:pt x="13855" y="13609"/>
                    </a:cubicBezTo>
                    <a:cubicBezTo>
                      <a:pt x="13684" y="13735"/>
                      <a:pt x="13524" y="13895"/>
                      <a:pt x="13375" y="14055"/>
                    </a:cubicBezTo>
                    <a:cubicBezTo>
                      <a:pt x="13353" y="14020"/>
                      <a:pt x="13318" y="13986"/>
                      <a:pt x="13273" y="13975"/>
                    </a:cubicBezTo>
                    <a:cubicBezTo>
                      <a:pt x="13265" y="13973"/>
                      <a:pt x="13257" y="13972"/>
                      <a:pt x="13249" y="13972"/>
                    </a:cubicBezTo>
                    <a:cubicBezTo>
                      <a:pt x="13211" y="13972"/>
                      <a:pt x="13175" y="13992"/>
                      <a:pt x="13147" y="14020"/>
                    </a:cubicBezTo>
                    <a:cubicBezTo>
                      <a:pt x="13067" y="14089"/>
                      <a:pt x="12234" y="14739"/>
                      <a:pt x="11344" y="14888"/>
                    </a:cubicBezTo>
                    <a:cubicBezTo>
                      <a:pt x="12074" y="14112"/>
                      <a:pt x="13296" y="13735"/>
                      <a:pt x="13410" y="13701"/>
                    </a:cubicBezTo>
                    <a:cubicBezTo>
                      <a:pt x="13455" y="13701"/>
                      <a:pt x="13501" y="13667"/>
                      <a:pt x="13524" y="13621"/>
                    </a:cubicBezTo>
                    <a:cubicBezTo>
                      <a:pt x="13547" y="13564"/>
                      <a:pt x="13535" y="13507"/>
                      <a:pt x="13501" y="13461"/>
                    </a:cubicBezTo>
                    <a:cubicBezTo>
                      <a:pt x="13763" y="13438"/>
                      <a:pt x="14015" y="13381"/>
                      <a:pt x="14266" y="13313"/>
                    </a:cubicBezTo>
                    <a:cubicBezTo>
                      <a:pt x="14300" y="13313"/>
                      <a:pt x="14334" y="13290"/>
                      <a:pt x="14357" y="13256"/>
                    </a:cubicBezTo>
                    <a:cubicBezTo>
                      <a:pt x="14403" y="13210"/>
                      <a:pt x="14391" y="13153"/>
                      <a:pt x="14323" y="13039"/>
                    </a:cubicBezTo>
                    <a:cubicBezTo>
                      <a:pt x="14517" y="13039"/>
                      <a:pt x="14711" y="13005"/>
                      <a:pt x="14905" y="12948"/>
                    </a:cubicBezTo>
                    <a:cubicBezTo>
                      <a:pt x="14916" y="12936"/>
                      <a:pt x="14927" y="12936"/>
                      <a:pt x="14927" y="12925"/>
                    </a:cubicBezTo>
                    <a:cubicBezTo>
                      <a:pt x="15019" y="12856"/>
                      <a:pt x="15076" y="12754"/>
                      <a:pt x="15099" y="12639"/>
                    </a:cubicBezTo>
                    <a:cubicBezTo>
                      <a:pt x="15144" y="12644"/>
                      <a:pt x="15189" y="12646"/>
                      <a:pt x="15233" y="12646"/>
                    </a:cubicBezTo>
                    <a:cubicBezTo>
                      <a:pt x="15515" y="12646"/>
                      <a:pt x="15783" y="12553"/>
                      <a:pt x="16000" y="12366"/>
                    </a:cubicBezTo>
                    <a:cubicBezTo>
                      <a:pt x="16023" y="12366"/>
                      <a:pt x="16046" y="12343"/>
                      <a:pt x="16057" y="12320"/>
                    </a:cubicBezTo>
                    <a:cubicBezTo>
                      <a:pt x="16103" y="12251"/>
                      <a:pt x="16092" y="12183"/>
                      <a:pt x="15943" y="12000"/>
                    </a:cubicBezTo>
                    <a:cubicBezTo>
                      <a:pt x="16320" y="11978"/>
                      <a:pt x="16685" y="11852"/>
                      <a:pt x="16993" y="11635"/>
                    </a:cubicBezTo>
                    <a:cubicBezTo>
                      <a:pt x="17016" y="11612"/>
                      <a:pt x="17027" y="11578"/>
                      <a:pt x="17027" y="11544"/>
                    </a:cubicBezTo>
                    <a:cubicBezTo>
                      <a:pt x="17027" y="11510"/>
                      <a:pt x="17004" y="11475"/>
                      <a:pt x="16970" y="11464"/>
                    </a:cubicBezTo>
                    <a:cubicBezTo>
                      <a:pt x="16902" y="11418"/>
                      <a:pt x="16845" y="11361"/>
                      <a:pt x="16799" y="11304"/>
                    </a:cubicBezTo>
                    <a:cubicBezTo>
                      <a:pt x="17233" y="11270"/>
                      <a:pt x="17632" y="11087"/>
                      <a:pt x="17940" y="10791"/>
                    </a:cubicBezTo>
                    <a:cubicBezTo>
                      <a:pt x="17986" y="10734"/>
                      <a:pt x="17963" y="10642"/>
                      <a:pt x="17895" y="10631"/>
                    </a:cubicBezTo>
                    <a:lnTo>
                      <a:pt x="17735" y="10585"/>
                    </a:lnTo>
                    <a:cubicBezTo>
                      <a:pt x="18100" y="10403"/>
                      <a:pt x="18420" y="10140"/>
                      <a:pt x="18671" y="9809"/>
                    </a:cubicBezTo>
                    <a:cubicBezTo>
                      <a:pt x="18682" y="9786"/>
                      <a:pt x="18694" y="9752"/>
                      <a:pt x="18694" y="9729"/>
                    </a:cubicBezTo>
                    <a:cubicBezTo>
                      <a:pt x="18682" y="9707"/>
                      <a:pt x="18671" y="9684"/>
                      <a:pt x="18648" y="9661"/>
                    </a:cubicBezTo>
                    <a:cubicBezTo>
                      <a:pt x="18511" y="9592"/>
                      <a:pt x="18363" y="9547"/>
                      <a:pt x="18214" y="9524"/>
                    </a:cubicBezTo>
                    <a:cubicBezTo>
                      <a:pt x="18454" y="9364"/>
                      <a:pt x="18671" y="9193"/>
                      <a:pt x="18876" y="8999"/>
                    </a:cubicBezTo>
                    <a:cubicBezTo>
                      <a:pt x="18899" y="8976"/>
                      <a:pt x="18910" y="8953"/>
                      <a:pt x="18910" y="8930"/>
                    </a:cubicBezTo>
                    <a:cubicBezTo>
                      <a:pt x="18910" y="8896"/>
                      <a:pt x="18899" y="8873"/>
                      <a:pt x="18876" y="8851"/>
                    </a:cubicBezTo>
                    <a:cubicBezTo>
                      <a:pt x="18796" y="8782"/>
                      <a:pt x="18705" y="8748"/>
                      <a:pt x="18602" y="8725"/>
                    </a:cubicBezTo>
                    <a:cubicBezTo>
                      <a:pt x="18796" y="8600"/>
                      <a:pt x="18922" y="8406"/>
                      <a:pt x="18979" y="8177"/>
                    </a:cubicBezTo>
                    <a:cubicBezTo>
                      <a:pt x="18990" y="8143"/>
                      <a:pt x="18967" y="8097"/>
                      <a:pt x="18922" y="8075"/>
                    </a:cubicBezTo>
                    <a:cubicBezTo>
                      <a:pt x="18910" y="8067"/>
                      <a:pt x="18896" y="8063"/>
                      <a:pt x="18882" y="8063"/>
                    </a:cubicBezTo>
                    <a:cubicBezTo>
                      <a:pt x="18857" y="8063"/>
                      <a:pt x="18830" y="8075"/>
                      <a:pt x="18808" y="8097"/>
                    </a:cubicBezTo>
                    <a:cubicBezTo>
                      <a:pt x="18785" y="8120"/>
                      <a:pt x="18762" y="8120"/>
                      <a:pt x="18762" y="8120"/>
                    </a:cubicBezTo>
                    <a:cubicBezTo>
                      <a:pt x="18751" y="8120"/>
                      <a:pt x="18739" y="8120"/>
                      <a:pt x="18739" y="8109"/>
                    </a:cubicBezTo>
                    <a:lnTo>
                      <a:pt x="18808" y="8075"/>
                    </a:lnTo>
                    <a:cubicBezTo>
                      <a:pt x="18830" y="8075"/>
                      <a:pt x="18842" y="8052"/>
                      <a:pt x="18853" y="8040"/>
                    </a:cubicBezTo>
                    <a:cubicBezTo>
                      <a:pt x="18865" y="8029"/>
                      <a:pt x="19606" y="6819"/>
                      <a:pt x="20131" y="6408"/>
                    </a:cubicBezTo>
                    <a:cubicBezTo>
                      <a:pt x="20166" y="6374"/>
                      <a:pt x="20177" y="6329"/>
                      <a:pt x="20166" y="6294"/>
                    </a:cubicBezTo>
                    <a:cubicBezTo>
                      <a:pt x="20154" y="6249"/>
                      <a:pt x="20109" y="6226"/>
                      <a:pt x="20074" y="6226"/>
                    </a:cubicBezTo>
                    <a:cubicBezTo>
                      <a:pt x="19401" y="6226"/>
                      <a:pt x="18694" y="6659"/>
                      <a:pt x="18397" y="6831"/>
                    </a:cubicBezTo>
                    <a:cubicBezTo>
                      <a:pt x="18363" y="6774"/>
                      <a:pt x="18305" y="6739"/>
                      <a:pt x="18248" y="6728"/>
                    </a:cubicBezTo>
                    <a:cubicBezTo>
                      <a:pt x="18237" y="6722"/>
                      <a:pt x="18228" y="6719"/>
                      <a:pt x="18220" y="6719"/>
                    </a:cubicBezTo>
                    <a:cubicBezTo>
                      <a:pt x="18211" y="6719"/>
                      <a:pt x="18203" y="6722"/>
                      <a:pt x="18191" y="6728"/>
                    </a:cubicBezTo>
                    <a:cubicBezTo>
                      <a:pt x="17963" y="6842"/>
                      <a:pt x="17758" y="6990"/>
                      <a:pt x="17575" y="7162"/>
                    </a:cubicBezTo>
                    <a:lnTo>
                      <a:pt x="17564" y="7093"/>
                    </a:lnTo>
                    <a:cubicBezTo>
                      <a:pt x="17554" y="7043"/>
                      <a:pt x="17518" y="7011"/>
                      <a:pt x="17471" y="7011"/>
                    </a:cubicBezTo>
                    <a:cubicBezTo>
                      <a:pt x="17464" y="7011"/>
                      <a:pt x="17457" y="7012"/>
                      <a:pt x="17450" y="7013"/>
                    </a:cubicBezTo>
                    <a:cubicBezTo>
                      <a:pt x="17084" y="7059"/>
                      <a:pt x="16731" y="7356"/>
                      <a:pt x="16537" y="7538"/>
                    </a:cubicBezTo>
                    <a:lnTo>
                      <a:pt x="16514" y="7356"/>
                    </a:lnTo>
                    <a:cubicBezTo>
                      <a:pt x="16514" y="7321"/>
                      <a:pt x="16491" y="7287"/>
                      <a:pt x="16468" y="7276"/>
                    </a:cubicBezTo>
                    <a:cubicBezTo>
                      <a:pt x="16451" y="7270"/>
                      <a:pt x="16434" y="7267"/>
                      <a:pt x="16417" y="7267"/>
                    </a:cubicBezTo>
                    <a:cubicBezTo>
                      <a:pt x="16400" y="7267"/>
                      <a:pt x="16383" y="7270"/>
                      <a:pt x="16365" y="7276"/>
                    </a:cubicBezTo>
                    <a:cubicBezTo>
                      <a:pt x="16080" y="7470"/>
                      <a:pt x="15840" y="7732"/>
                      <a:pt x="15681" y="8040"/>
                    </a:cubicBezTo>
                    <a:cubicBezTo>
                      <a:pt x="15669" y="7995"/>
                      <a:pt x="15658" y="7949"/>
                      <a:pt x="15646" y="7892"/>
                    </a:cubicBezTo>
                    <a:cubicBezTo>
                      <a:pt x="15646" y="7858"/>
                      <a:pt x="15624" y="7824"/>
                      <a:pt x="15589" y="7812"/>
                    </a:cubicBezTo>
                    <a:cubicBezTo>
                      <a:pt x="15575" y="7807"/>
                      <a:pt x="15561" y="7805"/>
                      <a:pt x="15547" y="7805"/>
                    </a:cubicBezTo>
                    <a:cubicBezTo>
                      <a:pt x="15527" y="7805"/>
                      <a:pt x="15507" y="7810"/>
                      <a:pt x="15487" y="7824"/>
                    </a:cubicBezTo>
                    <a:cubicBezTo>
                      <a:pt x="15247" y="8006"/>
                      <a:pt x="15053" y="8246"/>
                      <a:pt x="14939" y="8531"/>
                    </a:cubicBezTo>
                    <a:cubicBezTo>
                      <a:pt x="14916" y="8474"/>
                      <a:pt x="14905" y="8428"/>
                      <a:pt x="14893" y="8383"/>
                    </a:cubicBezTo>
                    <a:cubicBezTo>
                      <a:pt x="14882" y="8348"/>
                      <a:pt x="14859" y="8326"/>
                      <a:pt x="14825" y="8314"/>
                    </a:cubicBezTo>
                    <a:cubicBezTo>
                      <a:pt x="14815" y="8311"/>
                      <a:pt x="14805" y="8310"/>
                      <a:pt x="14795" y="8310"/>
                    </a:cubicBezTo>
                    <a:cubicBezTo>
                      <a:pt x="14771" y="8310"/>
                      <a:pt x="14750" y="8318"/>
                      <a:pt x="14733" y="8326"/>
                    </a:cubicBezTo>
                    <a:cubicBezTo>
                      <a:pt x="14494" y="8531"/>
                      <a:pt x="14323" y="8794"/>
                      <a:pt x="14231" y="9090"/>
                    </a:cubicBezTo>
                    <a:lnTo>
                      <a:pt x="14060" y="8953"/>
                    </a:lnTo>
                    <a:cubicBezTo>
                      <a:pt x="14052" y="8937"/>
                      <a:pt x="14031" y="8926"/>
                      <a:pt x="14007" y="8926"/>
                    </a:cubicBezTo>
                    <a:cubicBezTo>
                      <a:pt x="13999" y="8926"/>
                      <a:pt x="13989" y="8927"/>
                      <a:pt x="13980" y="8930"/>
                    </a:cubicBezTo>
                    <a:cubicBezTo>
                      <a:pt x="13957" y="8930"/>
                      <a:pt x="13923" y="8953"/>
                      <a:pt x="13912" y="8976"/>
                    </a:cubicBezTo>
                    <a:cubicBezTo>
                      <a:pt x="13798" y="9216"/>
                      <a:pt x="13706" y="9478"/>
                      <a:pt x="13649" y="9741"/>
                    </a:cubicBezTo>
                    <a:cubicBezTo>
                      <a:pt x="13592" y="9695"/>
                      <a:pt x="13547" y="9649"/>
                      <a:pt x="13501" y="9604"/>
                    </a:cubicBezTo>
                    <a:cubicBezTo>
                      <a:pt x="13484" y="9587"/>
                      <a:pt x="13468" y="9577"/>
                      <a:pt x="13446" y="9577"/>
                    </a:cubicBezTo>
                    <a:cubicBezTo>
                      <a:pt x="13439" y="9577"/>
                      <a:pt x="13430" y="9578"/>
                      <a:pt x="13421" y="9581"/>
                    </a:cubicBezTo>
                    <a:cubicBezTo>
                      <a:pt x="13387" y="9581"/>
                      <a:pt x="13364" y="9592"/>
                      <a:pt x="13353" y="9615"/>
                    </a:cubicBezTo>
                    <a:cubicBezTo>
                      <a:pt x="13216" y="9855"/>
                      <a:pt x="13136" y="10117"/>
                      <a:pt x="13102" y="10391"/>
                    </a:cubicBezTo>
                    <a:lnTo>
                      <a:pt x="13022" y="10323"/>
                    </a:lnTo>
                    <a:cubicBezTo>
                      <a:pt x="12999" y="10300"/>
                      <a:pt x="12976" y="10300"/>
                      <a:pt x="12942" y="10300"/>
                    </a:cubicBezTo>
                    <a:cubicBezTo>
                      <a:pt x="12919" y="10300"/>
                      <a:pt x="12885" y="10323"/>
                      <a:pt x="12873" y="10346"/>
                    </a:cubicBezTo>
                    <a:cubicBezTo>
                      <a:pt x="12748" y="10619"/>
                      <a:pt x="12679" y="10916"/>
                      <a:pt x="12679" y="11213"/>
                    </a:cubicBezTo>
                    <a:cubicBezTo>
                      <a:pt x="12656" y="11179"/>
                      <a:pt x="12634" y="11156"/>
                      <a:pt x="12599" y="11122"/>
                    </a:cubicBezTo>
                    <a:cubicBezTo>
                      <a:pt x="12583" y="11105"/>
                      <a:pt x="12560" y="11094"/>
                      <a:pt x="12535" y="11094"/>
                    </a:cubicBezTo>
                    <a:cubicBezTo>
                      <a:pt x="12526" y="11094"/>
                      <a:pt x="12517" y="11096"/>
                      <a:pt x="12508" y="11099"/>
                    </a:cubicBezTo>
                    <a:cubicBezTo>
                      <a:pt x="12474" y="11099"/>
                      <a:pt x="12451" y="11122"/>
                      <a:pt x="12440" y="11144"/>
                    </a:cubicBezTo>
                    <a:cubicBezTo>
                      <a:pt x="12268" y="11487"/>
                      <a:pt x="12189" y="11863"/>
                      <a:pt x="12200" y="12240"/>
                    </a:cubicBezTo>
                    <a:lnTo>
                      <a:pt x="12177" y="12217"/>
                    </a:lnTo>
                    <a:cubicBezTo>
                      <a:pt x="12151" y="12192"/>
                      <a:pt x="12126" y="12179"/>
                      <a:pt x="12095" y="12179"/>
                    </a:cubicBezTo>
                    <a:cubicBezTo>
                      <a:pt x="12085" y="12179"/>
                      <a:pt x="12074" y="12180"/>
                      <a:pt x="12063" y="12183"/>
                    </a:cubicBezTo>
                    <a:cubicBezTo>
                      <a:pt x="12029" y="12194"/>
                      <a:pt x="11995" y="12229"/>
                      <a:pt x="11995" y="12263"/>
                    </a:cubicBezTo>
                    <a:cubicBezTo>
                      <a:pt x="11949" y="12662"/>
                      <a:pt x="11549" y="13564"/>
                      <a:pt x="11253" y="14180"/>
                    </a:cubicBezTo>
                    <a:cubicBezTo>
                      <a:pt x="11310" y="13815"/>
                      <a:pt x="11390" y="13450"/>
                      <a:pt x="11481" y="13085"/>
                    </a:cubicBezTo>
                    <a:cubicBezTo>
                      <a:pt x="11618" y="12582"/>
                      <a:pt x="11823" y="12092"/>
                      <a:pt x="12086" y="11647"/>
                    </a:cubicBezTo>
                    <a:cubicBezTo>
                      <a:pt x="12120" y="11578"/>
                      <a:pt x="12120" y="11498"/>
                      <a:pt x="12074" y="11441"/>
                    </a:cubicBezTo>
                    <a:cubicBezTo>
                      <a:pt x="12040" y="11384"/>
                      <a:pt x="11983" y="11350"/>
                      <a:pt x="11915" y="11338"/>
                    </a:cubicBezTo>
                    <a:cubicBezTo>
                      <a:pt x="12131" y="11087"/>
                      <a:pt x="12325" y="10802"/>
                      <a:pt x="12508" y="10517"/>
                    </a:cubicBezTo>
                    <a:cubicBezTo>
                      <a:pt x="12508" y="10505"/>
                      <a:pt x="12508" y="10505"/>
                      <a:pt x="12520" y="10494"/>
                    </a:cubicBezTo>
                    <a:cubicBezTo>
                      <a:pt x="12531" y="10460"/>
                      <a:pt x="12520" y="10425"/>
                      <a:pt x="12497" y="10391"/>
                    </a:cubicBezTo>
                    <a:cubicBezTo>
                      <a:pt x="12474" y="10357"/>
                      <a:pt x="12405" y="10300"/>
                      <a:pt x="12200" y="10243"/>
                    </a:cubicBezTo>
                    <a:cubicBezTo>
                      <a:pt x="12405" y="10015"/>
                      <a:pt x="12565" y="9752"/>
                      <a:pt x="12702" y="9467"/>
                    </a:cubicBezTo>
                    <a:cubicBezTo>
                      <a:pt x="12714" y="9421"/>
                      <a:pt x="12702" y="9376"/>
                      <a:pt x="12656" y="9341"/>
                    </a:cubicBezTo>
                    <a:cubicBezTo>
                      <a:pt x="12577" y="9296"/>
                      <a:pt x="12485" y="9250"/>
                      <a:pt x="12383" y="9227"/>
                    </a:cubicBezTo>
                    <a:cubicBezTo>
                      <a:pt x="12634" y="8999"/>
                      <a:pt x="12805" y="8691"/>
                      <a:pt x="12862" y="8371"/>
                    </a:cubicBezTo>
                    <a:cubicBezTo>
                      <a:pt x="12873" y="8337"/>
                      <a:pt x="12885" y="8314"/>
                      <a:pt x="12873" y="8280"/>
                    </a:cubicBezTo>
                    <a:cubicBezTo>
                      <a:pt x="12862" y="8212"/>
                      <a:pt x="12816" y="8166"/>
                      <a:pt x="12497" y="8120"/>
                    </a:cubicBezTo>
                    <a:cubicBezTo>
                      <a:pt x="12782" y="7835"/>
                      <a:pt x="12965" y="7458"/>
                      <a:pt x="13033" y="7059"/>
                    </a:cubicBezTo>
                    <a:cubicBezTo>
                      <a:pt x="13033" y="6995"/>
                      <a:pt x="12990" y="6946"/>
                      <a:pt x="12937" y="6946"/>
                    </a:cubicBezTo>
                    <a:cubicBezTo>
                      <a:pt x="12924" y="6946"/>
                      <a:pt x="12910" y="6949"/>
                      <a:pt x="12896" y="6956"/>
                    </a:cubicBezTo>
                    <a:cubicBezTo>
                      <a:pt x="12860" y="6964"/>
                      <a:pt x="12823" y="6968"/>
                      <a:pt x="12787" y="6968"/>
                    </a:cubicBezTo>
                    <a:cubicBezTo>
                      <a:pt x="12722" y="6968"/>
                      <a:pt x="12658" y="6955"/>
                      <a:pt x="12599" y="6933"/>
                    </a:cubicBezTo>
                    <a:cubicBezTo>
                      <a:pt x="13090" y="6454"/>
                      <a:pt x="13067" y="5735"/>
                      <a:pt x="13067" y="5701"/>
                    </a:cubicBezTo>
                    <a:cubicBezTo>
                      <a:pt x="13067" y="5667"/>
                      <a:pt x="13056" y="5644"/>
                      <a:pt x="13022" y="5621"/>
                    </a:cubicBezTo>
                    <a:cubicBezTo>
                      <a:pt x="13005" y="5615"/>
                      <a:pt x="12987" y="5612"/>
                      <a:pt x="12972" y="5612"/>
                    </a:cubicBezTo>
                    <a:cubicBezTo>
                      <a:pt x="12956" y="5612"/>
                      <a:pt x="12942" y="5615"/>
                      <a:pt x="12930" y="5621"/>
                    </a:cubicBezTo>
                    <a:lnTo>
                      <a:pt x="12725" y="5724"/>
                    </a:lnTo>
                    <a:cubicBezTo>
                      <a:pt x="12896" y="5336"/>
                      <a:pt x="12953" y="4913"/>
                      <a:pt x="12908" y="4491"/>
                    </a:cubicBezTo>
                    <a:cubicBezTo>
                      <a:pt x="12908" y="4446"/>
                      <a:pt x="12862" y="4411"/>
                      <a:pt x="12816" y="4400"/>
                    </a:cubicBezTo>
                    <a:cubicBezTo>
                      <a:pt x="12656" y="4400"/>
                      <a:pt x="12485" y="4423"/>
                      <a:pt x="12337" y="4491"/>
                    </a:cubicBezTo>
                    <a:cubicBezTo>
                      <a:pt x="12588" y="3955"/>
                      <a:pt x="12508" y="3270"/>
                      <a:pt x="12508" y="3236"/>
                    </a:cubicBezTo>
                    <a:cubicBezTo>
                      <a:pt x="12497" y="3179"/>
                      <a:pt x="12462" y="3145"/>
                      <a:pt x="12405" y="3145"/>
                    </a:cubicBezTo>
                    <a:cubicBezTo>
                      <a:pt x="12303" y="3145"/>
                      <a:pt x="12189" y="3179"/>
                      <a:pt x="12086" y="3224"/>
                    </a:cubicBezTo>
                    <a:cubicBezTo>
                      <a:pt x="12200" y="2814"/>
                      <a:pt x="12189" y="2209"/>
                      <a:pt x="11995" y="1946"/>
                    </a:cubicBezTo>
                    <a:cubicBezTo>
                      <a:pt x="11972" y="1912"/>
                      <a:pt x="11937" y="1901"/>
                      <a:pt x="11915" y="1901"/>
                    </a:cubicBezTo>
                    <a:cubicBezTo>
                      <a:pt x="11778" y="1901"/>
                      <a:pt x="11641" y="1935"/>
                      <a:pt x="11515" y="1981"/>
                    </a:cubicBezTo>
                    <a:lnTo>
                      <a:pt x="11470" y="1992"/>
                    </a:lnTo>
                    <a:cubicBezTo>
                      <a:pt x="11447" y="1878"/>
                      <a:pt x="11435" y="1741"/>
                      <a:pt x="11424" y="1615"/>
                    </a:cubicBezTo>
                    <a:cubicBezTo>
                      <a:pt x="11390" y="1170"/>
                      <a:pt x="11355" y="622"/>
                      <a:pt x="10910" y="40"/>
                    </a:cubicBezTo>
                    <a:cubicBezTo>
                      <a:pt x="10893" y="12"/>
                      <a:pt x="10867" y="0"/>
                      <a:pt x="1084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88" name="Google Shape;3213;p59"/>
          <p:cNvGrpSpPr/>
          <p:nvPr/>
        </p:nvGrpSpPr>
        <p:grpSpPr>
          <a:xfrm>
            <a:off x="714269" y="652043"/>
            <a:ext cx="983261" cy="838703"/>
            <a:chOff x="721050" y="2641475"/>
            <a:chExt cx="978300" cy="864300"/>
          </a:xfrm>
        </p:grpSpPr>
        <p:sp>
          <p:nvSpPr>
            <p:cNvPr id="189" name="Google Shape;3214;p59"/>
            <p:cNvSpPr/>
            <p:nvPr/>
          </p:nvSpPr>
          <p:spPr>
            <a:xfrm>
              <a:off x="721050" y="2641475"/>
              <a:ext cx="978300" cy="864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0" name="Google Shape;3215;p59"/>
            <p:cNvGrpSpPr/>
            <p:nvPr/>
          </p:nvGrpSpPr>
          <p:grpSpPr>
            <a:xfrm>
              <a:off x="838441" y="2732597"/>
              <a:ext cx="743517" cy="682018"/>
              <a:chOff x="833375" y="2732597"/>
              <a:chExt cx="743517" cy="682018"/>
            </a:xfrm>
          </p:grpSpPr>
          <p:sp>
            <p:nvSpPr>
              <p:cNvPr id="191" name="Google Shape;3216;p59"/>
              <p:cNvSpPr/>
              <p:nvPr/>
            </p:nvSpPr>
            <p:spPr>
              <a:xfrm>
                <a:off x="1205766" y="3060816"/>
                <a:ext cx="371126" cy="335177"/>
              </a:xfrm>
              <a:custGeom>
                <a:avLst/>
                <a:gdLst/>
                <a:ahLst/>
                <a:cxnLst/>
                <a:rect l="l" t="t" r="r" b="b"/>
                <a:pathLst>
                  <a:path w="17385" h="15701" extrusionOk="0">
                    <a:moveTo>
                      <a:pt x="8690" y="0"/>
                    </a:moveTo>
                    <a:cubicBezTo>
                      <a:pt x="6771" y="0"/>
                      <a:pt x="4847" y="700"/>
                      <a:pt x="3334" y="2115"/>
                    </a:cubicBezTo>
                    <a:cubicBezTo>
                      <a:pt x="172" y="5070"/>
                      <a:pt x="1" y="10048"/>
                      <a:pt x="2956" y="13210"/>
                    </a:cubicBezTo>
                    <a:cubicBezTo>
                      <a:pt x="4502" y="14864"/>
                      <a:pt x="6596" y="15700"/>
                      <a:pt x="8694" y="15700"/>
                    </a:cubicBezTo>
                    <a:cubicBezTo>
                      <a:pt x="10613" y="15700"/>
                      <a:pt x="12537" y="15001"/>
                      <a:pt x="14051" y="13586"/>
                    </a:cubicBezTo>
                    <a:cubicBezTo>
                      <a:pt x="17214" y="10631"/>
                      <a:pt x="17385" y="5653"/>
                      <a:pt x="14430" y="2490"/>
                    </a:cubicBezTo>
                    <a:cubicBezTo>
                      <a:pt x="12883" y="837"/>
                      <a:pt x="10789" y="0"/>
                      <a:pt x="869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3217;p59"/>
              <p:cNvSpPr/>
              <p:nvPr/>
            </p:nvSpPr>
            <p:spPr>
              <a:xfrm>
                <a:off x="1180532" y="3060803"/>
                <a:ext cx="396359" cy="347729"/>
              </a:xfrm>
              <a:custGeom>
                <a:avLst/>
                <a:gdLst/>
                <a:ahLst/>
                <a:cxnLst/>
                <a:rect l="l" t="t" r="r" b="b"/>
                <a:pathLst>
                  <a:path w="18567" h="16289" extrusionOk="0">
                    <a:moveTo>
                      <a:pt x="9290" y="583"/>
                    </a:moveTo>
                    <a:cubicBezTo>
                      <a:pt x="11890" y="586"/>
                      <a:pt x="14305" y="1926"/>
                      <a:pt x="15685" y="4131"/>
                    </a:cubicBezTo>
                    <a:cubicBezTo>
                      <a:pt x="17066" y="6335"/>
                      <a:pt x="17216" y="9092"/>
                      <a:pt x="16087" y="11434"/>
                    </a:cubicBezTo>
                    <a:cubicBezTo>
                      <a:pt x="14831" y="14027"/>
                      <a:pt x="12161" y="15702"/>
                      <a:pt x="9280" y="15702"/>
                    </a:cubicBezTo>
                    <a:cubicBezTo>
                      <a:pt x="8141" y="15702"/>
                      <a:pt x="7015" y="15444"/>
                      <a:pt x="5990" y="14948"/>
                    </a:cubicBezTo>
                    <a:cubicBezTo>
                      <a:pt x="2241" y="13133"/>
                      <a:pt x="667" y="8603"/>
                      <a:pt x="2483" y="4854"/>
                    </a:cubicBezTo>
                    <a:cubicBezTo>
                      <a:pt x="3735" y="2261"/>
                      <a:pt x="6409" y="586"/>
                      <a:pt x="9290" y="586"/>
                    </a:cubicBezTo>
                    <a:lnTo>
                      <a:pt x="9290" y="583"/>
                    </a:lnTo>
                    <a:close/>
                    <a:moveTo>
                      <a:pt x="9290" y="0"/>
                    </a:moveTo>
                    <a:cubicBezTo>
                      <a:pt x="6184" y="0"/>
                      <a:pt x="3307" y="1806"/>
                      <a:pt x="1953" y="4600"/>
                    </a:cubicBezTo>
                    <a:cubicBezTo>
                      <a:pt x="0" y="8640"/>
                      <a:pt x="1695" y="13521"/>
                      <a:pt x="5735" y="15474"/>
                    </a:cubicBezTo>
                    <a:cubicBezTo>
                      <a:pt x="6834" y="16011"/>
                      <a:pt x="8036" y="16288"/>
                      <a:pt x="9258" y="16288"/>
                    </a:cubicBezTo>
                    <a:cubicBezTo>
                      <a:pt x="9265" y="16288"/>
                      <a:pt x="9273" y="16288"/>
                      <a:pt x="9280" y="16288"/>
                    </a:cubicBezTo>
                    <a:cubicBezTo>
                      <a:pt x="12382" y="16288"/>
                      <a:pt x="15263" y="14486"/>
                      <a:pt x="16613" y="11692"/>
                    </a:cubicBezTo>
                    <a:cubicBezTo>
                      <a:pt x="18566" y="7642"/>
                      <a:pt x="16875" y="2777"/>
                      <a:pt x="12831" y="814"/>
                    </a:cubicBezTo>
                    <a:cubicBezTo>
                      <a:pt x="11729" y="278"/>
                      <a:pt x="10516" y="0"/>
                      <a:pt x="929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3218;p59"/>
              <p:cNvSpPr/>
              <p:nvPr/>
            </p:nvSpPr>
            <p:spPr>
              <a:xfrm>
                <a:off x="833375" y="2732597"/>
                <a:ext cx="473616" cy="682010"/>
              </a:xfrm>
              <a:custGeom>
                <a:avLst/>
                <a:gdLst/>
                <a:ahLst/>
                <a:cxnLst/>
                <a:rect l="l" t="t" r="r" b="b"/>
                <a:pathLst>
                  <a:path w="22186" h="31948" extrusionOk="0">
                    <a:moveTo>
                      <a:pt x="14681" y="587"/>
                    </a:moveTo>
                    <a:cubicBezTo>
                      <a:pt x="17301" y="590"/>
                      <a:pt x="19679" y="2118"/>
                      <a:pt x="20771" y="4496"/>
                    </a:cubicBezTo>
                    <a:cubicBezTo>
                      <a:pt x="21515" y="6111"/>
                      <a:pt x="21582" y="7957"/>
                      <a:pt x="20959" y="9622"/>
                    </a:cubicBezTo>
                    <a:lnTo>
                      <a:pt x="14503" y="26992"/>
                    </a:lnTo>
                    <a:cubicBezTo>
                      <a:pt x="13503" y="29689"/>
                      <a:pt x="10947" y="31359"/>
                      <a:pt x="8229" y="31359"/>
                    </a:cubicBezTo>
                    <a:cubicBezTo>
                      <a:pt x="7453" y="31359"/>
                      <a:pt x="6664" y="31223"/>
                      <a:pt x="5893" y="30935"/>
                    </a:cubicBezTo>
                    <a:cubicBezTo>
                      <a:pt x="2429" y="29649"/>
                      <a:pt x="661" y="25786"/>
                      <a:pt x="1947" y="22326"/>
                    </a:cubicBezTo>
                    <a:lnTo>
                      <a:pt x="8403" y="4955"/>
                    </a:lnTo>
                    <a:cubicBezTo>
                      <a:pt x="9384" y="2335"/>
                      <a:pt x="11883" y="597"/>
                      <a:pt x="14684" y="590"/>
                    </a:cubicBezTo>
                    <a:lnTo>
                      <a:pt x="14681" y="587"/>
                    </a:lnTo>
                    <a:close/>
                    <a:moveTo>
                      <a:pt x="14684" y="0"/>
                    </a:moveTo>
                    <a:cubicBezTo>
                      <a:pt x="11652" y="0"/>
                      <a:pt x="8909" y="1910"/>
                      <a:pt x="7853" y="4751"/>
                    </a:cubicBezTo>
                    <a:lnTo>
                      <a:pt x="1398" y="22121"/>
                    </a:lnTo>
                    <a:cubicBezTo>
                      <a:pt x="1" y="25883"/>
                      <a:pt x="1924" y="30085"/>
                      <a:pt x="5689" y="31485"/>
                    </a:cubicBezTo>
                    <a:cubicBezTo>
                      <a:pt x="6500" y="31790"/>
                      <a:pt x="7361" y="31944"/>
                      <a:pt x="8225" y="31947"/>
                    </a:cubicBezTo>
                    <a:cubicBezTo>
                      <a:pt x="11267" y="31937"/>
                      <a:pt x="13987" y="30044"/>
                      <a:pt x="15056" y="27197"/>
                    </a:cubicBezTo>
                    <a:lnTo>
                      <a:pt x="21508" y="9823"/>
                    </a:lnTo>
                    <a:cubicBezTo>
                      <a:pt x="22185" y="8014"/>
                      <a:pt x="22111" y="6007"/>
                      <a:pt x="21304" y="4255"/>
                    </a:cubicBezTo>
                    <a:cubicBezTo>
                      <a:pt x="20115" y="1665"/>
                      <a:pt x="17532" y="4"/>
                      <a:pt x="146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3219;p59"/>
              <p:cNvSpPr/>
              <p:nvPr/>
            </p:nvSpPr>
            <p:spPr>
              <a:xfrm>
                <a:off x="833375" y="3002010"/>
                <a:ext cx="396722" cy="412604"/>
              </a:xfrm>
              <a:custGeom>
                <a:avLst/>
                <a:gdLst/>
                <a:ahLst/>
                <a:cxnLst/>
                <a:rect l="l" t="t" r="r" b="b"/>
                <a:pathLst>
                  <a:path w="18584" h="19328" extrusionOk="0">
                    <a:moveTo>
                      <a:pt x="5274" y="757"/>
                    </a:moveTo>
                    <a:lnTo>
                      <a:pt x="17830" y="5424"/>
                    </a:lnTo>
                    <a:lnTo>
                      <a:pt x="14503" y="14372"/>
                    </a:lnTo>
                    <a:cubicBezTo>
                      <a:pt x="13503" y="17069"/>
                      <a:pt x="10947" y="18739"/>
                      <a:pt x="8229" y="18739"/>
                    </a:cubicBezTo>
                    <a:cubicBezTo>
                      <a:pt x="7453" y="18739"/>
                      <a:pt x="6664" y="18603"/>
                      <a:pt x="5893" y="18315"/>
                    </a:cubicBezTo>
                    <a:cubicBezTo>
                      <a:pt x="2429" y="17029"/>
                      <a:pt x="661" y="13166"/>
                      <a:pt x="1947" y="9706"/>
                    </a:cubicBezTo>
                    <a:lnTo>
                      <a:pt x="5274" y="757"/>
                    </a:lnTo>
                    <a:close/>
                    <a:moveTo>
                      <a:pt x="4929" y="0"/>
                    </a:moveTo>
                    <a:lnTo>
                      <a:pt x="1398" y="9501"/>
                    </a:lnTo>
                    <a:cubicBezTo>
                      <a:pt x="1" y="13263"/>
                      <a:pt x="1924" y="17465"/>
                      <a:pt x="5689" y="18865"/>
                    </a:cubicBezTo>
                    <a:cubicBezTo>
                      <a:pt x="6500" y="19170"/>
                      <a:pt x="7361" y="19324"/>
                      <a:pt x="8225" y="19327"/>
                    </a:cubicBezTo>
                    <a:cubicBezTo>
                      <a:pt x="11254" y="19327"/>
                      <a:pt x="13997" y="17414"/>
                      <a:pt x="15056" y="14577"/>
                    </a:cubicBezTo>
                    <a:lnTo>
                      <a:pt x="18584" y="5076"/>
                    </a:lnTo>
                    <a:lnTo>
                      <a:pt x="492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3220;p59"/>
              <p:cNvSpPr/>
              <p:nvPr/>
            </p:nvSpPr>
            <p:spPr>
              <a:xfrm>
                <a:off x="928220" y="2850552"/>
                <a:ext cx="177526" cy="401440"/>
              </a:xfrm>
              <a:custGeom>
                <a:avLst/>
                <a:gdLst/>
                <a:ahLst/>
                <a:cxnLst/>
                <a:rect l="l" t="t" r="r" b="b"/>
                <a:pathLst>
                  <a:path w="8316" h="18805" extrusionOk="0">
                    <a:moveTo>
                      <a:pt x="7360" y="0"/>
                    </a:moveTo>
                    <a:cubicBezTo>
                      <a:pt x="7022" y="0"/>
                      <a:pt x="6702" y="204"/>
                      <a:pt x="6570" y="536"/>
                    </a:cubicBezTo>
                    <a:lnTo>
                      <a:pt x="208" y="17655"/>
                    </a:lnTo>
                    <a:cubicBezTo>
                      <a:pt x="1" y="18211"/>
                      <a:pt x="413" y="18804"/>
                      <a:pt x="1006" y="18804"/>
                    </a:cubicBezTo>
                    <a:cubicBezTo>
                      <a:pt x="1361" y="18804"/>
                      <a:pt x="1682" y="18583"/>
                      <a:pt x="1803" y="18248"/>
                    </a:cubicBezTo>
                    <a:lnTo>
                      <a:pt x="8165" y="1129"/>
                    </a:lnTo>
                    <a:cubicBezTo>
                      <a:pt x="8315" y="690"/>
                      <a:pt x="8088" y="214"/>
                      <a:pt x="7656" y="54"/>
                    </a:cubicBezTo>
                    <a:cubicBezTo>
                      <a:pt x="7558" y="17"/>
                      <a:pt x="7458" y="0"/>
                      <a:pt x="73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3221;p59"/>
              <p:cNvSpPr/>
              <p:nvPr/>
            </p:nvSpPr>
            <p:spPr>
              <a:xfrm>
                <a:off x="913557" y="2837779"/>
                <a:ext cx="192170" cy="414206"/>
              </a:xfrm>
              <a:custGeom>
                <a:avLst/>
                <a:gdLst/>
                <a:ahLst/>
                <a:cxnLst/>
                <a:rect l="l" t="t" r="r" b="b"/>
                <a:pathLst>
                  <a:path w="9002" h="19403" extrusionOk="0">
                    <a:moveTo>
                      <a:pt x="7715" y="578"/>
                    </a:moveTo>
                    <a:cubicBezTo>
                      <a:pt x="7782" y="578"/>
                      <a:pt x="7849" y="591"/>
                      <a:pt x="7913" y="615"/>
                    </a:cubicBezTo>
                    <a:cubicBezTo>
                      <a:pt x="8201" y="722"/>
                      <a:pt x="8349" y="1043"/>
                      <a:pt x="8241" y="1331"/>
                    </a:cubicBezTo>
                    <a:lnTo>
                      <a:pt x="1876" y="18451"/>
                    </a:lnTo>
                    <a:cubicBezTo>
                      <a:pt x="1796" y="18668"/>
                      <a:pt x="1588" y="18816"/>
                      <a:pt x="1354" y="18816"/>
                    </a:cubicBezTo>
                    <a:cubicBezTo>
                      <a:pt x="1287" y="18816"/>
                      <a:pt x="1220" y="18802"/>
                      <a:pt x="1159" y="18779"/>
                    </a:cubicBezTo>
                    <a:cubicBezTo>
                      <a:pt x="868" y="18672"/>
                      <a:pt x="720" y="18350"/>
                      <a:pt x="831" y="18062"/>
                    </a:cubicBezTo>
                    <a:lnTo>
                      <a:pt x="7193" y="943"/>
                    </a:lnTo>
                    <a:cubicBezTo>
                      <a:pt x="7273" y="725"/>
                      <a:pt x="7481" y="578"/>
                      <a:pt x="7715" y="578"/>
                    </a:cubicBezTo>
                    <a:close/>
                    <a:moveTo>
                      <a:pt x="7712" y="0"/>
                    </a:moveTo>
                    <a:cubicBezTo>
                      <a:pt x="7250" y="0"/>
                      <a:pt x="6815" y="280"/>
                      <a:pt x="6643" y="738"/>
                    </a:cubicBezTo>
                    <a:lnTo>
                      <a:pt x="282" y="17858"/>
                    </a:lnTo>
                    <a:cubicBezTo>
                      <a:pt x="0" y="18605"/>
                      <a:pt x="556" y="19402"/>
                      <a:pt x="1354" y="19402"/>
                    </a:cubicBezTo>
                    <a:cubicBezTo>
                      <a:pt x="1833" y="19399"/>
                      <a:pt x="2258" y="19104"/>
                      <a:pt x="2429" y="18655"/>
                    </a:cubicBezTo>
                    <a:lnTo>
                      <a:pt x="8787" y="1536"/>
                    </a:lnTo>
                    <a:cubicBezTo>
                      <a:pt x="9002" y="946"/>
                      <a:pt x="8700" y="290"/>
                      <a:pt x="8111" y="72"/>
                    </a:cubicBezTo>
                    <a:cubicBezTo>
                      <a:pt x="7979" y="23"/>
                      <a:pt x="7844" y="0"/>
                      <a:pt x="771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3222;p59"/>
              <p:cNvSpPr/>
              <p:nvPr/>
            </p:nvSpPr>
            <p:spPr>
              <a:xfrm>
                <a:off x="1235524" y="3127025"/>
                <a:ext cx="286377" cy="215354"/>
              </a:xfrm>
              <a:custGeom>
                <a:avLst/>
                <a:gdLst/>
                <a:ahLst/>
                <a:cxnLst/>
                <a:rect l="l" t="t" r="r" b="b"/>
                <a:pathLst>
                  <a:path w="13415" h="10088" extrusionOk="0">
                    <a:moveTo>
                      <a:pt x="12339" y="818"/>
                    </a:moveTo>
                    <a:lnTo>
                      <a:pt x="12597" y="1186"/>
                    </a:lnTo>
                    <a:lnTo>
                      <a:pt x="1076" y="9270"/>
                    </a:lnTo>
                    <a:lnTo>
                      <a:pt x="818" y="8902"/>
                    </a:lnTo>
                    <a:lnTo>
                      <a:pt x="12339" y="818"/>
                    </a:lnTo>
                    <a:close/>
                    <a:moveTo>
                      <a:pt x="12483" y="0"/>
                    </a:moveTo>
                    <a:lnTo>
                      <a:pt x="0" y="8758"/>
                    </a:lnTo>
                    <a:lnTo>
                      <a:pt x="932" y="10088"/>
                    </a:lnTo>
                    <a:lnTo>
                      <a:pt x="13414" y="1330"/>
                    </a:lnTo>
                    <a:lnTo>
                      <a:pt x="124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0" name="Google Shape;2230;p53"/>
          <p:cNvSpPr txBox="1">
            <a:spLocks noGrp="1"/>
          </p:cNvSpPr>
          <p:nvPr>
            <p:ph type="title"/>
          </p:nvPr>
        </p:nvSpPr>
        <p:spPr>
          <a:xfrm>
            <a:off x="722400" y="279794"/>
            <a:ext cx="7701900" cy="693300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bg-BG" dirty="0"/>
              <a:t>Misuse, abuse and addiction</a:t>
            </a:r>
            <a:endParaRPr dirty="0"/>
          </a:p>
        </p:txBody>
      </p:sp>
      <p:sp>
        <p:nvSpPr>
          <p:cNvPr id="2231" name="Google Shape;2231;p53"/>
          <p:cNvSpPr txBox="1"/>
          <p:nvPr/>
        </p:nvSpPr>
        <p:spPr>
          <a:xfrm flipH="1">
            <a:off x="719700" y="2202424"/>
            <a:ext cx="1495806" cy="100495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1600" b="1" dirty="0" smtClean="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rPr>
              <a:t>Misuse</a:t>
            </a:r>
            <a:endParaRPr sz="1600" b="1" dirty="0">
              <a:solidFill>
                <a:schemeClr val="accen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232" name="Google Shape;2232;p53"/>
          <p:cNvSpPr txBox="1"/>
          <p:nvPr/>
        </p:nvSpPr>
        <p:spPr>
          <a:xfrm>
            <a:off x="6300374" y="3333876"/>
            <a:ext cx="2651061" cy="1703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 smtClean="0"/>
              <a:t>skipping </a:t>
            </a:r>
            <a:r>
              <a:rPr lang="en-US" dirty="0"/>
              <a:t>doses on good days and doubling up on bad </a:t>
            </a:r>
            <a:r>
              <a:rPr lang="en-US" dirty="0" smtClean="0"/>
              <a:t>days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 smtClean="0"/>
              <a:t>using </a:t>
            </a:r>
            <a:r>
              <a:rPr lang="en-US" dirty="0"/>
              <a:t>opioids to control stress or enhance </a:t>
            </a:r>
            <a:r>
              <a:rPr lang="en-US" dirty="0" smtClean="0"/>
              <a:t>mood </a:t>
            </a:r>
            <a:endParaRPr lang="en-US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n-US" dirty="0"/>
              <a:t>using opioids to get </a:t>
            </a:r>
            <a:r>
              <a:rPr lang="en-US" dirty="0" smtClean="0"/>
              <a:t>high</a:t>
            </a:r>
            <a:endParaRPr lang="en-US" dirty="0"/>
          </a:p>
          <a:p>
            <a:pPr algn="ctr"/>
            <a:endParaRPr dirty="0">
              <a:solidFill>
                <a:schemeClr val="accent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2233" name="Google Shape;2233;p53"/>
          <p:cNvSpPr txBox="1"/>
          <p:nvPr/>
        </p:nvSpPr>
        <p:spPr>
          <a:xfrm flipH="1">
            <a:off x="2814754" y="2202423"/>
            <a:ext cx="1496052" cy="100495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bg-BG" sz="1600" b="1" dirty="0">
                <a:solidFill>
                  <a:schemeClr val="accent3"/>
                </a:solidFill>
              </a:rPr>
              <a:t>"drug liking" </a:t>
            </a:r>
            <a:r>
              <a:rPr lang="bg-BG" sz="1600" b="1" dirty="0" smtClean="0">
                <a:solidFill>
                  <a:schemeClr val="accent3"/>
                </a:solidFill>
              </a:rPr>
              <a:t>scales</a:t>
            </a:r>
            <a:endParaRPr sz="1600" b="1" dirty="0">
              <a:solidFill>
                <a:schemeClr val="accent3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235" name="Google Shape;2235;p53"/>
          <p:cNvSpPr txBox="1"/>
          <p:nvPr/>
        </p:nvSpPr>
        <p:spPr>
          <a:xfrm flipH="1">
            <a:off x="4833193" y="2202423"/>
            <a:ext cx="1358479" cy="100495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1600" b="1" dirty="0" smtClean="0"/>
              <a:t>B</a:t>
            </a:r>
            <a:r>
              <a:rPr lang="bg-BG" sz="1600" b="1" dirty="0" smtClean="0"/>
              <a:t>asic </a:t>
            </a:r>
            <a:r>
              <a:rPr lang="bg-BG" sz="1600" b="1" dirty="0"/>
              <a:t>themes </a:t>
            </a:r>
            <a:endParaRPr sz="1600" b="1" dirty="0">
              <a:solidFill>
                <a:schemeClr val="accen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237" name="Google Shape;2237;p53"/>
          <p:cNvSpPr txBox="1"/>
          <p:nvPr/>
        </p:nvSpPr>
        <p:spPr>
          <a:xfrm flipH="1">
            <a:off x="6861372" y="2202424"/>
            <a:ext cx="1422948" cy="100606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1600" b="1" dirty="0"/>
              <a:t>O</a:t>
            </a:r>
            <a:r>
              <a:rPr lang="bg-BG" sz="1600" b="1" dirty="0" smtClean="0"/>
              <a:t>pioid misuse</a:t>
            </a:r>
            <a:endParaRPr b="1" dirty="0">
              <a:solidFill>
                <a:schemeClr val="accent3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cxnSp>
        <p:nvCxnSpPr>
          <p:cNvPr id="2239" name="Google Shape;2239;p53"/>
          <p:cNvCxnSpPr>
            <a:stCxn id="2231" idx="1"/>
            <a:endCxn id="2233" idx="3"/>
          </p:cNvCxnSpPr>
          <p:nvPr/>
        </p:nvCxnSpPr>
        <p:spPr>
          <a:xfrm flipV="1">
            <a:off x="2215506" y="2704899"/>
            <a:ext cx="599248" cy="1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40" name="Google Shape;2240;p53"/>
          <p:cNvCxnSpPr>
            <a:stCxn id="2233" idx="1"/>
            <a:endCxn id="2235" idx="3"/>
          </p:cNvCxnSpPr>
          <p:nvPr/>
        </p:nvCxnSpPr>
        <p:spPr>
          <a:xfrm>
            <a:off x="4310806" y="2704899"/>
            <a:ext cx="522387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41" name="Google Shape;2241;p53"/>
          <p:cNvCxnSpPr>
            <a:stCxn id="2235" idx="1"/>
            <a:endCxn id="2237" idx="3"/>
          </p:cNvCxnSpPr>
          <p:nvPr/>
        </p:nvCxnSpPr>
        <p:spPr>
          <a:xfrm>
            <a:off x="6191672" y="2704899"/>
            <a:ext cx="669700" cy="557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242" name="Google Shape;2242;p53"/>
          <p:cNvGrpSpPr/>
          <p:nvPr/>
        </p:nvGrpSpPr>
        <p:grpSpPr>
          <a:xfrm>
            <a:off x="719700" y="1006625"/>
            <a:ext cx="7704600" cy="209450"/>
            <a:chOff x="719700" y="1428363"/>
            <a:chExt cx="7704600" cy="209450"/>
          </a:xfrm>
          <a:solidFill>
            <a:schemeClr val="tx1">
              <a:lumMod val="75000"/>
            </a:schemeClr>
          </a:solidFill>
        </p:grpSpPr>
        <p:sp>
          <p:nvSpPr>
            <p:cNvPr id="2243" name="Google Shape;2243;p53"/>
            <p:cNvSpPr/>
            <p:nvPr/>
          </p:nvSpPr>
          <p:spPr>
            <a:xfrm>
              <a:off x="1841550" y="1428363"/>
              <a:ext cx="225522" cy="209450"/>
            </a:xfrm>
            <a:prstGeom prst="flowChartInputOutpu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53"/>
            <p:cNvSpPr/>
            <p:nvPr/>
          </p:nvSpPr>
          <p:spPr>
            <a:xfrm>
              <a:off x="2215506" y="1428363"/>
              <a:ext cx="225522" cy="209450"/>
            </a:xfrm>
            <a:prstGeom prst="flowChartInputOutpu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53"/>
            <p:cNvSpPr/>
            <p:nvPr/>
          </p:nvSpPr>
          <p:spPr>
            <a:xfrm>
              <a:off x="2589461" y="1428363"/>
              <a:ext cx="225522" cy="209450"/>
            </a:xfrm>
            <a:prstGeom prst="flowChartInputOutpu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53"/>
            <p:cNvSpPr/>
            <p:nvPr/>
          </p:nvSpPr>
          <p:spPr>
            <a:xfrm>
              <a:off x="2963417" y="1428363"/>
              <a:ext cx="225522" cy="209450"/>
            </a:xfrm>
            <a:prstGeom prst="flowChartInputOutpu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53"/>
            <p:cNvSpPr/>
            <p:nvPr/>
          </p:nvSpPr>
          <p:spPr>
            <a:xfrm>
              <a:off x="3337372" y="1428363"/>
              <a:ext cx="225522" cy="209450"/>
            </a:xfrm>
            <a:prstGeom prst="flowChartInputOutpu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53"/>
            <p:cNvSpPr/>
            <p:nvPr/>
          </p:nvSpPr>
          <p:spPr>
            <a:xfrm>
              <a:off x="3711328" y="1428363"/>
              <a:ext cx="225522" cy="209450"/>
            </a:xfrm>
            <a:prstGeom prst="flowChartInputOutpu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53"/>
            <p:cNvSpPr/>
            <p:nvPr/>
          </p:nvSpPr>
          <p:spPr>
            <a:xfrm>
              <a:off x="4085284" y="1428363"/>
              <a:ext cx="225522" cy="209450"/>
            </a:xfrm>
            <a:prstGeom prst="flowChartInputOutpu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53"/>
            <p:cNvSpPr/>
            <p:nvPr/>
          </p:nvSpPr>
          <p:spPr>
            <a:xfrm>
              <a:off x="4459239" y="1428363"/>
              <a:ext cx="225522" cy="209450"/>
            </a:xfrm>
            <a:prstGeom prst="flowChartInputOutpu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53"/>
            <p:cNvSpPr/>
            <p:nvPr/>
          </p:nvSpPr>
          <p:spPr>
            <a:xfrm>
              <a:off x="4833195" y="1428363"/>
              <a:ext cx="225522" cy="209450"/>
            </a:xfrm>
            <a:prstGeom prst="flowChartInputOutpu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53"/>
            <p:cNvSpPr/>
            <p:nvPr/>
          </p:nvSpPr>
          <p:spPr>
            <a:xfrm>
              <a:off x="5207150" y="1428363"/>
              <a:ext cx="225522" cy="209450"/>
            </a:xfrm>
            <a:prstGeom prst="flowChartInputOutpu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53"/>
            <p:cNvSpPr/>
            <p:nvPr/>
          </p:nvSpPr>
          <p:spPr>
            <a:xfrm>
              <a:off x="5581106" y="1428363"/>
              <a:ext cx="225522" cy="209450"/>
            </a:xfrm>
            <a:prstGeom prst="flowChartInputOutpu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53"/>
            <p:cNvSpPr/>
            <p:nvPr/>
          </p:nvSpPr>
          <p:spPr>
            <a:xfrm>
              <a:off x="5955062" y="1428363"/>
              <a:ext cx="225522" cy="209450"/>
            </a:xfrm>
            <a:prstGeom prst="flowChartInputOutpu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53"/>
            <p:cNvSpPr/>
            <p:nvPr/>
          </p:nvSpPr>
          <p:spPr>
            <a:xfrm>
              <a:off x="6329017" y="1428363"/>
              <a:ext cx="225522" cy="209450"/>
            </a:xfrm>
            <a:prstGeom prst="flowChartInputOutpu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53"/>
            <p:cNvSpPr/>
            <p:nvPr/>
          </p:nvSpPr>
          <p:spPr>
            <a:xfrm>
              <a:off x="6702973" y="1428363"/>
              <a:ext cx="225522" cy="209450"/>
            </a:xfrm>
            <a:prstGeom prst="flowChartInputOutpu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53"/>
            <p:cNvSpPr/>
            <p:nvPr/>
          </p:nvSpPr>
          <p:spPr>
            <a:xfrm>
              <a:off x="7076928" y="1428363"/>
              <a:ext cx="225522" cy="209450"/>
            </a:xfrm>
            <a:prstGeom prst="flowChartInputOutpu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53"/>
            <p:cNvSpPr/>
            <p:nvPr/>
          </p:nvSpPr>
          <p:spPr>
            <a:xfrm>
              <a:off x="1467600" y="1428363"/>
              <a:ext cx="225522" cy="209450"/>
            </a:xfrm>
            <a:prstGeom prst="flowChartInputOutpu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53"/>
            <p:cNvSpPr/>
            <p:nvPr/>
          </p:nvSpPr>
          <p:spPr>
            <a:xfrm>
              <a:off x="1093650" y="1428363"/>
              <a:ext cx="225522" cy="209450"/>
            </a:xfrm>
            <a:prstGeom prst="flowChartInputOutpu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53"/>
            <p:cNvSpPr/>
            <p:nvPr/>
          </p:nvSpPr>
          <p:spPr>
            <a:xfrm>
              <a:off x="719700" y="1428363"/>
              <a:ext cx="225522" cy="209450"/>
            </a:xfrm>
            <a:prstGeom prst="flowChartInputOutpu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53"/>
            <p:cNvSpPr/>
            <p:nvPr/>
          </p:nvSpPr>
          <p:spPr>
            <a:xfrm>
              <a:off x="7450878" y="1428363"/>
              <a:ext cx="225522" cy="209450"/>
            </a:xfrm>
            <a:prstGeom prst="flowChartInputOutpu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53"/>
            <p:cNvSpPr/>
            <p:nvPr/>
          </p:nvSpPr>
          <p:spPr>
            <a:xfrm>
              <a:off x="7824828" y="1428363"/>
              <a:ext cx="225522" cy="209450"/>
            </a:xfrm>
            <a:prstGeom prst="flowChartInputOutpu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53"/>
            <p:cNvSpPr/>
            <p:nvPr/>
          </p:nvSpPr>
          <p:spPr>
            <a:xfrm>
              <a:off x="8198778" y="1428363"/>
              <a:ext cx="225522" cy="209450"/>
            </a:xfrm>
            <a:prstGeom prst="flowChartInputOutpu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60500" y="1574003"/>
            <a:ext cx="86485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i="1" dirty="0">
                <a:solidFill>
                  <a:schemeClr val="tx1">
                    <a:lumMod val="50000"/>
                  </a:schemeClr>
                </a:solidFill>
              </a:rPr>
              <a:t>The majority of individuals who are administered opioids for pain relief do not develop an addiction to them</a:t>
            </a:r>
            <a:r>
              <a:rPr lang="bg-BG" i="1" dirty="0" smtClean="0">
                <a:solidFill>
                  <a:schemeClr val="tx1">
                    <a:lumMod val="50000"/>
                  </a:schemeClr>
                </a:solidFill>
              </a:rPr>
              <a:t>.</a:t>
            </a:r>
            <a:endParaRPr lang="en-US" i="1" dirty="0" smtClean="0">
              <a:solidFill>
                <a:schemeClr val="tx1">
                  <a:lumMod val="50000"/>
                </a:schemeClr>
              </a:solidFill>
            </a:endParaRPr>
          </a:p>
          <a:p>
            <a:endParaRPr lang="en-US" i="1" dirty="0"/>
          </a:p>
        </p:txBody>
      </p:sp>
      <p:sp>
        <p:nvSpPr>
          <p:cNvPr id="23" name="TextBox 22"/>
          <p:cNvSpPr txBox="1"/>
          <p:nvPr/>
        </p:nvSpPr>
        <p:spPr>
          <a:xfrm>
            <a:off x="4610976" y="3421992"/>
            <a:ext cx="17600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oxycodone is far more "loved" than </a:t>
            </a:r>
            <a:r>
              <a:rPr lang="en-US" dirty="0" smtClean="0"/>
              <a:t>buprenorphine</a:t>
            </a:r>
            <a:endParaRPr lang="en-US" b="1" dirty="0">
              <a:solidFill>
                <a:schemeClr val="accent1"/>
              </a:solidFill>
              <a:latin typeface="Oswald"/>
              <a:ea typeface="Oswald"/>
              <a:cs typeface="Oswald"/>
              <a:sym typeface="Oswald"/>
            </a:endParaRPr>
          </a:p>
          <a:p>
            <a:endParaRPr lang="en-US" dirty="0"/>
          </a:p>
        </p:txBody>
      </p:sp>
      <p:sp>
        <p:nvSpPr>
          <p:cNvPr id="2218" name="TextBox 2217"/>
          <p:cNvSpPr txBox="1"/>
          <p:nvPr/>
        </p:nvSpPr>
        <p:spPr>
          <a:xfrm>
            <a:off x="1395050" y="3319756"/>
            <a:ext cx="238882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As higher </a:t>
            </a:r>
            <a:r>
              <a:rPr lang="en-US" dirty="0"/>
              <a:t>doses are required to obtain the same therapeutic </a:t>
            </a:r>
            <a:r>
              <a:rPr lang="en-US" dirty="0" smtClean="0"/>
              <a:t>efficacy, </a:t>
            </a:r>
            <a:r>
              <a:rPr lang="en-US" dirty="0"/>
              <a:t>higher doses may be needed to achieve the same rewarding effect</a:t>
            </a:r>
            <a:endParaRPr lang="en-US" b="1" dirty="0">
              <a:solidFill>
                <a:schemeClr val="accent1"/>
              </a:solidFill>
              <a:latin typeface="Oswald"/>
              <a:ea typeface="Oswald"/>
              <a:cs typeface="Oswald"/>
              <a:sym typeface="Oswald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3" name="Google Shape;2073;p51"/>
          <p:cNvSpPr txBox="1">
            <a:spLocks noGrp="1"/>
          </p:cNvSpPr>
          <p:nvPr>
            <p:ph type="title"/>
          </p:nvPr>
        </p:nvSpPr>
        <p:spPr>
          <a:xfrm>
            <a:off x="738458" y="419490"/>
            <a:ext cx="7701900" cy="693300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 smtClean="0"/>
              <a:t> </a:t>
            </a:r>
            <a:r>
              <a:rPr lang="en-US" dirty="0"/>
              <a:t>Causes and </a:t>
            </a:r>
            <a:r>
              <a:rPr lang="en-US" dirty="0" smtClean="0"/>
              <a:t>Inheritance</a:t>
            </a:r>
            <a:endParaRPr dirty="0"/>
          </a:p>
        </p:txBody>
      </p:sp>
      <p:sp>
        <p:nvSpPr>
          <p:cNvPr id="2074" name="Google Shape;2074;p51"/>
          <p:cNvSpPr txBox="1">
            <a:spLocks noGrp="1"/>
          </p:cNvSpPr>
          <p:nvPr>
            <p:ph type="subTitle" idx="4294967295"/>
          </p:nvPr>
        </p:nvSpPr>
        <p:spPr>
          <a:xfrm>
            <a:off x="2507888" y="1657115"/>
            <a:ext cx="1557900" cy="1123075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buNone/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Caused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by a mix of genetic, environmental, and lifestyle factors.</a:t>
            </a:r>
            <a:endParaRPr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076" name="Google Shape;2076;p51"/>
          <p:cNvSpPr txBox="1">
            <a:spLocks noGrp="1"/>
          </p:cNvSpPr>
          <p:nvPr>
            <p:ph type="title" idx="4294967295"/>
          </p:nvPr>
        </p:nvSpPr>
        <p:spPr>
          <a:xfrm>
            <a:off x="1419188" y="1657115"/>
            <a:ext cx="1088700" cy="1135485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1600" dirty="0">
                <a:solidFill>
                  <a:schemeClr val="accent3"/>
                </a:solidFill>
              </a:rPr>
              <a:t>OUD (opioid use disorder)</a:t>
            </a:r>
            <a:endParaRPr sz="1600" b="1" dirty="0">
              <a:solidFill>
                <a:schemeClr val="accent3"/>
              </a:solidFill>
            </a:endParaRPr>
          </a:p>
        </p:txBody>
      </p:sp>
      <p:sp>
        <p:nvSpPr>
          <p:cNvPr id="2077" name="Google Shape;2077;p51"/>
          <p:cNvSpPr/>
          <p:nvPr/>
        </p:nvSpPr>
        <p:spPr>
          <a:xfrm rot="5400000" flipH="1">
            <a:off x="1033725" y="2505475"/>
            <a:ext cx="153000" cy="35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8" name="Google Shape;2078;p51"/>
          <p:cNvSpPr/>
          <p:nvPr/>
        </p:nvSpPr>
        <p:spPr>
          <a:xfrm rot="5400000" flipH="1">
            <a:off x="1033725" y="2272238"/>
            <a:ext cx="153000" cy="35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9" name="Google Shape;2079;p51"/>
          <p:cNvSpPr/>
          <p:nvPr/>
        </p:nvSpPr>
        <p:spPr>
          <a:xfrm rot="5400000" flipH="1">
            <a:off x="1033725" y="2039001"/>
            <a:ext cx="153000" cy="35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0" name="Google Shape;2080;p51"/>
          <p:cNvSpPr/>
          <p:nvPr/>
        </p:nvSpPr>
        <p:spPr>
          <a:xfrm rot="5400000" flipH="1">
            <a:off x="1033725" y="1805764"/>
            <a:ext cx="153000" cy="35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1" name="Google Shape;2081;p51"/>
          <p:cNvSpPr/>
          <p:nvPr/>
        </p:nvSpPr>
        <p:spPr>
          <a:xfrm rot="5400000" flipH="1">
            <a:off x="1033725" y="1572527"/>
            <a:ext cx="153000" cy="354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2" name="Google Shape;2082;p51"/>
          <p:cNvSpPr txBox="1">
            <a:spLocks noGrp="1"/>
          </p:cNvSpPr>
          <p:nvPr>
            <p:ph type="subTitle" idx="4294967295"/>
          </p:nvPr>
        </p:nvSpPr>
        <p:spPr>
          <a:xfrm>
            <a:off x="261360" y="3088765"/>
            <a:ext cx="4332223" cy="1528021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 algn="ctr">
              <a:buNone/>
            </a:pPr>
            <a:r>
              <a:rPr lang="en-US" i="1" dirty="0" smtClean="0">
                <a:solidFill>
                  <a:srgbClr val="00B050"/>
                </a:solidFill>
              </a:rPr>
              <a:t>When opioids </a:t>
            </a:r>
            <a:r>
              <a:rPr lang="en-US" i="1" dirty="0">
                <a:solidFill>
                  <a:srgbClr val="00B050"/>
                </a:solidFill>
              </a:rPr>
              <a:t>bind to opioid receptors, a sequence of chemical changes occur within and between neurons, resulting in feelings of pleasure and pain alleviation.</a:t>
            </a:r>
            <a:r>
              <a:rPr lang="en-US" dirty="0">
                <a:solidFill>
                  <a:srgbClr val="00B050"/>
                </a:solidFill>
              </a:rPr>
              <a:t> </a:t>
            </a:r>
            <a:endParaRPr lang="en-US" dirty="0" smtClean="0">
              <a:solidFill>
                <a:srgbClr val="00B050"/>
              </a:solidFill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rgbClr val="00B050"/>
                </a:solidFill>
              </a:rPr>
              <a:t>The </a:t>
            </a:r>
            <a:r>
              <a:rPr lang="en-US" b="1" dirty="0">
                <a:solidFill>
                  <a:srgbClr val="00B050"/>
                </a:solidFill>
              </a:rPr>
              <a:t>OPRM1 gene</a:t>
            </a:r>
            <a:r>
              <a:rPr lang="en-US" dirty="0">
                <a:solidFill>
                  <a:srgbClr val="00B050"/>
                </a:solidFill>
              </a:rPr>
              <a:t> produces the main receptor (mu) for most opioid medications. </a:t>
            </a:r>
          </a:p>
        </p:txBody>
      </p:sp>
      <p:sp>
        <p:nvSpPr>
          <p:cNvPr id="2090" name="Google Shape;2090;p51"/>
          <p:cNvSpPr txBox="1">
            <a:spLocks noGrp="1"/>
          </p:cNvSpPr>
          <p:nvPr>
            <p:ph type="subTitle" idx="4294967295"/>
          </p:nvPr>
        </p:nvSpPr>
        <p:spPr>
          <a:xfrm>
            <a:off x="6232890" y="1657115"/>
            <a:ext cx="2609080" cy="2270592"/>
          </a:xfrm>
          <a:prstGeom prst="rect">
            <a:avLst/>
          </a:prstGeom>
          <a:ln w="19050">
            <a:solidFill>
              <a:schemeClr val="tx1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/>
              <a:t>history of substance </a:t>
            </a:r>
            <a:r>
              <a:rPr lang="en-US" dirty="0" smtClean="0"/>
              <a:t>abuse </a:t>
            </a:r>
          </a:p>
          <a:p>
            <a:r>
              <a:rPr lang="en-US" dirty="0" smtClean="0"/>
              <a:t>depression </a:t>
            </a:r>
            <a:r>
              <a:rPr lang="en-US" dirty="0"/>
              <a:t>or psychiatric </a:t>
            </a:r>
            <a:r>
              <a:rPr lang="en-US" dirty="0" smtClean="0"/>
              <a:t>problems</a:t>
            </a:r>
          </a:p>
          <a:p>
            <a:r>
              <a:rPr lang="en-US" dirty="0" smtClean="0"/>
              <a:t> </a:t>
            </a:r>
            <a:r>
              <a:rPr lang="en-US" dirty="0"/>
              <a:t>childhood abuse </a:t>
            </a:r>
            <a:endParaRPr lang="en-US" dirty="0" smtClean="0"/>
          </a:p>
          <a:p>
            <a:r>
              <a:rPr lang="en-US" dirty="0" smtClean="0"/>
              <a:t>certain </a:t>
            </a:r>
            <a:r>
              <a:rPr lang="en-US" dirty="0"/>
              <a:t>personality features, such as impulsivity </a:t>
            </a:r>
            <a:endParaRPr lang="en-US" dirty="0" smtClean="0"/>
          </a:p>
          <a:p>
            <a:pPr marL="139700" indent="0">
              <a:buNone/>
            </a:pPr>
            <a:r>
              <a:rPr lang="en-US" dirty="0" smtClean="0"/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accent1"/>
              </a:solidFill>
            </a:endParaRPr>
          </a:p>
        </p:txBody>
      </p:sp>
      <p:sp>
        <p:nvSpPr>
          <p:cNvPr id="2092" name="Google Shape;2092;p51"/>
          <p:cNvSpPr txBox="1">
            <a:spLocks noGrp="1"/>
          </p:cNvSpPr>
          <p:nvPr>
            <p:ph type="title" idx="4294967295"/>
          </p:nvPr>
        </p:nvSpPr>
        <p:spPr>
          <a:xfrm>
            <a:off x="5142348" y="1657115"/>
            <a:ext cx="1088700" cy="1123076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smtClean="0">
                <a:solidFill>
                  <a:schemeClr val="accent3"/>
                </a:solidFill>
              </a:rPr>
              <a:t>Non-genetic factors</a:t>
            </a:r>
            <a:endParaRPr sz="1800" b="1" dirty="0">
              <a:solidFill>
                <a:schemeClr val="accent3"/>
              </a:solidFill>
            </a:endParaRPr>
          </a:p>
        </p:txBody>
      </p:sp>
      <p:sp>
        <p:nvSpPr>
          <p:cNvPr id="2093" name="Google Shape;2093;p51"/>
          <p:cNvSpPr/>
          <p:nvPr/>
        </p:nvSpPr>
        <p:spPr>
          <a:xfrm rot="5400000" flipH="1">
            <a:off x="4727985" y="2456209"/>
            <a:ext cx="153000" cy="35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4" name="Google Shape;2094;p51"/>
          <p:cNvSpPr/>
          <p:nvPr/>
        </p:nvSpPr>
        <p:spPr>
          <a:xfrm rot="5400000" flipH="1">
            <a:off x="4727985" y="2248289"/>
            <a:ext cx="153000" cy="35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5" name="Google Shape;2095;p51"/>
          <p:cNvSpPr/>
          <p:nvPr/>
        </p:nvSpPr>
        <p:spPr>
          <a:xfrm rot="5400000" flipH="1">
            <a:off x="4727985" y="2015052"/>
            <a:ext cx="153000" cy="35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6" name="Google Shape;2096;p51"/>
          <p:cNvSpPr/>
          <p:nvPr/>
        </p:nvSpPr>
        <p:spPr>
          <a:xfrm rot="5400000" flipH="1">
            <a:off x="4712630" y="1805764"/>
            <a:ext cx="153000" cy="354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7" name="Google Shape;2097;p51"/>
          <p:cNvSpPr/>
          <p:nvPr/>
        </p:nvSpPr>
        <p:spPr>
          <a:xfrm rot="5400000" flipH="1">
            <a:off x="4712630" y="1572527"/>
            <a:ext cx="153000" cy="354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0" name="Google Shape;2100;p51"/>
          <p:cNvSpPr txBox="1">
            <a:spLocks noGrp="1"/>
          </p:cNvSpPr>
          <p:nvPr>
            <p:ph type="title" idx="4294967295"/>
          </p:nvPr>
        </p:nvSpPr>
        <p:spPr>
          <a:xfrm>
            <a:off x="4589408" y="3270246"/>
            <a:ext cx="1088700" cy="1089900"/>
          </a:xfrm>
          <a:prstGeom prst="rect">
            <a:avLst/>
          </a:prstGeom>
          <a:solidFill>
            <a:srgbClr val="00B050"/>
          </a:solidFill>
          <a:ln>
            <a:solidFill>
              <a:schemeClr val="accent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smtClean="0">
                <a:solidFill>
                  <a:schemeClr val="accent3"/>
                </a:solidFill>
              </a:rPr>
              <a:t>Genetic factors</a:t>
            </a:r>
            <a:endParaRPr sz="1800" b="1" dirty="0">
              <a:solidFill>
                <a:schemeClr val="accent3"/>
              </a:solidFill>
            </a:endParaRPr>
          </a:p>
        </p:txBody>
      </p:sp>
      <p:sp>
        <p:nvSpPr>
          <p:cNvPr id="2101" name="Google Shape;2101;p51"/>
          <p:cNvSpPr/>
          <p:nvPr/>
        </p:nvSpPr>
        <p:spPr>
          <a:xfrm rot="5400000" flipH="1">
            <a:off x="5845585" y="4050422"/>
            <a:ext cx="153000" cy="3543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2" name="Google Shape;2102;p51"/>
          <p:cNvSpPr/>
          <p:nvPr/>
        </p:nvSpPr>
        <p:spPr>
          <a:xfrm rot="5400000" flipH="1">
            <a:off x="5845585" y="3603692"/>
            <a:ext cx="153000" cy="354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3" name="Google Shape;2103;p51"/>
          <p:cNvSpPr/>
          <p:nvPr/>
        </p:nvSpPr>
        <p:spPr>
          <a:xfrm rot="5400000" flipH="1">
            <a:off x="5845585" y="3386644"/>
            <a:ext cx="153000" cy="354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4" name="Google Shape;2104;p51"/>
          <p:cNvSpPr/>
          <p:nvPr/>
        </p:nvSpPr>
        <p:spPr>
          <a:xfrm rot="5400000" flipH="1">
            <a:off x="5845585" y="3169596"/>
            <a:ext cx="153000" cy="354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2077;p51"/>
          <p:cNvSpPr/>
          <p:nvPr/>
        </p:nvSpPr>
        <p:spPr>
          <a:xfrm rot="5400000" flipH="1">
            <a:off x="5845585" y="3827057"/>
            <a:ext cx="153000" cy="3543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8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2" grpId="0" build="p" animBg="1"/>
      <p:bldP spid="210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0" name="Google Shape;2380;p55"/>
          <p:cNvSpPr txBox="1">
            <a:spLocks noGrp="1"/>
          </p:cNvSpPr>
          <p:nvPr>
            <p:ph type="title"/>
          </p:nvPr>
        </p:nvSpPr>
        <p:spPr>
          <a:xfrm>
            <a:off x="699805" y="333546"/>
            <a:ext cx="7701900" cy="693300"/>
          </a:xfrm>
          <a:prstGeom prst="rect">
            <a:avLst/>
          </a:prstGeom>
          <a:solidFill>
            <a:srgbClr val="7BE1B3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bg-BG" sz="2800" dirty="0"/>
              <a:t>Misuse of prescription </a:t>
            </a:r>
            <a:r>
              <a:rPr lang="bg-BG" sz="2800" dirty="0" smtClean="0"/>
              <a:t>opioids affects</a:t>
            </a:r>
            <a:r>
              <a:rPr lang="en-US" sz="2800" dirty="0"/>
              <a:t>:</a:t>
            </a:r>
            <a:endParaRPr sz="2800" dirty="0"/>
          </a:p>
        </p:txBody>
      </p:sp>
      <p:grpSp>
        <p:nvGrpSpPr>
          <p:cNvPr id="2381" name="Google Shape;2381;p55"/>
          <p:cNvGrpSpPr/>
          <p:nvPr/>
        </p:nvGrpSpPr>
        <p:grpSpPr>
          <a:xfrm>
            <a:off x="41315" y="1881278"/>
            <a:ext cx="4627825" cy="2465411"/>
            <a:chOff x="233350" y="949250"/>
            <a:chExt cx="7137300" cy="3802300"/>
          </a:xfrm>
        </p:grpSpPr>
        <p:sp>
          <p:nvSpPr>
            <p:cNvPr id="2382" name="Google Shape;2382;p55"/>
            <p:cNvSpPr/>
            <p:nvPr/>
          </p:nvSpPr>
          <p:spPr>
            <a:xfrm>
              <a:off x="4428450" y="2808675"/>
              <a:ext cx="1478900" cy="330100"/>
            </a:xfrm>
            <a:custGeom>
              <a:avLst/>
              <a:gdLst/>
              <a:ahLst/>
              <a:cxnLst/>
              <a:rect l="l" t="t" r="r" b="b"/>
              <a:pathLst>
                <a:path w="59156" h="13204" extrusionOk="0">
                  <a:moveTo>
                    <a:pt x="1" y="0"/>
                  </a:moveTo>
                  <a:lnTo>
                    <a:pt x="1" y="0"/>
                  </a:lnTo>
                  <a:close/>
                  <a:moveTo>
                    <a:pt x="59155" y="13203"/>
                  </a:move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55"/>
            <p:cNvSpPr/>
            <p:nvPr/>
          </p:nvSpPr>
          <p:spPr>
            <a:xfrm>
              <a:off x="2909400" y="1076125"/>
              <a:ext cx="4118650" cy="3109225"/>
            </a:xfrm>
            <a:custGeom>
              <a:avLst/>
              <a:gdLst/>
              <a:ahLst/>
              <a:cxnLst/>
              <a:rect l="l" t="t" r="r" b="b"/>
              <a:pathLst>
                <a:path w="164746" h="124369" extrusionOk="0">
                  <a:moveTo>
                    <a:pt x="49520" y="11070"/>
                  </a:moveTo>
                  <a:cubicBezTo>
                    <a:pt x="49737" y="11070"/>
                    <a:pt x="49861" y="11136"/>
                    <a:pt x="49875" y="11358"/>
                  </a:cubicBezTo>
                  <a:cubicBezTo>
                    <a:pt x="49875" y="11575"/>
                    <a:pt x="49818" y="11698"/>
                    <a:pt x="49684" y="11698"/>
                  </a:cubicBezTo>
                  <a:cubicBezTo>
                    <a:pt x="49636" y="11698"/>
                    <a:pt x="49580" y="11683"/>
                    <a:pt x="49512" y="11651"/>
                  </a:cubicBezTo>
                  <a:cubicBezTo>
                    <a:pt x="49305" y="11565"/>
                    <a:pt x="49115" y="11444"/>
                    <a:pt x="48925" y="11323"/>
                  </a:cubicBezTo>
                  <a:lnTo>
                    <a:pt x="49339" y="11081"/>
                  </a:lnTo>
                  <a:cubicBezTo>
                    <a:pt x="49405" y="11074"/>
                    <a:pt x="49465" y="11070"/>
                    <a:pt x="49520" y="11070"/>
                  </a:cubicBezTo>
                  <a:close/>
                  <a:moveTo>
                    <a:pt x="46983" y="11081"/>
                  </a:moveTo>
                  <a:cubicBezTo>
                    <a:pt x="47014" y="11081"/>
                    <a:pt x="47051" y="11087"/>
                    <a:pt x="47093" y="11098"/>
                  </a:cubicBezTo>
                  <a:cubicBezTo>
                    <a:pt x="47369" y="11185"/>
                    <a:pt x="47870" y="11168"/>
                    <a:pt x="47767" y="11686"/>
                  </a:cubicBezTo>
                  <a:cubicBezTo>
                    <a:pt x="47732" y="11893"/>
                    <a:pt x="47888" y="12274"/>
                    <a:pt x="47490" y="12343"/>
                  </a:cubicBezTo>
                  <a:cubicBezTo>
                    <a:pt x="47110" y="12222"/>
                    <a:pt x="46834" y="11893"/>
                    <a:pt x="46799" y="11496"/>
                  </a:cubicBezTo>
                  <a:cubicBezTo>
                    <a:pt x="46784" y="11302"/>
                    <a:pt x="46782" y="11081"/>
                    <a:pt x="46983" y="11081"/>
                  </a:cubicBezTo>
                  <a:close/>
                  <a:moveTo>
                    <a:pt x="38158" y="11530"/>
                  </a:moveTo>
                  <a:cubicBezTo>
                    <a:pt x="38279" y="11530"/>
                    <a:pt x="38417" y="11703"/>
                    <a:pt x="38642" y="11876"/>
                  </a:cubicBezTo>
                  <a:cubicBezTo>
                    <a:pt x="38366" y="12118"/>
                    <a:pt x="38089" y="12360"/>
                    <a:pt x="37778" y="12585"/>
                  </a:cubicBezTo>
                  <a:cubicBezTo>
                    <a:pt x="35549" y="13967"/>
                    <a:pt x="35514" y="15903"/>
                    <a:pt x="37692" y="17268"/>
                  </a:cubicBezTo>
                  <a:cubicBezTo>
                    <a:pt x="38003" y="17458"/>
                    <a:pt x="38227" y="17631"/>
                    <a:pt x="38158" y="18080"/>
                  </a:cubicBezTo>
                  <a:cubicBezTo>
                    <a:pt x="38106" y="18529"/>
                    <a:pt x="37951" y="18599"/>
                    <a:pt x="37553" y="18737"/>
                  </a:cubicBezTo>
                  <a:cubicBezTo>
                    <a:pt x="36568" y="19117"/>
                    <a:pt x="36309" y="19981"/>
                    <a:pt x="36378" y="20949"/>
                  </a:cubicBezTo>
                  <a:cubicBezTo>
                    <a:pt x="36427" y="21679"/>
                    <a:pt x="36279" y="22143"/>
                    <a:pt x="35819" y="22143"/>
                  </a:cubicBezTo>
                  <a:cubicBezTo>
                    <a:pt x="35625" y="22143"/>
                    <a:pt x="35377" y="22061"/>
                    <a:pt x="35065" y="21882"/>
                  </a:cubicBezTo>
                  <a:cubicBezTo>
                    <a:pt x="34913" y="21798"/>
                    <a:pt x="34745" y="21754"/>
                    <a:pt x="34578" y="21754"/>
                  </a:cubicBezTo>
                  <a:cubicBezTo>
                    <a:pt x="34403" y="21754"/>
                    <a:pt x="34230" y="21802"/>
                    <a:pt x="34080" y="21899"/>
                  </a:cubicBezTo>
                  <a:cubicBezTo>
                    <a:pt x="33134" y="22372"/>
                    <a:pt x="32094" y="22613"/>
                    <a:pt x="31041" y="22613"/>
                  </a:cubicBezTo>
                  <a:cubicBezTo>
                    <a:pt x="30747" y="22613"/>
                    <a:pt x="30451" y="22594"/>
                    <a:pt x="30157" y="22556"/>
                  </a:cubicBezTo>
                  <a:cubicBezTo>
                    <a:pt x="29915" y="22521"/>
                    <a:pt x="29759" y="22608"/>
                    <a:pt x="29829" y="22262"/>
                  </a:cubicBezTo>
                  <a:lnTo>
                    <a:pt x="29829" y="22262"/>
                  </a:lnTo>
                  <a:lnTo>
                    <a:pt x="29829" y="22279"/>
                  </a:lnTo>
                  <a:cubicBezTo>
                    <a:pt x="29898" y="21986"/>
                    <a:pt x="29984" y="21882"/>
                    <a:pt x="30364" y="21830"/>
                  </a:cubicBezTo>
                  <a:cubicBezTo>
                    <a:pt x="31505" y="21675"/>
                    <a:pt x="32836" y="21467"/>
                    <a:pt x="33354" y="20361"/>
                  </a:cubicBezTo>
                  <a:cubicBezTo>
                    <a:pt x="33821" y="19342"/>
                    <a:pt x="33872" y="18184"/>
                    <a:pt x="34927" y="17458"/>
                  </a:cubicBezTo>
                  <a:cubicBezTo>
                    <a:pt x="35238" y="17216"/>
                    <a:pt x="34978" y="16836"/>
                    <a:pt x="34667" y="16594"/>
                  </a:cubicBezTo>
                  <a:cubicBezTo>
                    <a:pt x="33216" y="15436"/>
                    <a:pt x="33907" y="14572"/>
                    <a:pt x="35099" y="13846"/>
                  </a:cubicBezTo>
                  <a:cubicBezTo>
                    <a:pt x="35860" y="13380"/>
                    <a:pt x="36724" y="13086"/>
                    <a:pt x="37018" y="12066"/>
                  </a:cubicBezTo>
                  <a:cubicBezTo>
                    <a:pt x="37156" y="11582"/>
                    <a:pt x="37709" y="11548"/>
                    <a:pt x="38158" y="11530"/>
                  </a:cubicBezTo>
                  <a:close/>
                  <a:moveTo>
                    <a:pt x="46802" y="32066"/>
                  </a:moveTo>
                  <a:cubicBezTo>
                    <a:pt x="47245" y="32066"/>
                    <a:pt x="47720" y="32469"/>
                    <a:pt x="47888" y="33080"/>
                  </a:cubicBezTo>
                  <a:cubicBezTo>
                    <a:pt x="48059" y="33754"/>
                    <a:pt x="48393" y="34225"/>
                    <a:pt x="48918" y="34225"/>
                  </a:cubicBezTo>
                  <a:cubicBezTo>
                    <a:pt x="49080" y="34225"/>
                    <a:pt x="49261" y="34181"/>
                    <a:pt x="49460" y="34083"/>
                  </a:cubicBezTo>
                  <a:cubicBezTo>
                    <a:pt x="50103" y="33764"/>
                    <a:pt x="50701" y="33627"/>
                    <a:pt x="51269" y="33627"/>
                  </a:cubicBezTo>
                  <a:cubicBezTo>
                    <a:pt x="52489" y="33627"/>
                    <a:pt x="53566" y="34260"/>
                    <a:pt x="54628" y="35085"/>
                  </a:cubicBezTo>
                  <a:cubicBezTo>
                    <a:pt x="54818" y="35223"/>
                    <a:pt x="55008" y="35396"/>
                    <a:pt x="55163" y="35586"/>
                  </a:cubicBezTo>
                  <a:cubicBezTo>
                    <a:pt x="55543" y="36053"/>
                    <a:pt x="56684" y="36070"/>
                    <a:pt x="56321" y="36917"/>
                  </a:cubicBezTo>
                  <a:lnTo>
                    <a:pt x="56321" y="36934"/>
                  </a:lnTo>
                  <a:cubicBezTo>
                    <a:pt x="56149" y="37350"/>
                    <a:pt x="55751" y="37415"/>
                    <a:pt x="55318" y="37415"/>
                  </a:cubicBezTo>
                  <a:cubicBezTo>
                    <a:pt x="55122" y="37415"/>
                    <a:pt x="54919" y="37401"/>
                    <a:pt x="54727" y="37401"/>
                  </a:cubicBezTo>
                  <a:cubicBezTo>
                    <a:pt x="54620" y="37401"/>
                    <a:pt x="54517" y="37405"/>
                    <a:pt x="54420" y="37418"/>
                  </a:cubicBezTo>
                  <a:cubicBezTo>
                    <a:pt x="54278" y="37432"/>
                    <a:pt x="54136" y="37440"/>
                    <a:pt x="53995" y="37440"/>
                  </a:cubicBezTo>
                  <a:cubicBezTo>
                    <a:pt x="53292" y="37440"/>
                    <a:pt x="52602" y="37262"/>
                    <a:pt x="51983" y="36917"/>
                  </a:cubicBezTo>
                  <a:cubicBezTo>
                    <a:pt x="51332" y="36539"/>
                    <a:pt x="50680" y="36418"/>
                    <a:pt x="50028" y="36418"/>
                  </a:cubicBezTo>
                  <a:cubicBezTo>
                    <a:pt x="48867" y="36418"/>
                    <a:pt x="47706" y="36802"/>
                    <a:pt x="46545" y="36802"/>
                  </a:cubicBezTo>
                  <a:cubicBezTo>
                    <a:pt x="46302" y="36802"/>
                    <a:pt x="46058" y="36785"/>
                    <a:pt x="45814" y="36744"/>
                  </a:cubicBezTo>
                  <a:cubicBezTo>
                    <a:pt x="44881" y="36588"/>
                    <a:pt x="44552" y="36105"/>
                    <a:pt x="44673" y="35241"/>
                  </a:cubicBezTo>
                  <a:cubicBezTo>
                    <a:pt x="44846" y="34083"/>
                    <a:pt x="45537" y="33115"/>
                    <a:pt x="46263" y="32320"/>
                  </a:cubicBezTo>
                  <a:cubicBezTo>
                    <a:pt x="46417" y="32145"/>
                    <a:pt x="46607" y="32066"/>
                    <a:pt x="46802" y="32066"/>
                  </a:cubicBezTo>
                  <a:close/>
                  <a:moveTo>
                    <a:pt x="64554" y="31370"/>
                  </a:moveTo>
                  <a:cubicBezTo>
                    <a:pt x="64860" y="31370"/>
                    <a:pt x="65185" y="31437"/>
                    <a:pt x="65532" y="31594"/>
                  </a:cubicBezTo>
                  <a:cubicBezTo>
                    <a:pt x="65878" y="31767"/>
                    <a:pt x="65930" y="32251"/>
                    <a:pt x="65636" y="32493"/>
                  </a:cubicBezTo>
                  <a:cubicBezTo>
                    <a:pt x="64063" y="34065"/>
                    <a:pt x="64184" y="35085"/>
                    <a:pt x="65895" y="36588"/>
                  </a:cubicBezTo>
                  <a:cubicBezTo>
                    <a:pt x="67243" y="37815"/>
                    <a:pt x="67762" y="39544"/>
                    <a:pt x="68211" y="41237"/>
                  </a:cubicBezTo>
                  <a:cubicBezTo>
                    <a:pt x="68364" y="41802"/>
                    <a:pt x="68057" y="41990"/>
                    <a:pt x="67435" y="41990"/>
                  </a:cubicBezTo>
                  <a:cubicBezTo>
                    <a:pt x="67353" y="41990"/>
                    <a:pt x="67266" y="41986"/>
                    <a:pt x="67174" y="41980"/>
                  </a:cubicBezTo>
                  <a:cubicBezTo>
                    <a:pt x="66517" y="41064"/>
                    <a:pt x="64271" y="41825"/>
                    <a:pt x="64547" y="39146"/>
                  </a:cubicBezTo>
                  <a:lnTo>
                    <a:pt x="64547" y="39146"/>
                  </a:lnTo>
                  <a:lnTo>
                    <a:pt x="64547" y="39181"/>
                  </a:lnTo>
                  <a:cubicBezTo>
                    <a:pt x="64685" y="37885"/>
                    <a:pt x="63113" y="36295"/>
                    <a:pt x="62076" y="35050"/>
                  </a:cubicBezTo>
                  <a:cubicBezTo>
                    <a:pt x="61281" y="34100"/>
                    <a:pt x="61385" y="33288"/>
                    <a:pt x="62076" y="32683"/>
                  </a:cubicBezTo>
                  <a:cubicBezTo>
                    <a:pt x="62786" y="32052"/>
                    <a:pt x="63577" y="31370"/>
                    <a:pt x="64554" y="31370"/>
                  </a:cubicBezTo>
                  <a:close/>
                  <a:moveTo>
                    <a:pt x="30705" y="33465"/>
                  </a:moveTo>
                  <a:cubicBezTo>
                    <a:pt x="30874" y="33465"/>
                    <a:pt x="31043" y="33637"/>
                    <a:pt x="31090" y="33720"/>
                  </a:cubicBezTo>
                  <a:cubicBezTo>
                    <a:pt x="31920" y="35120"/>
                    <a:pt x="33579" y="35258"/>
                    <a:pt x="34719" y="36226"/>
                  </a:cubicBezTo>
                  <a:cubicBezTo>
                    <a:pt x="36205" y="37487"/>
                    <a:pt x="36275" y="39354"/>
                    <a:pt x="37191" y="40822"/>
                  </a:cubicBezTo>
                  <a:cubicBezTo>
                    <a:pt x="37484" y="41289"/>
                    <a:pt x="37571" y="41980"/>
                    <a:pt x="37968" y="42274"/>
                  </a:cubicBezTo>
                  <a:cubicBezTo>
                    <a:pt x="38403" y="42594"/>
                    <a:pt x="39075" y="43217"/>
                    <a:pt x="39556" y="43217"/>
                  </a:cubicBezTo>
                  <a:cubicBezTo>
                    <a:pt x="39725" y="43217"/>
                    <a:pt x="39870" y="43141"/>
                    <a:pt x="39973" y="42948"/>
                  </a:cubicBezTo>
                  <a:cubicBezTo>
                    <a:pt x="40336" y="42274"/>
                    <a:pt x="41234" y="41289"/>
                    <a:pt x="40543" y="40183"/>
                  </a:cubicBezTo>
                  <a:cubicBezTo>
                    <a:pt x="40301" y="39803"/>
                    <a:pt x="39610" y="39215"/>
                    <a:pt x="40284" y="38904"/>
                  </a:cubicBezTo>
                  <a:cubicBezTo>
                    <a:pt x="40592" y="38765"/>
                    <a:pt x="41024" y="38302"/>
                    <a:pt x="41439" y="38302"/>
                  </a:cubicBezTo>
                  <a:cubicBezTo>
                    <a:pt x="41746" y="38302"/>
                    <a:pt x="42043" y="38557"/>
                    <a:pt x="42271" y="39388"/>
                  </a:cubicBezTo>
                  <a:cubicBezTo>
                    <a:pt x="42782" y="41200"/>
                    <a:pt x="43748" y="43327"/>
                    <a:pt x="46038" y="43327"/>
                  </a:cubicBezTo>
                  <a:cubicBezTo>
                    <a:pt x="46150" y="43327"/>
                    <a:pt x="46266" y="43321"/>
                    <a:pt x="46384" y="43311"/>
                  </a:cubicBezTo>
                  <a:cubicBezTo>
                    <a:pt x="46463" y="43304"/>
                    <a:pt x="46542" y="43300"/>
                    <a:pt x="46620" y="43300"/>
                  </a:cubicBezTo>
                  <a:cubicBezTo>
                    <a:pt x="47585" y="43300"/>
                    <a:pt x="48526" y="43802"/>
                    <a:pt x="49487" y="43802"/>
                  </a:cubicBezTo>
                  <a:cubicBezTo>
                    <a:pt x="49955" y="43802"/>
                    <a:pt x="50429" y="43683"/>
                    <a:pt x="50912" y="43328"/>
                  </a:cubicBezTo>
                  <a:cubicBezTo>
                    <a:pt x="51106" y="43191"/>
                    <a:pt x="51242" y="43135"/>
                    <a:pt x="51336" y="43135"/>
                  </a:cubicBezTo>
                  <a:cubicBezTo>
                    <a:pt x="51643" y="43135"/>
                    <a:pt x="51508" y="43736"/>
                    <a:pt x="51534" y="44054"/>
                  </a:cubicBezTo>
                  <a:cubicBezTo>
                    <a:pt x="51845" y="45488"/>
                    <a:pt x="50843" y="46629"/>
                    <a:pt x="50618" y="47942"/>
                  </a:cubicBezTo>
                  <a:cubicBezTo>
                    <a:pt x="50585" y="48144"/>
                    <a:pt x="50240" y="48444"/>
                    <a:pt x="50046" y="48444"/>
                  </a:cubicBezTo>
                  <a:cubicBezTo>
                    <a:pt x="50041" y="48444"/>
                    <a:pt x="50036" y="48444"/>
                    <a:pt x="50031" y="48444"/>
                  </a:cubicBezTo>
                  <a:cubicBezTo>
                    <a:pt x="49523" y="48389"/>
                    <a:pt x="49010" y="48372"/>
                    <a:pt x="48494" y="48372"/>
                  </a:cubicBezTo>
                  <a:cubicBezTo>
                    <a:pt x="47534" y="48372"/>
                    <a:pt x="46564" y="48433"/>
                    <a:pt x="45600" y="48433"/>
                  </a:cubicBezTo>
                  <a:cubicBezTo>
                    <a:pt x="43779" y="48433"/>
                    <a:pt x="41984" y="48215"/>
                    <a:pt x="40336" y="46957"/>
                  </a:cubicBezTo>
                  <a:cubicBezTo>
                    <a:pt x="40033" y="46726"/>
                    <a:pt x="39675" y="46623"/>
                    <a:pt x="39308" y="46623"/>
                  </a:cubicBezTo>
                  <a:cubicBezTo>
                    <a:pt x="38250" y="46623"/>
                    <a:pt x="37116" y="47478"/>
                    <a:pt x="37000" y="48582"/>
                  </a:cubicBezTo>
                  <a:cubicBezTo>
                    <a:pt x="36972" y="48947"/>
                    <a:pt x="36796" y="49426"/>
                    <a:pt x="36527" y="49426"/>
                  </a:cubicBezTo>
                  <a:cubicBezTo>
                    <a:pt x="36465" y="49426"/>
                    <a:pt x="36398" y="49400"/>
                    <a:pt x="36326" y="49342"/>
                  </a:cubicBezTo>
                  <a:cubicBezTo>
                    <a:pt x="35376" y="48582"/>
                    <a:pt x="34045" y="48772"/>
                    <a:pt x="33147" y="47752"/>
                  </a:cubicBezTo>
                  <a:cubicBezTo>
                    <a:pt x="32334" y="46819"/>
                    <a:pt x="30900" y="46785"/>
                    <a:pt x="29673" y="46525"/>
                  </a:cubicBezTo>
                  <a:cubicBezTo>
                    <a:pt x="28913" y="46370"/>
                    <a:pt x="27807" y="46422"/>
                    <a:pt x="28567" y="44953"/>
                  </a:cubicBezTo>
                  <a:cubicBezTo>
                    <a:pt x="28982" y="44158"/>
                    <a:pt x="29034" y="43000"/>
                    <a:pt x="28515" y="42257"/>
                  </a:cubicBezTo>
                  <a:cubicBezTo>
                    <a:pt x="28230" y="41853"/>
                    <a:pt x="27848" y="41722"/>
                    <a:pt x="27412" y="41722"/>
                  </a:cubicBezTo>
                  <a:cubicBezTo>
                    <a:pt x="27028" y="41722"/>
                    <a:pt x="26602" y="41823"/>
                    <a:pt x="26165" y="41928"/>
                  </a:cubicBezTo>
                  <a:cubicBezTo>
                    <a:pt x="25497" y="42091"/>
                    <a:pt x="24818" y="42128"/>
                    <a:pt x="24133" y="42128"/>
                  </a:cubicBezTo>
                  <a:cubicBezTo>
                    <a:pt x="23569" y="42128"/>
                    <a:pt x="23001" y="42103"/>
                    <a:pt x="22432" y="42103"/>
                  </a:cubicBezTo>
                  <a:cubicBezTo>
                    <a:pt x="21707" y="42103"/>
                    <a:pt x="20980" y="42143"/>
                    <a:pt x="20255" y="42326"/>
                  </a:cubicBezTo>
                  <a:cubicBezTo>
                    <a:pt x="19287" y="42585"/>
                    <a:pt x="18319" y="42862"/>
                    <a:pt x="17559" y="43380"/>
                  </a:cubicBezTo>
                  <a:cubicBezTo>
                    <a:pt x="17082" y="43705"/>
                    <a:pt x="16613" y="43798"/>
                    <a:pt x="16149" y="43798"/>
                  </a:cubicBezTo>
                  <a:cubicBezTo>
                    <a:pt x="15538" y="43798"/>
                    <a:pt x="14935" y="43638"/>
                    <a:pt x="14326" y="43638"/>
                  </a:cubicBezTo>
                  <a:cubicBezTo>
                    <a:pt x="14292" y="43638"/>
                    <a:pt x="14258" y="43638"/>
                    <a:pt x="14223" y="43639"/>
                  </a:cubicBezTo>
                  <a:cubicBezTo>
                    <a:pt x="14120" y="43622"/>
                    <a:pt x="14016" y="43570"/>
                    <a:pt x="13930" y="43466"/>
                  </a:cubicBezTo>
                  <a:cubicBezTo>
                    <a:pt x="14043" y="43169"/>
                    <a:pt x="14308" y="43115"/>
                    <a:pt x="14562" y="43115"/>
                  </a:cubicBezTo>
                  <a:cubicBezTo>
                    <a:pt x="14617" y="43115"/>
                    <a:pt x="14672" y="43118"/>
                    <a:pt x="14725" y="43121"/>
                  </a:cubicBezTo>
                  <a:cubicBezTo>
                    <a:pt x="14838" y="43129"/>
                    <a:pt x="14949" y="43134"/>
                    <a:pt x="15058" y="43134"/>
                  </a:cubicBezTo>
                  <a:cubicBezTo>
                    <a:pt x="16723" y="43134"/>
                    <a:pt x="17967" y="42165"/>
                    <a:pt x="18388" y="40771"/>
                  </a:cubicBezTo>
                  <a:cubicBezTo>
                    <a:pt x="18976" y="38921"/>
                    <a:pt x="20808" y="38282"/>
                    <a:pt x="21482" y="37090"/>
                  </a:cubicBezTo>
                  <a:cubicBezTo>
                    <a:pt x="22174" y="35865"/>
                    <a:pt x="22770" y="35535"/>
                    <a:pt x="23579" y="35535"/>
                  </a:cubicBezTo>
                  <a:cubicBezTo>
                    <a:pt x="23899" y="35535"/>
                    <a:pt x="24254" y="35587"/>
                    <a:pt x="24661" y="35655"/>
                  </a:cubicBezTo>
                  <a:cubicBezTo>
                    <a:pt x="24682" y="35658"/>
                    <a:pt x="24703" y="35660"/>
                    <a:pt x="24725" y="35660"/>
                  </a:cubicBezTo>
                  <a:cubicBezTo>
                    <a:pt x="25065" y="35660"/>
                    <a:pt x="25513" y="35293"/>
                    <a:pt x="25854" y="35033"/>
                  </a:cubicBezTo>
                  <a:cubicBezTo>
                    <a:pt x="26267" y="34730"/>
                    <a:pt x="26584" y="34570"/>
                    <a:pt x="26849" y="34570"/>
                  </a:cubicBezTo>
                  <a:cubicBezTo>
                    <a:pt x="27249" y="34570"/>
                    <a:pt x="27529" y="34935"/>
                    <a:pt x="27841" y="35724"/>
                  </a:cubicBezTo>
                  <a:cubicBezTo>
                    <a:pt x="28325" y="36969"/>
                    <a:pt x="29742" y="37574"/>
                    <a:pt x="30952" y="38161"/>
                  </a:cubicBezTo>
                  <a:cubicBezTo>
                    <a:pt x="31712" y="38524"/>
                    <a:pt x="32732" y="38852"/>
                    <a:pt x="32680" y="39716"/>
                  </a:cubicBezTo>
                  <a:cubicBezTo>
                    <a:pt x="32594" y="40753"/>
                    <a:pt x="31488" y="40546"/>
                    <a:pt x="30710" y="40615"/>
                  </a:cubicBezTo>
                  <a:cubicBezTo>
                    <a:pt x="30312" y="40650"/>
                    <a:pt x="29794" y="40598"/>
                    <a:pt x="29673" y="41134"/>
                  </a:cubicBezTo>
                  <a:cubicBezTo>
                    <a:pt x="29552" y="41669"/>
                    <a:pt x="30036" y="41825"/>
                    <a:pt x="30382" y="42032"/>
                  </a:cubicBezTo>
                  <a:cubicBezTo>
                    <a:pt x="30898" y="42336"/>
                    <a:pt x="31474" y="42934"/>
                    <a:pt x="32011" y="42934"/>
                  </a:cubicBezTo>
                  <a:cubicBezTo>
                    <a:pt x="32175" y="42934"/>
                    <a:pt x="32336" y="42878"/>
                    <a:pt x="32490" y="42741"/>
                  </a:cubicBezTo>
                  <a:cubicBezTo>
                    <a:pt x="33354" y="41963"/>
                    <a:pt x="33890" y="40788"/>
                    <a:pt x="34512" y="39751"/>
                  </a:cubicBezTo>
                  <a:cubicBezTo>
                    <a:pt x="34586" y="39617"/>
                    <a:pt x="34289" y="39329"/>
                    <a:pt x="34602" y="39329"/>
                  </a:cubicBezTo>
                  <a:cubicBezTo>
                    <a:pt x="34653" y="39329"/>
                    <a:pt x="34719" y="39337"/>
                    <a:pt x="34806" y="39354"/>
                  </a:cubicBezTo>
                  <a:cubicBezTo>
                    <a:pt x="34890" y="39373"/>
                    <a:pt x="34965" y="39381"/>
                    <a:pt x="35031" y="39381"/>
                  </a:cubicBezTo>
                  <a:cubicBezTo>
                    <a:pt x="35567" y="39381"/>
                    <a:pt x="35557" y="38814"/>
                    <a:pt x="35341" y="38507"/>
                  </a:cubicBezTo>
                  <a:cubicBezTo>
                    <a:pt x="34806" y="37781"/>
                    <a:pt x="34546" y="36658"/>
                    <a:pt x="33561" y="36468"/>
                  </a:cubicBezTo>
                  <a:cubicBezTo>
                    <a:pt x="32248" y="36208"/>
                    <a:pt x="31591" y="35206"/>
                    <a:pt x="30727" y="34411"/>
                  </a:cubicBezTo>
                  <a:cubicBezTo>
                    <a:pt x="30468" y="34169"/>
                    <a:pt x="30278" y="33910"/>
                    <a:pt x="30485" y="33599"/>
                  </a:cubicBezTo>
                  <a:cubicBezTo>
                    <a:pt x="30551" y="33501"/>
                    <a:pt x="30628" y="33465"/>
                    <a:pt x="30705" y="33465"/>
                  </a:cubicBezTo>
                  <a:close/>
                  <a:moveTo>
                    <a:pt x="65829" y="50622"/>
                  </a:moveTo>
                  <a:cubicBezTo>
                    <a:pt x="66138" y="50622"/>
                    <a:pt x="66376" y="50877"/>
                    <a:pt x="66569" y="51209"/>
                  </a:cubicBezTo>
                  <a:cubicBezTo>
                    <a:pt x="67601" y="52923"/>
                    <a:pt x="68767" y="54401"/>
                    <a:pt x="70703" y="54401"/>
                  </a:cubicBezTo>
                  <a:cubicBezTo>
                    <a:pt x="71167" y="54401"/>
                    <a:pt x="71676" y="54316"/>
                    <a:pt x="72237" y="54129"/>
                  </a:cubicBezTo>
                  <a:cubicBezTo>
                    <a:pt x="72263" y="54119"/>
                    <a:pt x="72291" y="54114"/>
                    <a:pt x="72320" y="54114"/>
                  </a:cubicBezTo>
                  <a:cubicBezTo>
                    <a:pt x="72487" y="54114"/>
                    <a:pt x="72701" y="54260"/>
                    <a:pt x="72877" y="54319"/>
                  </a:cubicBezTo>
                  <a:cubicBezTo>
                    <a:pt x="72687" y="54406"/>
                    <a:pt x="72514" y="54527"/>
                    <a:pt x="72358" y="54665"/>
                  </a:cubicBezTo>
                  <a:lnTo>
                    <a:pt x="72358" y="54682"/>
                  </a:lnTo>
                  <a:cubicBezTo>
                    <a:pt x="71675" y="55659"/>
                    <a:pt x="71022" y="56681"/>
                    <a:pt x="69648" y="56681"/>
                  </a:cubicBezTo>
                  <a:cubicBezTo>
                    <a:pt x="69564" y="56681"/>
                    <a:pt x="69476" y="56678"/>
                    <a:pt x="69386" y="56669"/>
                  </a:cubicBezTo>
                  <a:cubicBezTo>
                    <a:pt x="69196" y="56600"/>
                    <a:pt x="68850" y="56549"/>
                    <a:pt x="68850" y="56445"/>
                  </a:cubicBezTo>
                  <a:cubicBezTo>
                    <a:pt x="68660" y="54216"/>
                    <a:pt x="66258" y="53559"/>
                    <a:pt x="65532" y="51727"/>
                  </a:cubicBezTo>
                  <a:cubicBezTo>
                    <a:pt x="65394" y="51381"/>
                    <a:pt x="64945" y="50932"/>
                    <a:pt x="65584" y="50673"/>
                  </a:cubicBezTo>
                  <a:cubicBezTo>
                    <a:pt x="65670" y="50638"/>
                    <a:pt x="65752" y="50622"/>
                    <a:pt x="65829" y="50622"/>
                  </a:cubicBezTo>
                  <a:close/>
                  <a:moveTo>
                    <a:pt x="50497" y="52695"/>
                  </a:moveTo>
                  <a:lnTo>
                    <a:pt x="50497" y="52695"/>
                  </a:lnTo>
                  <a:cubicBezTo>
                    <a:pt x="51016" y="52885"/>
                    <a:pt x="51863" y="52937"/>
                    <a:pt x="52001" y="53265"/>
                  </a:cubicBezTo>
                  <a:cubicBezTo>
                    <a:pt x="53055" y="55840"/>
                    <a:pt x="55734" y="57464"/>
                    <a:pt x="56114" y="60420"/>
                  </a:cubicBezTo>
                  <a:cubicBezTo>
                    <a:pt x="56252" y="61439"/>
                    <a:pt x="57323" y="61802"/>
                    <a:pt x="57859" y="62580"/>
                  </a:cubicBezTo>
                  <a:cubicBezTo>
                    <a:pt x="59294" y="64654"/>
                    <a:pt x="60106" y="66952"/>
                    <a:pt x="60763" y="69337"/>
                  </a:cubicBezTo>
                  <a:cubicBezTo>
                    <a:pt x="58533" y="67643"/>
                    <a:pt x="56615" y="65656"/>
                    <a:pt x="55336" y="63133"/>
                  </a:cubicBezTo>
                  <a:cubicBezTo>
                    <a:pt x="55198" y="62874"/>
                    <a:pt x="55008" y="62614"/>
                    <a:pt x="55008" y="62355"/>
                  </a:cubicBezTo>
                  <a:cubicBezTo>
                    <a:pt x="54990" y="58916"/>
                    <a:pt x="52139" y="56739"/>
                    <a:pt x="51189" y="53697"/>
                  </a:cubicBezTo>
                  <a:cubicBezTo>
                    <a:pt x="51085" y="53334"/>
                    <a:pt x="50739" y="53040"/>
                    <a:pt x="50497" y="52695"/>
                  </a:cubicBezTo>
                  <a:close/>
                  <a:moveTo>
                    <a:pt x="87976" y="1"/>
                  </a:moveTo>
                  <a:cubicBezTo>
                    <a:pt x="87018" y="1"/>
                    <a:pt x="85745" y="1010"/>
                    <a:pt x="84455" y="1127"/>
                  </a:cubicBezTo>
                  <a:cubicBezTo>
                    <a:pt x="83776" y="1176"/>
                    <a:pt x="83111" y="1512"/>
                    <a:pt x="82448" y="1512"/>
                  </a:cubicBezTo>
                  <a:cubicBezTo>
                    <a:pt x="82403" y="1512"/>
                    <a:pt x="82358" y="1511"/>
                    <a:pt x="82313" y="1507"/>
                  </a:cubicBezTo>
                  <a:cubicBezTo>
                    <a:pt x="82281" y="1506"/>
                    <a:pt x="82250" y="1506"/>
                    <a:pt x="82218" y="1506"/>
                  </a:cubicBezTo>
                  <a:cubicBezTo>
                    <a:pt x="80376" y="1506"/>
                    <a:pt x="79245" y="3375"/>
                    <a:pt x="77443" y="3375"/>
                  </a:cubicBezTo>
                  <a:cubicBezTo>
                    <a:pt x="77340" y="3375"/>
                    <a:pt x="77235" y="3369"/>
                    <a:pt x="77128" y="3356"/>
                  </a:cubicBezTo>
                  <a:cubicBezTo>
                    <a:pt x="77026" y="3344"/>
                    <a:pt x="76928" y="3335"/>
                    <a:pt x="76837" y="3335"/>
                  </a:cubicBezTo>
                  <a:cubicBezTo>
                    <a:pt x="76434" y="3335"/>
                    <a:pt x="76136" y="3491"/>
                    <a:pt x="75953" y="4082"/>
                  </a:cubicBezTo>
                  <a:cubicBezTo>
                    <a:pt x="75843" y="4459"/>
                    <a:pt x="75132" y="4980"/>
                    <a:pt x="74758" y="4980"/>
                  </a:cubicBezTo>
                  <a:cubicBezTo>
                    <a:pt x="74720" y="4980"/>
                    <a:pt x="74687" y="4974"/>
                    <a:pt x="74657" y="4964"/>
                  </a:cubicBezTo>
                  <a:cubicBezTo>
                    <a:pt x="73910" y="4715"/>
                    <a:pt x="73366" y="4590"/>
                    <a:pt x="73013" y="4590"/>
                  </a:cubicBezTo>
                  <a:cubicBezTo>
                    <a:pt x="72190" y="4590"/>
                    <a:pt x="72409" y="5268"/>
                    <a:pt x="73534" y="6623"/>
                  </a:cubicBezTo>
                  <a:cubicBezTo>
                    <a:pt x="73585" y="6692"/>
                    <a:pt x="73499" y="6882"/>
                    <a:pt x="73482" y="7003"/>
                  </a:cubicBezTo>
                  <a:cubicBezTo>
                    <a:pt x="73413" y="6968"/>
                    <a:pt x="73292" y="6951"/>
                    <a:pt x="73240" y="6882"/>
                  </a:cubicBezTo>
                  <a:cubicBezTo>
                    <a:pt x="72877" y="6381"/>
                    <a:pt x="72324" y="5914"/>
                    <a:pt x="72220" y="5344"/>
                  </a:cubicBezTo>
                  <a:cubicBezTo>
                    <a:pt x="72065" y="4531"/>
                    <a:pt x="71961" y="3840"/>
                    <a:pt x="71010" y="3650"/>
                  </a:cubicBezTo>
                  <a:cubicBezTo>
                    <a:pt x="70839" y="3615"/>
                    <a:pt x="70680" y="3599"/>
                    <a:pt x="70533" y="3599"/>
                  </a:cubicBezTo>
                  <a:cubicBezTo>
                    <a:pt x="69359" y="3599"/>
                    <a:pt x="68898" y="4626"/>
                    <a:pt x="68315" y="5517"/>
                  </a:cubicBezTo>
                  <a:cubicBezTo>
                    <a:pt x="67865" y="6208"/>
                    <a:pt x="68349" y="6536"/>
                    <a:pt x="68729" y="6934"/>
                  </a:cubicBezTo>
                  <a:cubicBezTo>
                    <a:pt x="68798" y="7003"/>
                    <a:pt x="68850" y="7089"/>
                    <a:pt x="68902" y="7176"/>
                  </a:cubicBezTo>
                  <a:cubicBezTo>
                    <a:pt x="68817" y="7188"/>
                    <a:pt x="68731" y="7200"/>
                    <a:pt x="68645" y="7200"/>
                  </a:cubicBezTo>
                  <a:cubicBezTo>
                    <a:pt x="68610" y="7200"/>
                    <a:pt x="68575" y="7198"/>
                    <a:pt x="68539" y="7193"/>
                  </a:cubicBezTo>
                  <a:cubicBezTo>
                    <a:pt x="67376" y="7024"/>
                    <a:pt x="66212" y="6691"/>
                    <a:pt x="65033" y="6691"/>
                  </a:cubicBezTo>
                  <a:cubicBezTo>
                    <a:pt x="65003" y="6691"/>
                    <a:pt x="64974" y="6691"/>
                    <a:pt x="64945" y="6692"/>
                  </a:cubicBezTo>
                  <a:cubicBezTo>
                    <a:pt x="64584" y="6692"/>
                    <a:pt x="63909" y="6196"/>
                    <a:pt x="63437" y="6196"/>
                  </a:cubicBezTo>
                  <a:cubicBezTo>
                    <a:pt x="63072" y="6196"/>
                    <a:pt x="62827" y="6492"/>
                    <a:pt x="62940" y="7538"/>
                  </a:cubicBezTo>
                  <a:cubicBezTo>
                    <a:pt x="62940" y="7608"/>
                    <a:pt x="62525" y="7711"/>
                    <a:pt x="62283" y="7798"/>
                  </a:cubicBezTo>
                  <a:cubicBezTo>
                    <a:pt x="61879" y="7955"/>
                    <a:pt x="61464" y="8005"/>
                    <a:pt x="61043" y="8005"/>
                  </a:cubicBezTo>
                  <a:cubicBezTo>
                    <a:pt x="60325" y="8005"/>
                    <a:pt x="59591" y="7860"/>
                    <a:pt x="58870" y="7860"/>
                  </a:cubicBezTo>
                  <a:cubicBezTo>
                    <a:pt x="58295" y="7860"/>
                    <a:pt x="57729" y="7952"/>
                    <a:pt x="57185" y="8282"/>
                  </a:cubicBezTo>
                  <a:cubicBezTo>
                    <a:pt x="56736" y="8610"/>
                    <a:pt x="56304" y="8938"/>
                    <a:pt x="55837" y="9267"/>
                  </a:cubicBezTo>
                  <a:cubicBezTo>
                    <a:pt x="55671" y="9381"/>
                    <a:pt x="55417" y="9527"/>
                    <a:pt x="55226" y="9527"/>
                  </a:cubicBezTo>
                  <a:cubicBezTo>
                    <a:pt x="55100" y="9527"/>
                    <a:pt x="55001" y="9463"/>
                    <a:pt x="54973" y="9284"/>
                  </a:cubicBezTo>
                  <a:cubicBezTo>
                    <a:pt x="54819" y="8258"/>
                    <a:pt x="54209" y="8003"/>
                    <a:pt x="53545" y="8003"/>
                  </a:cubicBezTo>
                  <a:cubicBezTo>
                    <a:pt x="53313" y="8003"/>
                    <a:pt x="53075" y="8034"/>
                    <a:pt x="52848" y="8074"/>
                  </a:cubicBezTo>
                  <a:cubicBezTo>
                    <a:pt x="51897" y="8264"/>
                    <a:pt x="52416" y="9232"/>
                    <a:pt x="52295" y="9854"/>
                  </a:cubicBezTo>
                  <a:cubicBezTo>
                    <a:pt x="52156" y="10615"/>
                    <a:pt x="51344" y="10096"/>
                    <a:pt x="50998" y="10545"/>
                  </a:cubicBezTo>
                  <a:cubicBezTo>
                    <a:pt x="50949" y="10609"/>
                    <a:pt x="50910" y="10635"/>
                    <a:pt x="50880" y="10635"/>
                  </a:cubicBezTo>
                  <a:cubicBezTo>
                    <a:pt x="50805" y="10635"/>
                    <a:pt x="50789" y="10469"/>
                    <a:pt x="50826" y="10321"/>
                  </a:cubicBezTo>
                  <a:cubicBezTo>
                    <a:pt x="51033" y="8990"/>
                    <a:pt x="50221" y="8541"/>
                    <a:pt x="49115" y="8161"/>
                  </a:cubicBezTo>
                  <a:cubicBezTo>
                    <a:pt x="46903" y="7400"/>
                    <a:pt x="44535" y="7176"/>
                    <a:pt x="42392" y="6070"/>
                  </a:cubicBezTo>
                  <a:cubicBezTo>
                    <a:pt x="41667" y="5697"/>
                    <a:pt x="40852" y="5536"/>
                    <a:pt x="40032" y="5536"/>
                  </a:cubicBezTo>
                  <a:cubicBezTo>
                    <a:pt x="39367" y="5536"/>
                    <a:pt x="38699" y="5642"/>
                    <a:pt x="38072" y="5828"/>
                  </a:cubicBezTo>
                  <a:cubicBezTo>
                    <a:pt x="36033" y="6432"/>
                    <a:pt x="33838" y="6502"/>
                    <a:pt x="31989" y="7642"/>
                  </a:cubicBezTo>
                  <a:cubicBezTo>
                    <a:pt x="31263" y="8074"/>
                    <a:pt x="29206" y="7296"/>
                    <a:pt x="30226" y="9457"/>
                  </a:cubicBezTo>
                  <a:cubicBezTo>
                    <a:pt x="30278" y="9578"/>
                    <a:pt x="29984" y="9854"/>
                    <a:pt x="29863" y="10079"/>
                  </a:cubicBezTo>
                  <a:cubicBezTo>
                    <a:pt x="28653" y="12412"/>
                    <a:pt x="26234" y="13224"/>
                    <a:pt x="24229" y="14555"/>
                  </a:cubicBezTo>
                  <a:cubicBezTo>
                    <a:pt x="22536" y="15661"/>
                    <a:pt x="23486" y="17112"/>
                    <a:pt x="24022" y="18236"/>
                  </a:cubicBezTo>
                  <a:cubicBezTo>
                    <a:pt x="24328" y="18880"/>
                    <a:pt x="24972" y="19241"/>
                    <a:pt x="25627" y="19241"/>
                  </a:cubicBezTo>
                  <a:cubicBezTo>
                    <a:pt x="26008" y="19241"/>
                    <a:pt x="26393" y="19119"/>
                    <a:pt x="26718" y="18858"/>
                  </a:cubicBezTo>
                  <a:cubicBezTo>
                    <a:pt x="27228" y="18470"/>
                    <a:pt x="27609" y="18306"/>
                    <a:pt x="27903" y="18306"/>
                  </a:cubicBezTo>
                  <a:cubicBezTo>
                    <a:pt x="28524" y="18306"/>
                    <a:pt x="28748" y="19042"/>
                    <a:pt x="28947" y="19946"/>
                  </a:cubicBezTo>
                  <a:cubicBezTo>
                    <a:pt x="28982" y="20223"/>
                    <a:pt x="28999" y="20499"/>
                    <a:pt x="28982" y="20776"/>
                  </a:cubicBezTo>
                  <a:cubicBezTo>
                    <a:pt x="28774" y="20551"/>
                    <a:pt x="28446" y="20396"/>
                    <a:pt x="28342" y="20119"/>
                  </a:cubicBezTo>
                  <a:cubicBezTo>
                    <a:pt x="28124" y="19474"/>
                    <a:pt x="27849" y="19234"/>
                    <a:pt x="27528" y="19234"/>
                  </a:cubicBezTo>
                  <a:cubicBezTo>
                    <a:pt x="27212" y="19234"/>
                    <a:pt x="26853" y="19465"/>
                    <a:pt x="26459" y="19774"/>
                  </a:cubicBezTo>
                  <a:cubicBezTo>
                    <a:pt x="25646" y="20379"/>
                    <a:pt x="25958" y="21260"/>
                    <a:pt x="26130" y="21899"/>
                  </a:cubicBezTo>
                  <a:cubicBezTo>
                    <a:pt x="26459" y="23092"/>
                    <a:pt x="25802" y="23420"/>
                    <a:pt x="24938" y="23627"/>
                  </a:cubicBezTo>
                  <a:cubicBezTo>
                    <a:pt x="23901" y="23852"/>
                    <a:pt x="23072" y="24267"/>
                    <a:pt x="22553" y="25269"/>
                  </a:cubicBezTo>
                  <a:cubicBezTo>
                    <a:pt x="22273" y="25790"/>
                    <a:pt x="21682" y="26043"/>
                    <a:pt x="21157" y="26043"/>
                  </a:cubicBezTo>
                  <a:cubicBezTo>
                    <a:pt x="21003" y="26043"/>
                    <a:pt x="20855" y="26021"/>
                    <a:pt x="20721" y="25978"/>
                  </a:cubicBezTo>
                  <a:cubicBezTo>
                    <a:pt x="20116" y="25788"/>
                    <a:pt x="20963" y="25390"/>
                    <a:pt x="20946" y="24993"/>
                  </a:cubicBezTo>
                  <a:cubicBezTo>
                    <a:pt x="20929" y="24543"/>
                    <a:pt x="20738" y="24129"/>
                    <a:pt x="20410" y="23835"/>
                  </a:cubicBezTo>
                  <a:cubicBezTo>
                    <a:pt x="19477" y="22798"/>
                    <a:pt x="18354" y="21709"/>
                    <a:pt x="18215" y="20327"/>
                  </a:cubicBezTo>
                  <a:cubicBezTo>
                    <a:pt x="18098" y="19205"/>
                    <a:pt x="17332" y="17921"/>
                    <a:pt x="16200" y="17921"/>
                  </a:cubicBezTo>
                  <a:cubicBezTo>
                    <a:pt x="16163" y="17921"/>
                    <a:pt x="16127" y="17922"/>
                    <a:pt x="16090" y="17925"/>
                  </a:cubicBezTo>
                  <a:cubicBezTo>
                    <a:pt x="15105" y="17976"/>
                    <a:pt x="14068" y="18391"/>
                    <a:pt x="13930" y="19221"/>
                  </a:cubicBezTo>
                  <a:cubicBezTo>
                    <a:pt x="13670" y="20430"/>
                    <a:pt x="14137" y="21709"/>
                    <a:pt x="15122" y="22470"/>
                  </a:cubicBezTo>
                  <a:cubicBezTo>
                    <a:pt x="15952" y="23109"/>
                    <a:pt x="15952" y="23161"/>
                    <a:pt x="15589" y="23489"/>
                  </a:cubicBezTo>
                  <a:cubicBezTo>
                    <a:pt x="14448" y="24526"/>
                    <a:pt x="14915" y="26116"/>
                    <a:pt x="14292" y="27377"/>
                  </a:cubicBezTo>
                  <a:cubicBezTo>
                    <a:pt x="14143" y="27687"/>
                    <a:pt x="14420" y="27822"/>
                    <a:pt x="14760" y="27822"/>
                  </a:cubicBezTo>
                  <a:cubicBezTo>
                    <a:pt x="14932" y="27822"/>
                    <a:pt x="15121" y="27787"/>
                    <a:pt x="15278" y="27723"/>
                  </a:cubicBezTo>
                  <a:cubicBezTo>
                    <a:pt x="16510" y="27249"/>
                    <a:pt x="17772" y="26919"/>
                    <a:pt x="19089" y="26919"/>
                  </a:cubicBezTo>
                  <a:cubicBezTo>
                    <a:pt x="19212" y="26919"/>
                    <a:pt x="19336" y="26922"/>
                    <a:pt x="19460" y="26928"/>
                  </a:cubicBezTo>
                  <a:lnTo>
                    <a:pt x="19874" y="26928"/>
                  </a:lnTo>
                  <a:cubicBezTo>
                    <a:pt x="19840" y="26997"/>
                    <a:pt x="19823" y="27136"/>
                    <a:pt x="19753" y="27153"/>
                  </a:cubicBezTo>
                  <a:cubicBezTo>
                    <a:pt x="18630" y="27585"/>
                    <a:pt x="17507" y="28138"/>
                    <a:pt x="16349" y="28414"/>
                  </a:cubicBezTo>
                  <a:cubicBezTo>
                    <a:pt x="15692" y="28570"/>
                    <a:pt x="14915" y="28432"/>
                    <a:pt x="14707" y="29209"/>
                  </a:cubicBezTo>
                  <a:cubicBezTo>
                    <a:pt x="14500" y="30004"/>
                    <a:pt x="15260" y="30194"/>
                    <a:pt x="15813" y="30505"/>
                  </a:cubicBezTo>
                  <a:cubicBezTo>
                    <a:pt x="17161" y="31318"/>
                    <a:pt x="17369" y="32493"/>
                    <a:pt x="16867" y="33910"/>
                  </a:cubicBezTo>
                  <a:cubicBezTo>
                    <a:pt x="16664" y="34503"/>
                    <a:pt x="16349" y="34660"/>
                    <a:pt x="15995" y="34660"/>
                  </a:cubicBezTo>
                  <a:cubicBezTo>
                    <a:pt x="15626" y="34660"/>
                    <a:pt x="15216" y="34489"/>
                    <a:pt x="14846" y="34463"/>
                  </a:cubicBezTo>
                  <a:cubicBezTo>
                    <a:pt x="13916" y="34396"/>
                    <a:pt x="12987" y="34203"/>
                    <a:pt x="12042" y="34203"/>
                  </a:cubicBezTo>
                  <a:cubicBezTo>
                    <a:pt x="12003" y="34203"/>
                    <a:pt x="11964" y="34203"/>
                    <a:pt x="11925" y="34204"/>
                  </a:cubicBezTo>
                  <a:cubicBezTo>
                    <a:pt x="10957" y="34221"/>
                    <a:pt x="9834" y="34446"/>
                    <a:pt x="9989" y="35759"/>
                  </a:cubicBezTo>
                  <a:cubicBezTo>
                    <a:pt x="10128" y="37072"/>
                    <a:pt x="9834" y="38196"/>
                    <a:pt x="9592" y="39440"/>
                  </a:cubicBezTo>
                  <a:cubicBezTo>
                    <a:pt x="9385" y="40425"/>
                    <a:pt x="8693" y="42136"/>
                    <a:pt x="10542" y="42464"/>
                  </a:cubicBezTo>
                  <a:cubicBezTo>
                    <a:pt x="12305" y="42758"/>
                    <a:pt x="12668" y="43173"/>
                    <a:pt x="11735" y="44693"/>
                  </a:cubicBezTo>
                  <a:cubicBezTo>
                    <a:pt x="11389" y="45298"/>
                    <a:pt x="10888" y="45817"/>
                    <a:pt x="10300" y="46180"/>
                  </a:cubicBezTo>
                  <a:cubicBezTo>
                    <a:pt x="9108" y="46871"/>
                    <a:pt x="8175" y="47752"/>
                    <a:pt x="8313" y="49342"/>
                  </a:cubicBezTo>
                  <a:cubicBezTo>
                    <a:pt x="8365" y="49964"/>
                    <a:pt x="8140" y="50707"/>
                    <a:pt x="7535" y="50967"/>
                  </a:cubicBezTo>
                  <a:cubicBezTo>
                    <a:pt x="5168" y="52021"/>
                    <a:pt x="3768" y="53991"/>
                    <a:pt x="2662" y="56168"/>
                  </a:cubicBezTo>
                  <a:cubicBezTo>
                    <a:pt x="1781" y="57931"/>
                    <a:pt x="122" y="59469"/>
                    <a:pt x="1279" y="61888"/>
                  </a:cubicBezTo>
                  <a:cubicBezTo>
                    <a:pt x="1936" y="63236"/>
                    <a:pt x="1573" y="64792"/>
                    <a:pt x="830" y="66209"/>
                  </a:cubicBezTo>
                  <a:cubicBezTo>
                    <a:pt x="1" y="67781"/>
                    <a:pt x="744" y="70477"/>
                    <a:pt x="2126" y="71687"/>
                  </a:cubicBezTo>
                  <a:cubicBezTo>
                    <a:pt x="2420" y="71946"/>
                    <a:pt x="2662" y="72240"/>
                    <a:pt x="2818" y="72586"/>
                  </a:cubicBezTo>
                  <a:cubicBezTo>
                    <a:pt x="4027" y="75040"/>
                    <a:pt x="5462" y="77303"/>
                    <a:pt x="7881" y="78755"/>
                  </a:cubicBezTo>
                  <a:cubicBezTo>
                    <a:pt x="8455" y="79100"/>
                    <a:pt x="9053" y="79742"/>
                    <a:pt x="9645" y="79742"/>
                  </a:cubicBezTo>
                  <a:cubicBezTo>
                    <a:pt x="9766" y="79742"/>
                    <a:pt x="9887" y="79715"/>
                    <a:pt x="10007" y="79654"/>
                  </a:cubicBezTo>
                  <a:cubicBezTo>
                    <a:pt x="12824" y="78254"/>
                    <a:pt x="16142" y="79844"/>
                    <a:pt x="18889" y="77874"/>
                  </a:cubicBezTo>
                  <a:cubicBezTo>
                    <a:pt x="19326" y="77562"/>
                    <a:pt x="19938" y="77352"/>
                    <a:pt x="20558" y="77352"/>
                  </a:cubicBezTo>
                  <a:cubicBezTo>
                    <a:pt x="21313" y="77352"/>
                    <a:pt x="22079" y="77663"/>
                    <a:pt x="22553" y="78479"/>
                  </a:cubicBezTo>
                  <a:cubicBezTo>
                    <a:pt x="23034" y="79313"/>
                    <a:pt x="23538" y="79650"/>
                    <a:pt x="24283" y="79650"/>
                  </a:cubicBezTo>
                  <a:cubicBezTo>
                    <a:pt x="24448" y="79650"/>
                    <a:pt x="24626" y="79633"/>
                    <a:pt x="24817" y="79602"/>
                  </a:cubicBezTo>
                  <a:cubicBezTo>
                    <a:pt x="24994" y="79574"/>
                    <a:pt x="25161" y="79561"/>
                    <a:pt x="25317" y="79561"/>
                  </a:cubicBezTo>
                  <a:cubicBezTo>
                    <a:pt x="26715" y="79561"/>
                    <a:pt x="27271" y="80640"/>
                    <a:pt x="26960" y="82194"/>
                  </a:cubicBezTo>
                  <a:cubicBezTo>
                    <a:pt x="26683" y="83611"/>
                    <a:pt x="25750" y="85218"/>
                    <a:pt x="26545" y="86480"/>
                  </a:cubicBezTo>
                  <a:cubicBezTo>
                    <a:pt x="27461" y="87966"/>
                    <a:pt x="28515" y="89400"/>
                    <a:pt x="29206" y="90973"/>
                  </a:cubicBezTo>
                  <a:cubicBezTo>
                    <a:pt x="30416" y="93721"/>
                    <a:pt x="31298" y="96641"/>
                    <a:pt x="29777" y="99631"/>
                  </a:cubicBezTo>
                  <a:cubicBezTo>
                    <a:pt x="28809" y="101515"/>
                    <a:pt x="28619" y="103502"/>
                    <a:pt x="29535" y="105369"/>
                  </a:cubicBezTo>
                  <a:cubicBezTo>
                    <a:pt x="30503" y="107321"/>
                    <a:pt x="31228" y="109274"/>
                    <a:pt x="31488" y="111469"/>
                  </a:cubicBezTo>
                  <a:cubicBezTo>
                    <a:pt x="31712" y="113456"/>
                    <a:pt x="31695" y="115599"/>
                    <a:pt x="33371" y="117172"/>
                  </a:cubicBezTo>
                  <a:cubicBezTo>
                    <a:pt x="34322" y="118088"/>
                    <a:pt x="34581" y="119436"/>
                    <a:pt x="35013" y="120645"/>
                  </a:cubicBezTo>
                  <a:cubicBezTo>
                    <a:pt x="35393" y="121717"/>
                    <a:pt x="34546" y="123065"/>
                    <a:pt x="35843" y="123998"/>
                  </a:cubicBezTo>
                  <a:cubicBezTo>
                    <a:pt x="36206" y="124270"/>
                    <a:pt x="36549" y="124368"/>
                    <a:pt x="36881" y="124368"/>
                  </a:cubicBezTo>
                  <a:cubicBezTo>
                    <a:pt x="37735" y="124368"/>
                    <a:pt x="38515" y="123721"/>
                    <a:pt x="39372" y="123721"/>
                  </a:cubicBezTo>
                  <a:cubicBezTo>
                    <a:pt x="39388" y="123721"/>
                    <a:pt x="39404" y="123721"/>
                    <a:pt x="39420" y="123721"/>
                  </a:cubicBezTo>
                  <a:cubicBezTo>
                    <a:pt x="39526" y="123724"/>
                    <a:pt x="39630" y="123725"/>
                    <a:pt x="39734" y="123725"/>
                  </a:cubicBezTo>
                  <a:cubicBezTo>
                    <a:pt x="44937" y="123725"/>
                    <a:pt x="47636" y="120353"/>
                    <a:pt x="49754" y="116100"/>
                  </a:cubicBezTo>
                  <a:cubicBezTo>
                    <a:pt x="50186" y="115236"/>
                    <a:pt x="49720" y="113957"/>
                    <a:pt x="50826" y="113508"/>
                  </a:cubicBezTo>
                  <a:cubicBezTo>
                    <a:pt x="52761" y="112713"/>
                    <a:pt x="53193" y="111175"/>
                    <a:pt x="52692" y="109499"/>
                  </a:cubicBezTo>
                  <a:cubicBezTo>
                    <a:pt x="51949" y="107028"/>
                    <a:pt x="53297" y="106112"/>
                    <a:pt x="55181" y="105282"/>
                  </a:cubicBezTo>
                  <a:cubicBezTo>
                    <a:pt x="57773" y="104107"/>
                    <a:pt x="59449" y="98370"/>
                    <a:pt x="57963" y="96071"/>
                  </a:cubicBezTo>
                  <a:cubicBezTo>
                    <a:pt x="56770" y="94239"/>
                    <a:pt x="57099" y="92217"/>
                    <a:pt x="57444" y="90316"/>
                  </a:cubicBezTo>
                  <a:cubicBezTo>
                    <a:pt x="57911" y="87621"/>
                    <a:pt x="59933" y="85823"/>
                    <a:pt x="61851" y="84164"/>
                  </a:cubicBezTo>
                  <a:cubicBezTo>
                    <a:pt x="65601" y="80915"/>
                    <a:pt x="68055" y="76992"/>
                    <a:pt x="69109" y="72171"/>
                  </a:cubicBezTo>
                  <a:cubicBezTo>
                    <a:pt x="69271" y="71459"/>
                    <a:pt x="69266" y="70656"/>
                    <a:pt x="68371" y="70656"/>
                  </a:cubicBezTo>
                  <a:cubicBezTo>
                    <a:pt x="68311" y="70656"/>
                    <a:pt x="68246" y="70660"/>
                    <a:pt x="68176" y="70667"/>
                  </a:cubicBezTo>
                  <a:cubicBezTo>
                    <a:pt x="67157" y="70788"/>
                    <a:pt x="66154" y="71151"/>
                    <a:pt x="65152" y="71462"/>
                  </a:cubicBezTo>
                  <a:cubicBezTo>
                    <a:pt x="63960" y="71826"/>
                    <a:pt x="63201" y="72060"/>
                    <a:pt x="62664" y="72060"/>
                  </a:cubicBezTo>
                  <a:cubicBezTo>
                    <a:pt x="61727" y="72060"/>
                    <a:pt x="61469" y="71346"/>
                    <a:pt x="60772" y="69363"/>
                  </a:cubicBezTo>
                  <a:lnTo>
                    <a:pt x="60772" y="69363"/>
                  </a:lnTo>
                  <a:cubicBezTo>
                    <a:pt x="61180" y="69747"/>
                    <a:pt x="61467" y="70422"/>
                    <a:pt x="62074" y="70422"/>
                  </a:cubicBezTo>
                  <a:cubicBezTo>
                    <a:pt x="62180" y="70422"/>
                    <a:pt x="62295" y="70402"/>
                    <a:pt x="62422" y="70356"/>
                  </a:cubicBezTo>
                  <a:cubicBezTo>
                    <a:pt x="63925" y="69769"/>
                    <a:pt x="65359" y="68957"/>
                    <a:pt x="66897" y="68455"/>
                  </a:cubicBezTo>
                  <a:cubicBezTo>
                    <a:pt x="68660" y="67868"/>
                    <a:pt x="69732" y="66209"/>
                    <a:pt x="71391" y="65639"/>
                  </a:cubicBezTo>
                  <a:cubicBezTo>
                    <a:pt x="73706" y="64844"/>
                    <a:pt x="76713" y="61716"/>
                    <a:pt x="76852" y="59383"/>
                  </a:cubicBezTo>
                  <a:cubicBezTo>
                    <a:pt x="76834" y="59072"/>
                    <a:pt x="76713" y="58778"/>
                    <a:pt x="76506" y="58553"/>
                  </a:cubicBezTo>
                  <a:cubicBezTo>
                    <a:pt x="75918" y="57810"/>
                    <a:pt x="75279" y="57153"/>
                    <a:pt x="74294" y="56894"/>
                  </a:cubicBezTo>
                  <a:cubicBezTo>
                    <a:pt x="73724" y="56739"/>
                    <a:pt x="73378" y="56151"/>
                    <a:pt x="73516" y="55581"/>
                  </a:cubicBezTo>
                  <a:cubicBezTo>
                    <a:pt x="73547" y="55481"/>
                    <a:pt x="73596" y="55443"/>
                    <a:pt x="73658" y="55443"/>
                  </a:cubicBezTo>
                  <a:cubicBezTo>
                    <a:pt x="73842" y="55443"/>
                    <a:pt x="74139" y="55775"/>
                    <a:pt x="74398" y="55788"/>
                  </a:cubicBezTo>
                  <a:cubicBezTo>
                    <a:pt x="75366" y="55855"/>
                    <a:pt x="76333" y="56083"/>
                    <a:pt x="77301" y="56083"/>
                  </a:cubicBezTo>
                  <a:cubicBezTo>
                    <a:pt x="77336" y="56083"/>
                    <a:pt x="77370" y="56083"/>
                    <a:pt x="77405" y="56082"/>
                  </a:cubicBezTo>
                  <a:cubicBezTo>
                    <a:pt x="77727" y="56077"/>
                    <a:pt x="78047" y="56073"/>
                    <a:pt x="78365" y="56073"/>
                  </a:cubicBezTo>
                  <a:cubicBezTo>
                    <a:pt x="81373" y="56073"/>
                    <a:pt x="84145" y="56432"/>
                    <a:pt x="85786" y="59746"/>
                  </a:cubicBezTo>
                  <a:cubicBezTo>
                    <a:pt x="86136" y="60461"/>
                    <a:pt x="86996" y="61297"/>
                    <a:pt x="88011" y="61297"/>
                  </a:cubicBezTo>
                  <a:cubicBezTo>
                    <a:pt x="88148" y="61297"/>
                    <a:pt x="88288" y="61282"/>
                    <a:pt x="88430" y="61249"/>
                  </a:cubicBezTo>
                  <a:cubicBezTo>
                    <a:pt x="88585" y="61214"/>
                    <a:pt x="88707" y="61197"/>
                    <a:pt x="88805" y="61197"/>
                  </a:cubicBezTo>
                  <a:cubicBezTo>
                    <a:pt x="89186" y="61197"/>
                    <a:pt x="89184" y="61451"/>
                    <a:pt x="89225" y="61837"/>
                  </a:cubicBezTo>
                  <a:cubicBezTo>
                    <a:pt x="89830" y="66554"/>
                    <a:pt x="91990" y="70685"/>
                    <a:pt x="94133" y="74832"/>
                  </a:cubicBezTo>
                  <a:cubicBezTo>
                    <a:pt x="94475" y="75487"/>
                    <a:pt x="94875" y="75911"/>
                    <a:pt x="95290" y="75911"/>
                  </a:cubicBezTo>
                  <a:cubicBezTo>
                    <a:pt x="95652" y="75911"/>
                    <a:pt x="96025" y="75588"/>
                    <a:pt x="96380" y="74815"/>
                  </a:cubicBezTo>
                  <a:cubicBezTo>
                    <a:pt x="96622" y="74297"/>
                    <a:pt x="97036" y="73847"/>
                    <a:pt x="97382" y="73381"/>
                  </a:cubicBezTo>
                  <a:lnTo>
                    <a:pt x="97538" y="73225"/>
                  </a:lnTo>
                  <a:cubicBezTo>
                    <a:pt x="98212" y="71618"/>
                    <a:pt x="98056" y="69993"/>
                    <a:pt x="97831" y="68317"/>
                  </a:cubicBezTo>
                  <a:cubicBezTo>
                    <a:pt x="97762" y="67833"/>
                    <a:pt x="97589" y="67211"/>
                    <a:pt x="98194" y="67073"/>
                  </a:cubicBezTo>
                  <a:cubicBezTo>
                    <a:pt x="99784" y="66693"/>
                    <a:pt x="100268" y="65258"/>
                    <a:pt x="101149" y="64187"/>
                  </a:cubicBezTo>
                  <a:cubicBezTo>
                    <a:pt x="102117" y="63029"/>
                    <a:pt x="103137" y="61629"/>
                    <a:pt x="104243" y="60903"/>
                  </a:cubicBezTo>
                  <a:cubicBezTo>
                    <a:pt x="104825" y="60515"/>
                    <a:pt x="105739" y="59942"/>
                    <a:pt x="106690" y="59942"/>
                  </a:cubicBezTo>
                  <a:cubicBezTo>
                    <a:pt x="107432" y="59942"/>
                    <a:pt x="108196" y="60292"/>
                    <a:pt x="108840" y="61353"/>
                  </a:cubicBezTo>
                  <a:cubicBezTo>
                    <a:pt x="109600" y="62632"/>
                    <a:pt x="110965" y="63565"/>
                    <a:pt x="111017" y="65258"/>
                  </a:cubicBezTo>
                  <a:cubicBezTo>
                    <a:pt x="111034" y="65777"/>
                    <a:pt x="110793" y="66433"/>
                    <a:pt x="111536" y="66693"/>
                  </a:cubicBezTo>
                  <a:cubicBezTo>
                    <a:pt x="111822" y="66788"/>
                    <a:pt x="112112" y="66862"/>
                    <a:pt x="112391" y="66862"/>
                  </a:cubicBezTo>
                  <a:cubicBezTo>
                    <a:pt x="112769" y="66862"/>
                    <a:pt x="113129" y="66727"/>
                    <a:pt x="113437" y="66330"/>
                  </a:cubicBezTo>
                  <a:cubicBezTo>
                    <a:pt x="113540" y="66205"/>
                    <a:pt x="113700" y="66031"/>
                    <a:pt x="113856" y="66031"/>
                  </a:cubicBezTo>
                  <a:cubicBezTo>
                    <a:pt x="113960" y="66031"/>
                    <a:pt x="114062" y="66109"/>
                    <a:pt x="114145" y="66330"/>
                  </a:cubicBezTo>
                  <a:cubicBezTo>
                    <a:pt x="114543" y="67470"/>
                    <a:pt x="114802" y="68663"/>
                    <a:pt x="115286" y="69769"/>
                  </a:cubicBezTo>
                  <a:cubicBezTo>
                    <a:pt x="116271" y="72033"/>
                    <a:pt x="114940" y="74677"/>
                    <a:pt x="116858" y="76871"/>
                  </a:cubicBezTo>
                  <a:cubicBezTo>
                    <a:pt x="118241" y="78461"/>
                    <a:pt x="118362" y="80915"/>
                    <a:pt x="119900" y="82540"/>
                  </a:cubicBezTo>
                  <a:cubicBezTo>
                    <a:pt x="120401" y="82799"/>
                    <a:pt x="120885" y="83058"/>
                    <a:pt x="121386" y="83300"/>
                  </a:cubicBezTo>
                  <a:cubicBezTo>
                    <a:pt x="121538" y="83368"/>
                    <a:pt x="121699" y="83403"/>
                    <a:pt x="121846" y="83403"/>
                  </a:cubicBezTo>
                  <a:cubicBezTo>
                    <a:pt x="122184" y="83403"/>
                    <a:pt x="122445" y="83219"/>
                    <a:pt x="122337" y="82834"/>
                  </a:cubicBezTo>
                  <a:cubicBezTo>
                    <a:pt x="121818" y="80915"/>
                    <a:pt x="121991" y="78790"/>
                    <a:pt x="119969" y="77355"/>
                  </a:cubicBezTo>
                  <a:cubicBezTo>
                    <a:pt x="118414" y="76249"/>
                    <a:pt x="117239" y="74521"/>
                    <a:pt x="117463" y="72378"/>
                  </a:cubicBezTo>
                  <a:cubicBezTo>
                    <a:pt x="117528" y="71821"/>
                    <a:pt x="116912" y="70437"/>
                    <a:pt x="117695" y="70437"/>
                  </a:cubicBezTo>
                  <a:cubicBezTo>
                    <a:pt x="117955" y="70437"/>
                    <a:pt x="118371" y="70590"/>
                    <a:pt x="119019" y="70979"/>
                  </a:cubicBezTo>
                  <a:cubicBezTo>
                    <a:pt x="120194" y="71704"/>
                    <a:pt x="121386" y="72655"/>
                    <a:pt x="121749" y="73605"/>
                  </a:cubicBezTo>
                  <a:cubicBezTo>
                    <a:pt x="122096" y="74553"/>
                    <a:pt x="122434" y="74868"/>
                    <a:pt x="122776" y="74868"/>
                  </a:cubicBezTo>
                  <a:cubicBezTo>
                    <a:pt x="123251" y="74868"/>
                    <a:pt x="123732" y="74261"/>
                    <a:pt x="124255" y="73899"/>
                  </a:cubicBezTo>
                  <a:cubicBezTo>
                    <a:pt x="124531" y="73709"/>
                    <a:pt x="124721" y="73363"/>
                    <a:pt x="125015" y="73208"/>
                  </a:cubicBezTo>
                  <a:cubicBezTo>
                    <a:pt x="126743" y="72292"/>
                    <a:pt x="127210" y="70961"/>
                    <a:pt x="126743" y="69043"/>
                  </a:cubicBezTo>
                  <a:cubicBezTo>
                    <a:pt x="126294" y="67159"/>
                    <a:pt x="125292" y="65725"/>
                    <a:pt x="123892" y="64533"/>
                  </a:cubicBezTo>
                  <a:cubicBezTo>
                    <a:pt x="122596" y="63409"/>
                    <a:pt x="122285" y="62459"/>
                    <a:pt x="123546" y="61059"/>
                  </a:cubicBezTo>
                  <a:cubicBezTo>
                    <a:pt x="123952" y="60621"/>
                    <a:pt x="124332" y="60388"/>
                    <a:pt x="124705" y="60388"/>
                  </a:cubicBezTo>
                  <a:cubicBezTo>
                    <a:pt x="124936" y="60388"/>
                    <a:pt x="125164" y="60477"/>
                    <a:pt x="125395" y="60661"/>
                  </a:cubicBezTo>
                  <a:cubicBezTo>
                    <a:pt x="126000" y="61145"/>
                    <a:pt x="125810" y="61750"/>
                    <a:pt x="125119" y="62234"/>
                  </a:cubicBezTo>
                  <a:cubicBezTo>
                    <a:pt x="124618" y="62580"/>
                    <a:pt x="124445" y="63219"/>
                    <a:pt x="125050" y="63651"/>
                  </a:cubicBezTo>
                  <a:cubicBezTo>
                    <a:pt x="125442" y="63952"/>
                    <a:pt x="125858" y="64171"/>
                    <a:pt x="126268" y="64171"/>
                  </a:cubicBezTo>
                  <a:cubicBezTo>
                    <a:pt x="126635" y="64171"/>
                    <a:pt x="126996" y="63996"/>
                    <a:pt x="127331" y="63547"/>
                  </a:cubicBezTo>
                  <a:cubicBezTo>
                    <a:pt x="127694" y="63046"/>
                    <a:pt x="128247" y="62407"/>
                    <a:pt x="127469" y="61940"/>
                  </a:cubicBezTo>
                  <a:cubicBezTo>
                    <a:pt x="126398" y="61318"/>
                    <a:pt x="127037" y="61042"/>
                    <a:pt x="127590" y="60696"/>
                  </a:cubicBezTo>
                  <a:cubicBezTo>
                    <a:pt x="130061" y="59210"/>
                    <a:pt x="133449" y="59106"/>
                    <a:pt x="134693" y="55788"/>
                  </a:cubicBezTo>
                  <a:cubicBezTo>
                    <a:pt x="135298" y="54146"/>
                    <a:pt x="136093" y="52591"/>
                    <a:pt x="135851" y="50725"/>
                  </a:cubicBezTo>
                  <a:cubicBezTo>
                    <a:pt x="135522" y="48288"/>
                    <a:pt x="133932" y="46629"/>
                    <a:pt x="132498" y="44918"/>
                  </a:cubicBezTo>
                  <a:cubicBezTo>
                    <a:pt x="131772" y="44054"/>
                    <a:pt x="131859" y="43622"/>
                    <a:pt x="132775" y="43173"/>
                  </a:cubicBezTo>
                  <a:cubicBezTo>
                    <a:pt x="133120" y="43017"/>
                    <a:pt x="133397" y="42793"/>
                    <a:pt x="133362" y="42378"/>
                  </a:cubicBezTo>
                  <a:cubicBezTo>
                    <a:pt x="133345" y="41980"/>
                    <a:pt x="133051" y="41635"/>
                    <a:pt x="132671" y="41548"/>
                  </a:cubicBezTo>
                  <a:cubicBezTo>
                    <a:pt x="132227" y="41462"/>
                    <a:pt x="131713" y="41297"/>
                    <a:pt x="131292" y="41297"/>
                  </a:cubicBezTo>
                  <a:cubicBezTo>
                    <a:pt x="131122" y="41297"/>
                    <a:pt x="130968" y="41323"/>
                    <a:pt x="130839" y="41393"/>
                  </a:cubicBezTo>
                  <a:cubicBezTo>
                    <a:pt x="130667" y="41486"/>
                    <a:pt x="130517" y="41524"/>
                    <a:pt x="130385" y="41524"/>
                  </a:cubicBezTo>
                  <a:cubicBezTo>
                    <a:pt x="129751" y="41524"/>
                    <a:pt x="129496" y="40648"/>
                    <a:pt x="128935" y="40648"/>
                  </a:cubicBezTo>
                  <a:cubicBezTo>
                    <a:pt x="128871" y="40648"/>
                    <a:pt x="128804" y="40659"/>
                    <a:pt x="128731" y="40684"/>
                  </a:cubicBezTo>
                  <a:cubicBezTo>
                    <a:pt x="129025" y="40425"/>
                    <a:pt x="129336" y="40166"/>
                    <a:pt x="129612" y="39889"/>
                  </a:cubicBezTo>
                  <a:cubicBezTo>
                    <a:pt x="129699" y="39786"/>
                    <a:pt x="129768" y="39647"/>
                    <a:pt x="129802" y="39509"/>
                  </a:cubicBezTo>
                  <a:cubicBezTo>
                    <a:pt x="129896" y="39229"/>
                    <a:pt x="130059" y="38963"/>
                    <a:pt x="130355" y="38963"/>
                  </a:cubicBezTo>
                  <a:cubicBezTo>
                    <a:pt x="130388" y="38963"/>
                    <a:pt x="130423" y="38966"/>
                    <a:pt x="130459" y="38973"/>
                  </a:cubicBezTo>
                  <a:cubicBezTo>
                    <a:pt x="130822" y="39025"/>
                    <a:pt x="130718" y="39405"/>
                    <a:pt x="130753" y="39665"/>
                  </a:cubicBezTo>
                  <a:cubicBezTo>
                    <a:pt x="130885" y="40368"/>
                    <a:pt x="131150" y="40680"/>
                    <a:pt x="131522" y="40680"/>
                  </a:cubicBezTo>
                  <a:cubicBezTo>
                    <a:pt x="131781" y="40680"/>
                    <a:pt x="132092" y="40529"/>
                    <a:pt x="132446" y="40252"/>
                  </a:cubicBezTo>
                  <a:cubicBezTo>
                    <a:pt x="132816" y="39963"/>
                    <a:pt x="133198" y="39825"/>
                    <a:pt x="133552" y="39825"/>
                  </a:cubicBezTo>
                  <a:cubicBezTo>
                    <a:pt x="134190" y="39825"/>
                    <a:pt x="134735" y="40276"/>
                    <a:pt x="134935" y="41099"/>
                  </a:cubicBezTo>
                  <a:cubicBezTo>
                    <a:pt x="135004" y="41410"/>
                    <a:pt x="135246" y="41911"/>
                    <a:pt x="135436" y="41928"/>
                  </a:cubicBezTo>
                  <a:cubicBezTo>
                    <a:pt x="136836" y="42067"/>
                    <a:pt x="137130" y="43259"/>
                    <a:pt x="137441" y="44192"/>
                  </a:cubicBezTo>
                  <a:cubicBezTo>
                    <a:pt x="137757" y="45176"/>
                    <a:pt x="138205" y="45491"/>
                    <a:pt x="138710" y="45491"/>
                  </a:cubicBezTo>
                  <a:cubicBezTo>
                    <a:pt x="139226" y="45491"/>
                    <a:pt x="139803" y="45163"/>
                    <a:pt x="140361" y="44884"/>
                  </a:cubicBezTo>
                  <a:cubicBezTo>
                    <a:pt x="141813" y="44175"/>
                    <a:pt x="140586" y="43363"/>
                    <a:pt x="140327" y="42654"/>
                  </a:cubicBezTo>
                  <a:cubicBezTo>
                    <a:pt x="140188" y="42188"/>
                    <a:pt x="139739" y="41773"/>
                    <a:pt x="139324" y="41479"/>
                  </a:cubicBezTo>
                  <a:cubicBezTo>
                    <a:pt x="137717" y="40356"/>
                    <a:pt x="137648" y="38921"/>
                    <a:pt x="138305" y="37245"/>
                  </a:cubicBezTo>
                  <a:cubicBezTo>
                    <a:pt x="138533" y="36644"/>
                    <a:pt x="138753" y="36160"/>
                    <a:pt x="139216" y="36160"/>
                  </a:cubicBezTo>
                  <a:cubicBezTo>
                    <a:pt x="139418" y="36160"/>
                    <a:pt x="139666" y="36252"/>
                    <a:pt x="139981" y="36468"/>
                  </a:cubicBezTo>
                  <a:cubicBezTo>
                    <a:pt x="140121" y="36569"/>
                    <a:pt x="140268" y="36617"/>
                    <a:pt x="140413" y="36617"/>
                  </a:cubicBezTo>
                  <a:cubicBezTo>
                    <a:pt x="140661" y="36617"/>
                    <a:pt x="140902" y="36477"/>
                    <a:pt x="141087" y="36226"/>
                  </a:cubicBezTo>
                  <a:cubicBezTo>
                    <a:pt x="142573" y="34255"/>
                    <a:pt x="142850" y="29797"/>
                    <a:pt x="141640" y="27706"/>
                  </a:cubicBezTo>
                  <a:cubicBezTo>
                    <a:pt x="141485" y="27447"/>
                    <a:pt x="141104" y="27187"/>
                    <a:pt x="141398" y="26807"/>
                  </a:cubicBezTo>
                  <a:lnTo>
                    <a:pt x="141398" y="26807"/>
                  </a:lnTo>
                  <a:cubicBezTo>
                    <a:pt x="141623" y="26997"/>
                    <a:pt x="141917" y="27153"/>
                    <a:pt x="142072" y="27395"/>
                  </a:cubicBezTo>
                  <a:cubicBezTo>
                    <a:pt x="142988" y="28812"/>
                    <a:pt x="143869" y="30229"/>
                    <a:pt x="144733" y="31663"/>
                  </a:cubicBezTo>
                  <a:cubicBezTo>
                    <a:pt x="144984" y="32062"/>
                    <a:pt x="145261" y="32460"/>
                    <a:pt x="145713" y="32460"/>
                  </a:cubicBezTo>
                  <a:cubicBezTo>
                    <a:pt x="145790" y="32460"/>
                    <a:pt x="145872" y="32449"/>
                    <a:pt x="145960" y="32424"/>
                  </a:cubicBezTo>
                  <a:cubicBezTo>
                    <a:pt x="146323" y="32320"/>
                    <a:pt x="146825" y="32043"/>
                    <a:pt x="146928" y="31750"/>
                  </a:cubicBezTo>
                  <a:cubicBezTo>
                    <a:pt x="147118" y="31197"/>
                    <a:pt x="146496" y="30972"/>
                    <a:pt x="146151" y="30644"/>
                  </a:cubicBezTo>
                  <a:cubicBezTo>
                    <a:pt x="145805" y="30298"/>
                    <a:pt x="144889" y="29935"/>
                    <a:pt x="145511" y="29348"/>
                  </a:cubicBezTo>
                  <a:cubicBezTo>
                    <a:pt x="146220" y="28674"/>
                    <a:pt x="145701" y="28363"/>
                    <a:pt x="145373" y="27982"/>
                  </a:cubicBezTo>
                  <a:cubicBezTo>
                    <a:pt x="144924" y="27464"/>
                    <a:pt x="144353" y="27049"/>
                    <a:pt x="143904" y="26513"/>
                  </a:cubicBezTo>
                  <a:cubicBezTo>
                    <a:pt x="142452" y="24803"/>
                    <a:pt x="140309" y="24008"/>
                    <a:pt x="138927" y="23455"/>
                  </a:cubicBezTo>
                  <a:cubicBezTo>
                    <a:pt x="137233" y="22781"/>
                    <a:pt x="135350" y="23368"/>
                    <a:pt x="133794" y="22349"/>
                  </a:cubicBezTo>
                  <a:cubicBezTo>
                    <a:pt x="133621" y="22228"/>
                    <a:pt x="133120" y="22141"/>
                    <a:pt x="133379" y="21934"/>
                  </a:cubicBezTo>
                  <a:cubicBezTo>
                    <a:pt x="134416" y="21156"/>
                    <a:pt x="134192" y="19843"/>
                    <a:pt x="134814" y="18910"/>
                  </a:cubicBezTo>
                  <a:cubicBezTo>
                    <a:pt x="135183" y="18357"/>
                    <a:pt x="137525" y="17996"/>
                    <a:pt x="139389" y="17996"/>
                  </a:cubicBezTo>
                  <a:cubicBezTo>
                    <a:pt x="140321" y="17996"/>
                    <a:pt x="141133" y="18086"/>
                    <a:pt x="141519" y="18287"/>
                  </a:cubicBezTo>
                  <a:cubicBezTo>
                    <a:pt x="141913" y="18491"/>
                    <a:pt x="142318" y="18567"/>
                    <a:pt x="142722" y="18567"/>
                  </a:cubicBezTo>
                  <a:cubicBezTo>
                    <a:pt x="143310" y="18567"/>
                    <a:pt x="143896" y="18407"/>
                    <a:pt x="144440" y="18253"/>
                  </a:cubicBezTo>
                  <a:cubicBezTo>
                    <a:pt x="145183" y="18028"/>
                    <a:pt x="144301" y="17320"/>
                    <a:pt x="144440" y="16905"/>
                  </a:cubicBezTo>
                  <a:cubicBezTo>
                    <a:pt x="144595" y="16473"/>
                    <a:pt x="144232" y="15764"/>
                    <a:pt x="144803" y="15626"/>
                  </a:cubicBezTo>
                  <a:cubicBezTo>
                    <a:pt x="144894" y="15602"/>
                    <a:pt x="144986" y="15590"/>
                    <a:pt x="145078" y="15590"/>
                  </a:cubicBezTo>
                  <a:cubicBezTo>
                    <a:pt x="145503" y="15590"/>
                    <a:pt x="145922" y="15838"/>
                    <a:pt x="146306" y="16179"/>
                  </a:cubicBezTo>
                  <a:cubicBezTo>
                    <a:pt x="146709" y="16532"/>
                    <a:pt x="147171" y="16997"/>
                    <a:pt x="147617" y="16997"/>
                  </a:cubicBezTo>
                  <a:cubicBezTo>
                    <a:pt x="147935" y="16997"/>
                    <a:pt x="148244" y="16760"/>
                    <a:pt x="148518" y="16075"/>
                  </a:cubicBezTo>
                  <a:cubicBezTo>
                    <a:pt x="148584" y="15900"/>
                    <a:pt x="148692" y="15801"/>
                    <a:pt x="148828" y="15801"/>
                  </a:cubicBezTo>
                  <a:cubicBezTo>
                    <a:pt x="148906" y="15801"/>
                    <a:pt x="148994" y="15833"/>
                    <a:pt x="149088" y="15903"/>
                  </a:cubicBezTo>
                  <a:cubicBezTo>
                    <a:pt x="149348" y="16110"/>
                    <a:pt x="149348" y="16335"/>
                    <a:pt x="149192" y="16646"/>
                  </a:cubicBezTo>
                  <a:cubicBezTo>
                    <a:pt x="148743" y="17596"/>
                    <a:pt x="147965" y="18547"/>
                    <a:pt x="147965" y="19497"/>
                  </a:cubicBezTo>
                  <a:cubicBezTo>
                    <a:pt x="147931" y="21122"/>
                    <a:pt x="148708" y="22677"/>
                    <a:pt x="150022" y="23627"/>
                  </a:cubicBezTo>
                  <a:cubicBezTo>
                    <a:pt x="151231" y="24561"/>
                    <a:pt x="152631" y="25269"/>
                    <a:pt x="153582" y="26513"/>
                  </a:cubicBezTo>
                  <a:cubicBezTo>
                    <a:pt x="153835" y="26852"/>
                    <a:pt x="154112" y="27339"/>
                    <a:pt x="154580" y="27339"/>
                  </a:cubicBezTo>
                  <a:cubicBezTo>
                    <a:pt x="154686" y="27339"/>
                    <a:pt x="154802" y="27314"/>
                    <a:pt x="154930" y="27257"/>
                  </a:cubicBezTo>
                  <a:cubicBezTo>
                    <a:pt x="155621" y="26928"/>
                    <a:pt x="155673" y="26271"/>
                    <a:pt x="155604" y="25615"/>
                  </a:cubicBezTo>
                  <a:cubicBezTo>
                    <a:pt x="155448" y="24025"/>
                    <a:pt x="155863" y="22435"/>
                    <a:pt x="154739" y="20845"/>
                  </a:cubicBezTo>
                  <a:cubicBezTo>
                    <a:pt x="154065" y="19877"/>
                    <a:pt x="153772" y="18823"/>
                    <a:pt x="152406" y="18737"/>
                  </a:cubicBezTo>
                  <a:cubicBezTo>
                    <a:pt x="152044" y="18720"/>
                    <a:pt x="151940" y="18478"/>
                    <a:pt x="151888" y="18201"/>
                  </a:cubicBezTo>
                  <a:cubicBezTo>
                    <a:pt x="151820" y="17931"/>
                    <a:pt x="151918" y="17578"/>
                    <a:pt x="152229" y="17578"/>
                  </a:cubicBezTo>
                  <a:cubicBezTo>
                    <a:pt x="152236" y="17578"/>
                    <a:pt x="152243" y="17579"/>
                    <a:pt x="152251" y="17579"/>
                  </a:cubicBezTo>
                  <a:cubicBezTo>
                    <a:pt x="152284" y="17581"/>
                    <a:pt x="152317" y="17582"/>
                    <a:pt x="152350" y="17582"/>
                  </a:cubicBezTo>
                  <a:cubicBezTo>
                    <a:pt x="153000" y="17582"/>
                    <a:pt x="153628" y="17254"/>
                    <a:pt x="154277" y="17254"/>
                  </a:cubicBezTo>
                  <a:cubicBezTo>
                    <a:pt x="154558" y="17254"/>
                    <a:pt x="154844" y="17316"/>
                    <a:pt x="155137" y="17493"/>
                  </a:cubicBezTo>
                  <a:cubicBezTo>
                    <a:pt x="155393" y="17649"/>
                    <a:pt x="155627" y="17726"/>
                    <a:pt x="155836" y="17726"/>
                  </a:cubicBezTo>
                  <a:cubicBezTo>
                    <a:pt x="156249" y="17726"/>
                    <a:pt x="156566" y="17427"/>
                    <a:pt x="156761" y="16853"/>
                  </a:cubicBezTo>
                  <a:cubicBezTo>
                    <a:pt x="157072" y="15920"/>
                    <a:pt x="157954" y="15505"/>
                    <a:pt x="158662" y="15039"/>
                  </a:cubicBezTo>
                  <a:cubicBezTo>
                    <a:pt x="158771" y="14969"/>
                    <a:pt x="158912" y="14953"/>
                    <a:pt x="159064" y="14953"/>
                  </a:cubicBezTo>
                  <a:cubicBezTo>
                    <a:pt x="159192" y="14953"/>
                    <a:pt x="159327" y="14964"/>
                    <a:pt x="159458" y="14964"/>
                  </a:cubicBezTo>
                  <a:cubicBezTo>
                    <a:pt x="159792" y="14964"/>
                    <a:pt x="160100" y="14892"/>
                    <a:pt x="160183" y="14382"/>
                  </a:cubicBezTo>
                  <a:cubicBezTo>
                    <a:pt x="160304" y="13501"/>
                    <a:pt x="159475" y="13310"/>
                    <a:pt x="158887" y="12965"/>
                  </a:cubicBezTo>
                  <a:cubicBezTo>
                    <a:pt x="158662" y="12827"/>
                    <a:pt x="158334" y="12550"/>
                    <a:pt x="158351" y="12395"/>
                  </a:cubicBezTo>
                  <a:cubicBezTo>
                    <a:pt x="158404" y="12154"/>
                    <a:pt x="158582" y="12097"/>
                    <a:pt x="158776" y="12097"/>
                  </a:cubicBezTo>
                  <a:cubicBezTo>
                    <a:pt x="158903" y="12097"/>
                    <a:pt x="159037" y="12122"/>
                    <a:pt x="159146" y="12135"/>
                  </a:cubicBezTo>
                  <a:cubicBezTo>
                    <a:pt x="160460" y="12308"/>
                    <a:pt x="161652" y="12999"/>
                    <a:pt x="163017" y="12999"/>
                  </a:cubicBezTo>
                  <a:cubicBezTo>
                    <a:pt x="163570" y="12999"/>
                    <a:pt x="163795" y="12913"/>
                    <a:pt x="164002" y="12274"/>
                  </a:cubicBezTo>
                  <a:cubicBezTo>
                    <a:pt x="164745" y="10182"/>
                    <a:pt x="163311" y="10010"/>
                    <a:pt x="161998" y="9923"/>
                  </a:cubicBezTo>
                  <a:cubicBezTo>
                    <a:pt x="160218" y="9820"/>
                    <a:pt x="158438" y="9543"/>
                    <a:pt x="156710" y="9076"/>
                  </a:cubicBezTo>
                  <a:cubicBezTo>
                    <a:pt x="153313" y="8169"/>
                    <a:pt x="149984" y="6872"/>
                    <a:pt x="146431" y="6872"/>
                  </a:cubicBezTo>
                  <a:cubicBezTo>
                    <a:pt x="145249" y="6872"/>
                    <a:pt x="144041" y="7016"/>
                    <a:pt x="142798" y="7366"/>
                  </a:cubicBezTo>
                  <a:cubicBezTo>
                    <a:pt x="142441" y="7468"/>
                    <a:pt x="142044" y="7507"/>
                    <a:pt x="141624" y="7507"/>
                  </a:cubicBezTo>
                  <a:cubicBezTo>
                    <a:pt x="140475" y="7507"/>
                    <a:pt x="139148" y="7211"/>
                    <a:pt x="137959" y="7072"/>
                  </a:cubicBezTo>
                  <a:cubicBezTo>
                    <a:pt x="135760" y="6810"/>
                    <a:pt x="133765" y="5577"/>
                    <a:pt x="131513" y="5577"/>
                  </a:cubicBezTo>
                  <a:cubicBezTo>
                    <a:pt x="131235" y="5577"/>
                    <a:pt x="130953" y="5596"/>
                    <a:pt x="130666" y="5637"/>
                  </a:cubicBezTo>
                  <a:cubicBezTo>
                    <a:pt x="130197" y="5701"/>
                    <a:pt x="129713" y="5752"/>
                    <a:pt x="129231" y="5752"/>
                  </a:cubicBezTo>
                  <a:cubicBezTo>
                    <a:pt x="128525" y="5752"/>
                    <a:pt x="127823" y="5641"/>
                    <a:pt x="127175" y="5292"/>
                  </a:cubicBezTo>
                  <a:cubicBezTo>
                    <a:pt x="124583" y="3857"/>
                    <a:pt x="121352" y="4808"/>
                    <a:pt x="118811" y="3097"/>
                  </a:cubicBezTo>
                  <a:cubicBezTo>
                    <a:pt x="118623" y="2965"/>
                    <a:pt x="118385" y="2894"/>
                    <a:pt x="118144" y="2894"/>
                  </a:cubicBezTo>
                  <a:cubicBezTo>
                    <a:pt x="117786" y="2894"/>
                    <a:pt x="117421" y="3050"/>
                    <a:pt x="117204" y="3391"/>
                  </a:cubicBezTo>
                  <a:cubicBezTo>
                    <a:pt x="116737" y="4117"/>
                    <a:pt x="117601" y="4134"/>
                    <a:pt x="117930" y="4462"/>
                  </a:cubicBezTo>
                  <a:cubicBezTo>
                    <a:pt x="118103" y="4670"/>
                    <a:pt x="118154" y="4946"/>
                    <a:pt x="118068" y="5188"/>
                  </a:cubicBezTo>
                  <a:cubicBezTo>
                    <a:pt x="117958" y="5398"/>
                    <a:pt x="116241" y="5510"/>
                    <a:pt x="114740" y="5510"/>
                  </a:cubicBezTo>
                  <a:cubicBezTo>
                    <a:pt x="113645" y="5510"/>
                    <a:pt x="112664" y="5450"/>
                    <a:pt x="112503" y="5326"/>
                  </a:cubicBezTo>
                  <a:cubicBezTo>
                    <a:pt x="111242" y="4410"/>
                    <a:pt x="109825" y="3719"/>
                    <a:pt x="108321" y="3287"/>
                  </a:cubicBezTo>
                  <a:cubicBezTo>
                    <a:pt x="108108" y="3224"/>
                    <a:pt x="107902" y="3198"/>
                    <a:pt x="107703" y="3198"/>
                  </a:cubicBezTo>
                  <a:cubicBezTo>
                    <a:pt x="106742" y="3198"/>
                    <a:pt x="105934" y="3807"/>
                    <a:pt x="105084" y="3807"/>
                  </a:cubicBezTo>
                  <a:cubicBezTo>
                    <a:pt x="105000" y="3807"/>
                    <a:pt x="104915" y="3801"/>
                    <a:pt x="104830" y="3788"/>
                  </a:cubicBezTo>
                  <a:cubicBezTo>
                    <a:pt x="102083" y="3391"/>
                    <a:pt x="99266" y="3909"/>
                    <a:pt x="96760" y="1559"/>
                  </a:cubicBezTo>
                  <a:cubicBezTo>
                    <a:pt x="95295" y="185"/>
                    <a:pt x="93272" y="50"/>
                    <a:pt x="91223" y="50"/>
                  </a:cubicBezTo>
                  <a:cubicBezTo>
                    <a:pt x="90718" y="50"/>
                    <a:pt x="90212" y="58"/>
                    <a:pt x="89713" y="58"/>
                  </a:cubicBezTo>
                  <a:cubicBezTo>
                    <a:pt x="89152" y="58"/>
                    <a:pt x="88600" y="48"/>
                    <a:pt x="88067" y="4"/>
                  </a:cubicBezTo>
                  <a:cubicBezTo>
                    <a:pt x="88037" y="2"/>
                    <a:pt x="88007" y="1"/>
                    <a:pt x="879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55"/>
            <p:cNvSpPr/>
            <p:nvPr/>
          </p:nvSpPr>
          <p:spPr>
            <a:xfrm>
              <a:off x="5913800" y="3523050"/>
              <a:ext cx="1109075" cy="813875"/>
            </a:xfrm>
            <a:custGeom>
              <a:avLst/>
              <a:gdLst/>
              <a:ahLst/>
              <a:cxnLst/>
              <a:rect l="l" t="t" r="r" b="b"/>
              <a:pathLst>
                <a:path w="44363" h="32555" extrusionOk="0">
                  <a:moveTo>
                    <a:pt x="28245" y="1"/>
                  </a:moveTo>
                  <a:cubicBezTo>
                    <a:pt x="27747" y="1"/>
                    <a:pt x="27602" y="373"/>
                    <a:pt x="27634" y="804"/>
                  </a:cubicBezTo>
                  <a:cubicBezTo>
                    <a:pt x="27737" y="2117"/>
                    <a:pt x="27979" y="3482"/>
                    <a:pt x="27996" y="4778"/>
                  </a:cubicBezTo>
                  <a:cubicBezTo>
                    <a:pt x="28014" y="5660"/>
                    <a:pt x="28567" y="7094"/>
                    <a:pt x="27634" y="7267"/>
                  </a:cubicBezTo>
                  <a:cubicBezTo>
                    <a:pt x="27521" y="7286"/>
                    <a:pt x="27406" y="7295"/>
                    <a:pt x="27290" y="7295"/>
                  </a:cubicBezTo>
                  <a:cubicBezTo>
                    <a:pt x="25431" y="7295"/>
                    <a:pt x="23230" y="4918"/>
                    <a:pt x="23555" y="3275"/>
                  </a:cubicBezTo>
                  <a:cubicBezTo>
                    <a:pt x="23754" y="2264"/>
                    <a:pt x="23333" y="1317"/>
                    <a:pt x="22034" y="1317"/>
                  </a:cubicBezTo>
                  <a:cubicBezTo>
                    <a:pt x="21978" y="1317"/>
                    <a:pt x="21920" y="1318"/>
                    <a:pt x="21862" y="1322"/>
                  </a:cubicBezTo>
                  <a:cubicBezTo>
                    <a:pt x="21814" y="1325"/>
                    <a:pt x="21765" y="1327"/>
                    <a:pt x="21716" y="1327"/>
                  </a:cubicBezTo>
                  <a:cubicBezTo>
                    <a:pt x="20777" y="1327"/>
                    <a:pt x="19668" y="752"/>
                    <a:pt x="18692" y="752"/>
                  </a:cubicBezTo>
                  <a:cubicBezTo>
                    <a:pt x="18107" y="752"/>
                    <a:pt x="17570" y="958"/>
                    <a:pt x="17144" y="1616"/>
                  </a:cubicBezTo>
                  <a:cubicBezTo>
                    <a:pt x="16642" y="2376"/>
                    <a:pt x="15295" y="2826"/>
                    <a:pt x="15191" y="4035"/>
                  </a:cubicBezTo>
                  <a:cubicBezTo>
                    <a:pt x="15162" y="4430"/>
                    <a:pt x="15144" y="4616"/>
                    <a:pt x="15002" y="4616"/>
                  </a:cubicBezTo>
                  <a:cubicBezTo>
                    <a:pt x="14889" y="4616"/>
                    <a:pt x="14698" y="4499"/>
                    <a:pt x="14361" y="4277"/>
                  </a:cubicBezTo>
                  <a:cubicBezTo>
                    <a:pt x="13724" y="3844"/>
                    <a:pt x="13113" y="3612"/>
                    <a:pt x="12606" y="3612"/>
                  </a:cubicBezTo>
                  <a:cubicBezTo>
                    <a:pt x="12042" y="3612"/>
                    <a:pt x="11607" y="3900"/>
                    <a:pt x="11406" y="4519"/>
                  </a:cubicBezTo>
                  <a:cubicBezTo>
                    <a:pt x="10784" y="6334"/>
                    <a:pt x="8710" y="7215"/>
                    <a:pt x="8624" y="9392"/>
                  </a:cubicBezTo>
                  <a:cubicBezTo>
                    <a:pt x="8607" y="10153"/>
                    <a:pt x="7933" y="10619"/>
                    <a:pt x="7086" y="10879"/>
                  </a:cubicBezTo>
                  <a:cubicBezTo>
                    <a:pt x="5669" y="11311"/>
                    <a:pt x="4355" y="11864"/>
                    <a:pt x="3007" y="12382"/>
                  </a:cubicBezTo>
                  <a:cubicBezTo>
                    <a:pt x="1003" y="13160"/>
                    <a:pt x="0" y="16910"/>
                    <a:pt x="1538" y="19018"/>
                  </a:cubicBezTo>
                  <a:cubicBezTo>
                    <a:pt x="2835" y="20798"/>
                    <a:pt x="3128" y="22595"/>
                    <a:pt x="3992" y="24375"/>
                  </a:cubicBezTo>
                  <a:cubicBezTo>
                    <a:pt x="4494" y="25360"/>
                    <a:pt x="4424" y="26276"/>
                    <a:pt x="3750" y="26950"/>
                  </a:cubicBezTo>
                  <a:cubicBezTo>
                    <a:pt x="3353" y="27348"/>
                    <a:pt x="3509" y="27797"/>
                    <a:pt x="4148" y="28298"/>
                  </a:cubicBezTo>
                  <a:cubicBezTo>
                    <a:pt x="5020" y="28962"/>
                    <a:pt x="5824" y="29302"/>
                    <a:pt x="6549" y="29302"/>
                  </a:cubicBezTo>
                  <a:cubicBezTo>
                    <a:pt x="7089" y="29302"/>
                    <a:pt x="7586" y="29114"/>
                    <a:pt x="8036" y="28730"/>
                  </a:cubicBezTo>
                  <a:cubicBezTo>
                    <a:pt x="8740" y="28095"/>
                    <a:pt x="9643" y="27747"/>
                    <a:pt x="10576" y="27747"/>
                  </a:cubicBezTo>
                  <a:cubicBezTo>
                    <a:pt x="10811" y="27747"/>
                    <a:pt x="11049" y="27769"/>
                    <a:pt x="11285" y="27814"/>
                  </a:cubicBezTo>
                  <a:cubicBezTo>
                    <a:pt x="11420" y="27836"/>
                    <a:pt x="11551" y="27846"/>
                    <a:pt x="11676" y="27846"/>
                  </a:cubicBezTo>
                  <a:cubicBezTo>
                    <a:pt x="12065" y="27846"/>
                    <a:pt x="12402" y="27743"/>
                    <a:pt x="12650" y="27521"/>
                  </a:cubicBezTo>
                  <a:cubicBezTo>
                    <a:pt x="14551" y="25793"/>
                    <a:pt x="17368" y="25343"/>
                    <a:pt x="20047" y="24790"/>
                  </a:cubicBezTo>
                  <a:cubicBezTo>
                    <a:pt x="20247" y="24746"/>
                    <a:pt x="20464" y="24721"/>
                    <a:pt x="20691" y="24721"/>
                  </a:cubicBezTo>
                  <a:cubicBezTo>
                    <a:pt x="21623" y="24721"/>
                    <a:pt x="22712" y="25150"/>
                    <a:pt x="23365" y="26484"/>
                  </a:cubicBezTo>
                  <a:cubicBezTo>
                    <a:pt x="23667" y="27105"/>
                    <a:pt x="23855" y="28198"/>
                    <a:pt x="25083" y="28198"/>
                  </a:cubicBezTo>
                  <a:cubicBezTo>
                    <a:pt x="25120" y="28198"/>
                    <a:pt x="25158" y="28197"/>
                    <a:pt x="25197" y="28195"/>
                  </a:cubicBezTo>
                  <a:cubicBezTo>
                    <a:pt x="25345" y="28183"/>
                    <a:pt x="25455" y="28022"/>
                    <a:pt x="25593" y="28022"/>
                  </a:cubicBezTo>
                  <a:cubicBezTo>
                    <a:pt x="25664" y="28022"/>
                    <a:pt x="25742" y="28065"/>
                    <a:pt x="25836" y="28195"/>
                  </a:cubicBezTo>
                  <a:cubicBezTo>
                    <a:pt x="25923" y="28298"/>
                    <a:pt x="25767" y="28592"/>
                    <a:pt x="25612" y="28713"/>
                  </a:cubicBezTo>
                  <a:cubicBezTo>
                    <a:pt x="25318" y="28938"/>
                    <a:pt x="24903" y="29128"/>
                    <a:pt x="25283" y="29646"/>
                  </a:cubicBezTo>
                  <a:cubicBezTo>
                    <a:pt x="25508" y="29871"/>
                    <a:pt x="25802" y="30026"/>
                    <a:pt x="26113" y="30078"/>
                  </a:cubicBezTo>
                  <a:cubicBezTo>
                    <a:pt x="26172" y="30086"/>
                    <a:pt x="26229" y="30090"/>
                    <a:pt x="26283" y="30090"/>
                  </a:cubicBezTo>
                  <a:cubicBezTo>
                    <a:pt x="26710" y="30090"/>
                    <a:pt x="27006" y="29856"/>
                    <a:pt x="27098" y="29473"/>
                  </a:cubicBezTo>
                  <a:cubicBezTo>
                    <a:pt x="27115" y="29335"/>
                    <a:pt x="27098" y="29197"/>
                    <a:pt x="27029" y="29076"/>
                  </a:cubicBezTo>
                  <a:cubicBezTo>
                    <a:pt x="26976" y="28903"/>
                    <a:pt x="26992" y="28848"/>
                    <a:pt x="27041" y="28848"/>
                  </a:cubicBezTo>
                  <a:cubicBezTo>
                    <a:pt x="27105" y="28848"/>
                    <a:pt x="27225" y="28941"/>
                    <a:pt x="27322" y="28990"/>
                  </a:cubicBezTo>
                  <a:cubicBezTo>
                    <a:pt x="27824" y="29266"/>
                    <a:pt x="28463" y="29473"/>
                    <a:pt x="28169" y="30113"/>
                  </a:cubicBezTo>
                  <a:cubicBezTo>
                    <a:pt x="27945" y="30597"/>
                    <a:pt x="28117" y="31029"/>
                    <a:pt x="28809" y="31461"/>
                  </a:cubicBezTo>
                  <a:cubicBezTo>
                    <a:pt x="30199" y="32318"/>
                    <a:pt x="31628" y="32554"/>
                    <a:pt x="32898" y="32554"/>
                  </a:cubicBezTo>
                  <a:cubicBezTo>
                    <a:pt x="33522" y="32554"/>
                    <a:pt x="34108" y="32497"/>
                    <a:pt x="34633" y="32429"/>
                  </a:cubicBezTo>
                  <a:cubicBezTo>
                    <a:pt x="36672" y="32135"/>
                    <a:pt x="39299" y="31824"/>
                    <a:pt x="39299" y="29145"/>
                  </a:cubicBezTo>
                  <a:cubicBezTo>
                    <a:pt x="39299" y="28938"/>
                    <a:pt x="39541" y="28799"/>
                    <a:pt x="39592" y="28575"/>
                  </a:cubicBezTo>
                  <a:cubicBezTo>
                    <a:pt x="40024" y="26968"/>
                    <a:pt x="41804" y="26363"/>
                    <a:pt x="42496" y="24998"/>
                  </a:cubicBezTo>
                  <a:cubicBezTo>
                    <a:pt x="44224" y="21559"/>
                    <a:pt x="44362" y="17722"/>
                    <a:pt x="40232" y="13661"/>
                  </a:cubicBezTo>
                  <a:cubicBezTo>
                    <a:pt x="38953" y="12399"/>
                    <a:pt x="38037" y="10671"/>
                    <a:pt x="36309" y="9859"/>
                  </a:cubicBezTo>
                  <a:cubicBezTo>
                    <a:pt x="34494" y="9012"/>
                    <a:pt x="34080" y="7716"/>
                    <a:pt x="33509" y="6472"/>
                  </a:cubicBezTo>
                  <a:cubicBezTo>
                    <a:pt x="33388" y="5608"/>
                    <a:pt x="33008" y="4761"/>
                    <a:pt x="32213" y="4346"/>
                  </a:cubicBezTo>
                  <a:cubicBezTo>
                    <a:pt x="30658" y="3465"/>
                    <a:pt x="30278" y="2100"/>
                    <a:pt x="29414" y="942"/>
                  </a:cubicBezTo>
                  <a:cubicBezTo>
                    <a:pt x="29120" y="544"/>
                    <a:pt x="28947" y="78"/>
                    <a:pt x="28377" y="9"/>
                  </a:cubicBezTo>
                  <a:cubicBezTo>
                    <a:pt x="28330" y="3"/>
                    <a:pt x="28287" y="1"/>
                    <a:pt x="282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55"/>
            <p:cNvSpPr/>
            <p:nvPr/>
          </p:nvSpPr>
          <p:spPr>
            <a:xfrm>
              <a:off x="6442175" y="3238700"/>
              <a:ext cx="571625" cy="311800"/>
            </a:xfrm>
            <a:custGeom>
              <a:avLst/>
              <a:gdLst/>
              <a:ahLst/>
              <a:cxnLst/>
              <a:rect l="l" t="t" r="r" b="b"/>
              <a:pathLst>
                <a:path w="22865" h="12472" extrusionOk="0">
                  <a:moveTo>
                    <a:pt x="3070" y="1"/>
                  </a:moveTo>
                  <a:cubicBezTo>
                    <a:pt x="2939" y="1"/>
                    <a:pt x="2792" y="15"/>
                    <a:pt x="2627" y="46"/>
                  </a:cubicBezTo>
                  <a:cubicBezTo>
                    <a:pt x="1833" y="202"/>
                    <a:pt x="830" y="29"/>
                    <a:pt x="415" y="927"/>
                  </a:cubicBezTo>
                  <a:cubicBezTo>
                    <a:pt x="1" y="1826"/>
                    <a:pt x="934" y="1861"/>
                    <a:pt x="1400" y="2189"/>
                  </a:cubicBezTo>
                  <a:cubicBezTo>
                    <a:pt x="1504" y="2258"/>
                    <a:pt x="1366" y="2569"/>
                    <a:pt x="1435" y="2742"/>
                  </a:cubicBezTo>
                  <a:cubicBezTo>
                    <a:pt x="1757" y="3623"/>
                    <a:pt x="1963" y="4886"/>
                    <a:pt x="3062" y="4886"/>
                  </a:cubicBezTo>
                  <a:cubicBezTo>
                    <a:pt x="3084" y="4886"/>
                    <a:pt x="3106" y="4886"/>
                    <a:pt x="3129" y="4885"/>
                  </a:cubicBezTo>
                  <a:cubicBezTo>
                    <a:pt x="3207" y="4880"/>
                    <a:pt x="3284" y="4878"/>
                    <a:pt x="3360" y="4878"/>
                  </a:cubicBezTo>
                  <a:cubicBezTo>
                    <a:pt x="4698" y="4878"/>
                    <a:pt x="5731" y="5570"/>
                    <a:pt x="6810" y="6077"/>
                  </a:cubicBezTo>
                  <a:cubicBezTo>
                    <a:pt x="7328" y="6319"/>
                    <a:pt x="8019" y="7322"/>
                    <a:pt x="7207" y="8203"/>
                  </a:cubicBezTo>
                  <a:cubicBezTo>
                    <a:pt x="6913" y="8531"/>
                    <a:pt x="6948" y="8911"/>
                    <a:pt x="7121" y="9292"/>
                  </a:cubicBezTo>
                  <a:cubicBezTo>
                    <a:pt x="7274" y="9613"/>
                    <a:pt x="7597" y="9810"/>
                    <a:pt x="7934" y="9810"/>
                  </a:cubicBezTo>
                  <a:cubicBezTo>
                    <a:pt x="8014" y="9810"/>
                    <a:pt x="8095" y="9799"/>
                    <a:pt x="8175" y="9775"/>
                  </a:cubicBezTo>
                  <a:cubicBezTo>
                    <a:pt x="8275" y="9755"/>
                    <a:pt x="8368" y="9745"/>
                    <a:pt x="8457" y="9745"/>
                  </a:cubicBezTo>
                  <a:cubicBezTo>
                    <a:pt x="8811" y="9745"/>
                    <a:pt x="9087" y="9900"/>
                    <a:pt x="9419" y="10121"/>
                  </a:cubicBezTo>
                  <a:cubicBezTo>
                    <a:pt x="10079" y="10569"/>
                    <a:pt x="10930" y="10787"/>
                    <a:pt x="11688" y="10787"/>
                  </a:cubicBezTo>
                  <a:cubicBezTo>
                    <a:pt x="12538" y="10787"/>
                    <a:pt x="13270" y="10513"/>
                    <a:pt x="13480" y="9983"/>
                  </a:cubicBezTo>
                  <a:cubicBezTo>
                    <a:pt x="13648" y="9563"/>
                    <a:pt x="13555" y="9014"/>
                    <a:pt x="14230" y="9014"/>
                  </a:cubicBezTo>
                  <a:cubicBezTo>
                    <a:pt x="14250" y="9014"/>
                    <a:pt x="14271" y="9014"/>
                    <a:pt x="14293" y="9015"/>
                  </a:cubicBezTo>
                  <a:cubicBezTo>
                    <a:pt x="15036" y="9050"/>
                    <a:pt x="15381" y="9516"/>
                    <a:pt x="15450" y="10138"/>
                  </a:cubicBezTo>
                  <a:cubicBezTo>
                    <a:pt x="15640" y="11486"/>
                    <a:pt x="16522" y="11953"/>
                    <a:pt x="17697" y="11988"/>
                  </a:cubicBezTo>
                  <a:cubicBezTo>
                    <a:pt x="18224" y="11988"/>
                    <a:pt x="18870" y="12472"/>
                    <a:pt x="19366" y="12472"/>
                  </a:cubicBezTo>
                  <a:cubicBezTo>
                    <a:pt x="19602" y="12472"/>
                    <a:pt x="19804" y="12362"/>
                    <a:pt x="19944" y="12039"/>
                  </a:cubicBezTo>
                  <a:cubicBezTo>
                    <a:pt x="20289" y="11210"/>
                    <a:pt x="19287" y="10398"/>
                    <a:pt x="18596" y="9758"/>
                  </a:cubicBezTo>
                  <a:cubicBezTo>
                    <a:pt x="18164" y="9361"/>
                    <a:pt x="17420" y="8825"/>
                    <a:pt x="17749" y="8272"/>
                  </a:cubicBezTo>
                  <a:cubicBezTo>
                    <a:pt x="17984" y="7884"/>
                    <a:pt x="18253" y="7197"/>
                    <a:pt x="18937" y="7197"/>
                  </a:cubicBezTo>
                  <a:cubicBezTo>
                    <a:pt x="19107" y="7197"/>
                    <a:pt x="19302" y="7239"/>
                    <a:pt x="19529" y="7339"/>
                  </a:cubicBezTo>
                  <a:cubicBezTo>
                    <a:pt x="19732" y="7429"/>
                    <a:pt x="19935" y="7468"/>
                    <a:pt x="20135" y="7468"/>
                  </a:cubicBezTo>
                  <a:cubicBezTo>
                    <a:pt x="20854" y="7468"/>
                    <a:pt x="21544" y="6970"/>
                    <a:pt x="22138" y="6578"/>
                  </a:cubicBezTo>
                  <a:cubicBezTo>
                    <a:pt x="22795" y="6146"/>
                    <a:pt x="22864" y="5248"/>
                    <a:pt x="22311" y="4643"/>
                  </a:cubicBezTo>
                  <a:cubicBezTo>
                    <a:pt x="22115" y="4425"/>
                    <a:pt x="21948" y="4340"/>
                    <a:pt x="21799" y="4340"/>
                  </a:cubicBezTo>
                  <a:cubicBezTo>
                    <a:pt x="21465" y="4340"/>
                    <a:pt x="21227" y="4774"/>
                    <a:pt x="20963" y="5110"/>
                  </a:cubicBezTo>
                  <a:cubicBezTo>
                    <a:pt x="20756" y="5334"/>
                    <a:pt x="20479" y="5472"/>
                    <a:pt x="20168" y="5507"/>
                  </a:cubicBezTo>
                  <a:cubicBezTo>
                    <a:pt x="20112" y="5512"/>
                    <a:pt x="20051" y="5514"/>
                    <a:pt x="19986" y="5514"/>
                  </a:cubicBezTo>
                  <a:cubicBezTo>
                    <a:pt x="18639" y="5514"/>
                    <a:pt x="15548" y="4518"/>
                    <a:pt x="14344" y="3727"/>
                  </a:cubicBezTo>
                  <a:cubicBezTo>
                    <a:pt x="13999" y="3485"/>
                    <a:pt x="13636" y="3295"/>
                    <a:pt x="13238" y="3139"/>
                  </a:cubicBezTo>
                  <a:cubicBezTo>
                    <a:pt x="11925" y="2690"/>
                    <a:pt x="10473" y="2465"/>
                    <a:pt x="9298" y="1774"/>
                  </a:cubicBezTo>
                  <a:cubicBezTo>
                    <a:pt x="8770" y="1458"/>
                    <a:pt x="8301" y="1322"/>
                    <a:pt x="7877" y="1322"/>
                  </a:cubicBezTo>
                  <a:cubicBezTo>
                    <a:pt x="7093" y="1322"/>
                    <a:pt x="6459" y="1787"/>
                    <a:pt x="5876" y="2448"/>
                  </a:cubicBezTo>
                  <a:cubicBezTo>
                    <a:pt x="5497" y="2886"/>
                    <a:pt x="5240" y="3062"/>
                    <a:pt x="5050" y="3062"/>
                  </a:cubicBezTo>
                  <a:cubicBezTo>
                    <a:pt x="4739" y="3062"/>
                    <a:pt x="4614" y="2586"/>
                    <a:pt x="4442" y="2016"/>
                  </a:cubicBezTo>
                  <a:cubicBezTo>
                    <a:pt x="4193" y="1191"/>
                    <a:pt x="4266" y="1"/>
                    <a:pt x="30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55"/>
            <p:cNvSpPr/>
            <p:nvPr/>
          </p:nvSpPr>
          <p:spPr>
            <a:xfrm>
              <a:off x="5898675" y="3029225"/>
              <a:ext cx="282150" cy="318450"/>
            </a:xfrm>
            <a:custGeom>
              <a:avLst/>
              <a:gdLst/>
              <a:ahLst/>
              <a:cxnLst/>
              <a:rect l="l" t="t" r="r" b="b"/>
              <a:pathLst>
                <a:path w="11286" h="12738" extrusionOk="0">
                  <a:moveTo>
                    <a:pt x="8163" y="0"/>
                  </a:moveTo>
                  <a:cubicBezTo>
                    <a:pt x="7646" y="0"/>
                    <a:pt x="7307" y="634"/>
                    <a:pt x="7121" y="1115"/>
                  </a:cubicBezTo>
                  <a:cubicBezTo>
                    <a:pt x="6498" y="2618"/>
                    <a:pt x="5081" y="3362"/>
                    <a:pt x="4027" y="4450"/>
                  </a:cubicBezTo>
                  <a:cubicBezTo>
                    <a:pt x="3562" y="4916"/>
                    <a:pt x="2753" y="5709"/>
                    <a:pt x="2170" y="5709"/>
                  </a:cubicBezTo>
                  <a:cubicBezTo>
                    <a:pt x="2125" y="5709"/>
                    <a:pt x="2082" y="5704"/>
                    <a:pt x="2040" y="5695"/>
                  </a:cubicBezTo>
                  <a:cubicBezTo>
                    <a:pt x="1767" y="5631"/>
                    <a:pt x="1536" y="5602"/>
                    <a:pt x="1339" y="5602"/>
                  </a:cubicBezTo>
                  <a:cubicBezTo>
                    <a:pt x="150" y="5602"/>
                    <a:pt x="215" y="6659"/>
                    <a:pt x="52" y="7475"/>
                  </a:cubicBezTo>
                  <a:cubicBezTo>
                    <a:pt x="1" y="9410"/>
                    <a:pt x="1625" y="11518"/>
                    <a:pt x="3267" y="12123"/>
                  </a:cubicBezTo>
                  <a:cubicBezTo>
                    <a:pt x="3638" y="12262"/>
                    <a:pt x="4019" y="12277"/>
                    <a:pt x="4389" y="12277"/>
                  </a:cubicBezTo>
                  <a:cubicBezTo>
                    <a:pt x="4488" y="12277"/>
                    <a:pt x="4586" y="12276"/>
                    <a:pt x="4683" y="12276"/>
                  </a:cubicBezTo>
                  <a:cubicBezTo>
                    <a:pt x="5034" y="12276"/>
                    <a:pt x="5369" y="12290"/>
                    <a:pt x="5669" y="12417"/>
                  </a:cubicBezTo>
                  <a:cubicBezTo>
                    <a:pt x="6156" y="12630"/>
                    <a:pt x="6559" y="12738"/>
                    <a:pt x="6895" y="12738"/>
                  </a:cubicBezTo>
                  <a:cubicBezTo>
                    <a:pt x="7678" y="12738"/>
                    <a:pt x="8093" y="12148"/>
                    <a:pt x="8348" y="10914"/>
                  </a:cubicBezTo>
                  <a:cubicBezTo>
                    <a:pt x="8572" y="9773"/>
                    <a:pt x="9073" y="8235"/>
                    <a:pt x="9937" y="7786"/>
                  </a:cubicBezTo>
                  <a:cubicBezTo>
                    <a:pt x="11268" y="7094"/>
                    <a:pt x="10577" y="6697"/>
                    <a:pt x="10231" y="6023"/>
                  </a:cubicBezTo>
                  <a:cubicBezTo>
                    <a:pt x="9782" y="5124"/>
                    <a:pt x="8797" y="4278"/>
                    <a:pt x="10058" y="3189"/>
                  </a:cubicBezTo>
                  <a:cubicBezTo>
                    <a:pt x="10404" y="2895"/>
                    <a:pt x="11285" y="2618"/>
                    <a:pt x="10853" y="1945"/>
                  </a:cubicBezTo>
                  <a:cubicBezTo>
                    <a:pt x="10266" y="1063"/>
                    <a:pt x="9402" y="286"/>
                    <a:pt x="8348" y="26"/>
                  </a:cubicBezTo>
                  <a:cubicBezTo>
                    <a:pt x="8284" y="9"/>
                    <a:pt x="8222" y="0"/>
                    <a:pt x="81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55"/>
            <p:cNvSpPr/>
            <p:nvPr/>
          </p:nvSpPr>
          <p:spPr>
            <a:xfrm>
              <a:off x="5544400" y="3065225"/>
              <a:ext cx="541800" cy="430700"/>
            </a:xfrm>
            <a:custGeom>
              <a:avLst/>
              <a:gdLst/>
              <a:ahLst/>
              <a:cxnLst/>
              <a:rect l="l" t="t" r="r" b="b"/>
              <a:pathLst>
                <a:path w="21672" h="17228" extrusionOk="0">
                  <a:moveTo>
                    <a:pt x="7484" y="4583"/>
                  </a:moveTo>
                  <a:lnTo>
                    <a:pt x="7484" y="4583"/>
                  </a:lnTo>
                  <a:cubicBezTo>
                    <a:pt x="7486" y="4586"/>
                    <a:pt x="7488" y="4589"/>
                    <a:pt x="7491" y="4592"/>
                  </a:cubicBezTo>
                  <a:lnTo>
                    <a:pt x="7491" y="4592"/>
                  </a:lnTo>
                  <a:cubicBezTo>
                    <a:pt x="7494" y="4595"/>
                    <a:pt x="7498" y="4597"/>
                    <a:pt x="7501" y="4600"/>
                  </a:cubicBezTo>
                  <a:lnTo>
                    <a:pt x="7484" y="4583"/>
                  </a:lnTo>
                  <a:close/>
                  <a:moveTo>
                    <a:pt x="1210" y="0"/>
                  </a:moveTo>
                  <a:cubicBezTo>
                    <a:pt x="910" y="0"/>
                    <a:pt x="646" y="84"/>
                    <a:pt x="415" y="314"/>
                  </a:cubicBezTo>
                  <a:cubicBezTo>
                    <a:pt x="1" y="712"/>
                    <a:pt x="260" y="1127"/>
                    <a:pt x="571" y="1403"/>
                  </a:cubicBezTo>
                  <a:cubicBezTo>
                    <a:pt x="1833" y="2561"/>
                    <a:pt x="2939" y="3874"/>
                    <a:pt x="3872" y="5309"/>
                  </a:cubicBezTo>
                  <a:cubicBezTo>
                    <a:pt x="5894" y="8264"/>
                    <a:pt x="6948" y="12014"/>
                    <a:pt x="10663" y="13552"/>
                  </a:cubicBezTo>
                  <a:cubicBezTo>
                    <a:pt x="10715" y="13587"/>
                    <a:pt x="10733" y="13656"/>
                    <a:pt x="10733" y="13725"/>
                  </a:cubicBezTo>
                  <a:cubicBezTo>
                    <a:pt x="10007" y="15522"/>
                    <a:pt x="11579" y="15401"/>
                    <a:pt x="12478" y="15660"/>
                  </a:cubicBezTo>
                  <a:cubicBezTo>
                    <a:pt x="14932" y="16334"/>
                    <a:pt x="17420" y="16801"/>
                    <a:pt x="19961" y="17043"/>
                  </a:cubicBezTo>
                  <a:cubicBezTo>
                    <a:pt x="20276" y="17079"/>
                    <a:pt x="20618" y="17227"/>
                    <a:pt x="20904" y="17227"/>
                  </a:cubicBezTo>
                  <a:cubicBezTo>
                    <a:pt x="21167" y="17227"/>
                    <a:pt x="21382" y="17101"/>
                    <a:pt x="21482" y="16645"/>
                  </a:cubicBezTo>
                  <a:cubicBezTo>
                    <a:pt x="21672" y="15816"/>
                    <a:pt x="20842" y="15626"/>
                    <a:pt x="20306" y="15280"/>
                  </a:cubicBezTo>
                  <a:cubicBezTo>
                    <a:pt x="18129" y="13932"/>
                    <a:pt x="15502" y="14347"/>
                    <a:pt x="13204" y="13448"/>
                  </a:cubicBezTo>
                  <a:cubicBezTo>
                    <a:pt x="13103" y="13410"/>
                    <a:pt x="12986" y="13400"/>
                    <a:pt x="12863" y="13400"/>
                  </a:cubicBezTo>
                  <a:cubicBezTo>
                    <a:pt x="12726" y="13400"/>
                    <a:pt x="12582" y="13412"/>
                    <a:pt x="12448" y="13412"/>
                  </a:cubicBezTo>
                  <a:cubicBezTo>
                    <a:pt x="12162" y="13412"/>
                    <a:pt x="11919" y="13355"/>
                    <a:pt x="11873" y="12999"/>
                  </a:cubicBezTo>
                  <a:cubicBezTo>
                    <a:pt x="11769" y="12221"/>
                    <a:pt x="11614" y="11288"/>
                    <a:pt x="12409" y="10666"/>
                  </a:cubicBezTo>
                  <a:cubicBezTo>
                    <a:pt x="12979" y="10199"/>
                    <a:pt x="12806" y="9836"/>
                    <a:pt x="12478" y="9249"/>
                  </a:cubicBezTo>
                  <a:cubicBezTo>
                    <a:pt x="11908" y="8195"/>
                    <a:pt x="10352" y="8558"/>
                    <a:pt x="10076" y="7849"/>
                  </a:cubicBezTo>
                  <a:cubicBezTo>
                    <a:pt x="9542" y="6419"/>
                    <a:pt x="8354" y="5659"/>
                    <a:pt x="7491" y="4592"/>
                  </a:cubicBezTo>
                  <a:lnTo>
                    <a:pt x="7491" y="4592"/>
                  </a:lnTo>
                  <a:cubicBezTo>
                    <a:pt x="6993" y="4179"/>
                    <a:pt x="6512" y="3733"/>
                    <a:pt x="5980" y="3339"/>
                  </a:cubicBezTo>
                  <a:cubicBezTo>
                    <a:pt x="4563" y="2285"/>
                    <a:pt x="3682" y="522"/>
                    <a:pt x="1763" y="72"/>
                  </a:cubicBezTo>
                  <a:cubicBezTo>
                    <a:pt x="1567" y="28"/>
                    <a:pt x="1383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55"/>
            <p:cNvSpPr/>
            <p:nvPr/>
          </p:nvSpPr>
          <p:spPr>
            <a:xfrm>
              <a:off x="4388700" y="3530600"/>
              <a:ext cx="227275" cy="395425"/>
            </a:xfrm>
            <a:custGeom>
              <a:avLst/>
              <a:gdLst/>
              <a:ahLst/>
              <a:cxnLst/>
              <a:rect l="l" t="t" r="r" b="b"/>
              <a:pathLst>
                <a:path w="9091" h="15817" extrusionOk="0">
                  <a:moveTo>
                    <a:pt x="7622" y="0"/>
                  </a:moveTo>
                  <a:cubicBezTo>
                    <a:pt x="7155" y="0"/>
                    <a:pt x="6965" y="363"/>
                    <a:pt x="6740" y="761"/>
                  </a:cubicBezTo>
                  <a:cubicBezTo>
                    <a:pt x="5963" y="2212"/>
                    <a:pt x="5323" y="3802"/>
                    <a:pt x="3405" y="4200"/>
                  </a:cubicBezTo>
                  <a:cubicBezTo>
                    <a:pt x="2645" y="4338"/>
                    <a:pt x="2247" y="4891"/>
                    <a:pt x="2109" y="5738"/>
                  </a:cubicBezTo>
                  <a:cubicBezTo>
                    <a:pt x="1781" y="7587"/>
                    <a:pt x="1971" y="9471"/>
                    <a:pt x="917" y="11285"/>
                  </a:cubicBezTo>
                  <a:cubicBezTo>
                    <a:pt x="1" y="12910"/>
                    <a:pt x="1660" y="15813"/>
                    <a:pt x="3077" y="15813"/>
                  </a:cubicBezTo>
                  <a:cubicBezTo>
                    <a:pt x="3125" y="15815"/>
                    <a:pt x="3172" y="15816"/>
                    <a:pt x="3219" y="15816"/>
                  </a:cubicBezTo>
                  <a:cubicBezTo>
                    <a:pt x="4640" y="15816"/>
                    <a:pt x="5279" y="14808"/>
                    <a:pt x="5496" y="13670"/>
                  </a:cubicBezTo>
                  <a:cubicBezTo>
                    <a:pt x="6049" y="11095"/>
                    <a:pt x="7034" y="8676"/>
                    <a:pt x="8002" y="6256"/>
                  </a:cubicBezTo>
                  <a:cubicBezTo>
                    <a:pt x="8745" y="4373"/>
                    <a:pt x="9091" y="2645"/>
                    <a:pt x="8192" y="778"/>
                  </a:cubicBezTo>
                  <a:cubicBezTo>
                    <a:pt x="8054" y="467"/>
                    <a:pt x="8106" y="18"/>
                    <a:pt x="76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55"/>
            <p:cNvSpPr/>
            <p:nvPr/>
          </p:nvSpPr>
          <p:spPr>
            <a:xfrm>
              <a:off x="6438300" y="1893850"/>
              <a:ext cx="267450" cy="418275"/>
            </a:xfrm>
            <a:custGeom>
              <a:avLst/>
              <a:gdLst/>
              <a:ahLst/>
              <a:cxnLst/>
              <a:rect l="l" t="t" r="r" b="b"/>
              <a:pathLst>
                <a:path w="10698" h="16731" extrusionOk="0">
                  <a:moveTo>
                    <a:pt x="4909" y="1"/>
                  </a:moveTo>
                  <a:cubicBezTo>
                    <a:pt x="4667" y="1"/>
                    <a:pt x="4504" y="61"/>
                    <a:pt x="4562" y="216"/>
                  </a:cubicBezTo>
                  <a:cubicBezTo>
                    <a:pt x="5064" y="1633"/>
                    <a:pt x="3992" y="3465"/>
                    <a:pt x="5444" y="4502"/>
                  </a:cubicBezTo>
                  <a:cubicBezTo>
                    <a:pt x="6654" y="5366"/>
                    <a:pt x="6515" y="6627"/>
                    <a:pt x="6913" y="7647"/>
                  </a:cubicBezTo>
                  <a:cubicBezTo>
                    <a:pt x="6804" y="8207"/>
                    <a:pt x="6835" y="9062"/>
                    <a:pt x="6426" y="9062"/>
                  </a:cubicBezTo>
                  <a:cubicBezTo>
                    <a:pt x="6380" y="9062"/>
                    <a:pt x="6330" y="9052"/>
                    <a:pt x="6273" y="9029"/>
                  </a:cubicBezTo>
                  <a:cubicBezTo>
                    <a:pt x="6019" y="8928"/>
                    <a:pt x="5817" y="8884"/>
                    <a:pt x="5657" y="8884"/>
                  </a:cubicBezTo>
                  <a:cubicBezTo>
                    <a:pt x="5131" y="8884"/>
                    <a:pt x="5047" y="9360"/>
                    <a:pt x="4995" y="9876"/>
                  </a:cubicBezTo>
                  <a:cubicBezTo>
                    <a:pt x="4925" y="10533"/>
                    <a:pt x="4614" y="10757"/>
                    <a:pt x="4044" y="10896"/>
                  </a:cubicBezTo>
                  <a:cubicBezTo>
                    <a:pt x="726" y="11673"/>
                    <a:pt x="0" y="13229"/>
                    <a:pt x="1659" y="16028"/>
                  </a:cubicBezTo>
                  <a:cubicBezTo>
                    <a:pt x="1834" y="16314"/>
                    <a:pt x="1935" y="16730"/>
                    <a:pt x="2351" y="16730"/>
                  </a:cubicBezTo>
                  <a:cubicBezTo>
                    <a:pt x="2389" y="16730"/>
                    <a:pt x="2429" y="16727"/>
                    <a:pt x="2471" y="16720"/>
                  </a:cubicBezTo>
                  <a:cubicBezTo>
                    <a:pt x="3007" y="16633"/>
                    <a:pt x="3197" y="16236"/>
                    <a:pt x="3301" y="15752"/>
                  </a:cubicBezTo>
                  <a:cubicBezTo>
                    <a:pt x="3405" y="15251"/>
                    <a:pt x="3301" y="14784"/>
                    <a:pt x="4009" y="14542"/>
                  </a:cubicBezTo>
                  <a:cubicBezTo>
                    <a:pt x="5651" y="13955"/>
                    <a:pt x="7241" y="13194"/>
                    <a:pt x="8866" y="12555"/>
                  </a:cubicBezTo>
                  <a:cubicBezTo>
                    <a:pt x="9298" y="12399"/>
                    <a:pt x="9643" y="12261"/>
                    <a:pt x="9799" y="11829"/>
                  </a:cubicBezTo>
                  <a:cubicBezTo>
                    <a:pt x="10300" y="10308"/>
                    <a:pt x="8866" y="5746"/>
                    <a:pt x="7604" y="4709"/>
                  </a:cubicBezTo>
                  <a:cubicBezTo>
                    <a:pt x="7397" y="4536"/>
                    <a:pt x="6809" y="4571"/>
                    <a:pt x="7016" y="4139"/>
                  </a:cubicBezTo>
                  <a:cubicBezTo>
                    <a:pt x="7082" y="4008"/>
                    <a:pt x="7166" y="3963"/>
                    <a:pt x="7262" y="3963"/>
                  </a:cubicBezTo>
                  <a:cubicBezTo>
                    <a:pt x="7468" y="3963"/>
                    <a:pt x="7725" y="4173"/>
                    <a:pt x="7950" y="4173"/>
                  </a:cubicBezTo>
                  <a:cubicBezTo>
                    <a:pt x="7979" y="4174"/>
                    <a:pt x="8009" y="4175"/>
                    <a:pt x="8039" y="4175"/>
                  </a:cubicBezTo>
                  <a:cubicBezTo>
                    <a:pt x="9008" y="4175"/>
                    <a:pt x="9913" y="3634"/>
                    <a:pt x="10265" y="2946"/>
                  </a:cubicBezTo>
                  <a:cubicBezTo>
                    <a:pt x="10697" y="2117"/>
                    <a:pt x="9695" y="1667"/>
                    <a:pt x="8987" y="1581"/>
                  </a:cubicBezTo>
                  <a:cubicBezTo>
                    <a:pt x="7811" y="1443"/>
                    <a:pt x="6930" y="786"/>
                    <a:pt x="5962" y="250"/>
                  </a:cubicBezTo>
                  <a:cubicBezTo>
                    <a:pt x="5704" y="111"/>
                    <a:pt x="5235" y="1"/>
                    <a:pt x="49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55"/>
            <p:cNvSpPr/>
            <p:nvPr/>
          </p:nvSpPr>
          <p:spPr>
            <a:xfrm>
              <a:off x="6901875" y="4220725"/>
              <a:ext cx="468775" cy="354550"/>
            </a:xfrm>
            <a:custGeom>
              <a:avLst/>
              <a:gdLst/>
              <a:ahLst/>
              <a:cxnLst/>
              <a:rect l="l" t="t" r="r" b="b"/>
              <a:pathLst>
                <a:path w="18751" h="14182" extrusionOk="0">
                  <a:moveTo>
                    <a:pt x="15666" y="0"/>
                  </a:moveTo>
                  <a:cubicBezTo>
                    <a:pt x="15588" y="0"/>
                    <a:pt x="15504" y="9"/>
                    <a:pt x="15415" y="28"/>
                  </a:cubicBezTo>
                  <a:cubicBezTo>
                    <a:pt x="14690" y="184"/>
                    <a:pt x="14759" y="772"/>
                    <a:pt x="14897" y="1290"/>
                  </a:cubicBezTo>
                  <a:cubicBezTo>
                    <a:pt x="15294" y="2845"/>
                    <a:pt x="14880" y="4038"/>
                    <a:pt x="13463" y="4850"/>
                  </a:cubicBezTo>
                  <a:cubicBezTo>
                    <a:pt x="13013" y="5109"/>
                    <a:pt x="12823" y="5472"/>
                    <a:pt x="13065" y="5991"/>
                  </a:cubicBezTo>
                  <a:cubicBezTo>
                    <a:pt x="13324" y="6578"/>
                    <a:pt x="12823" y="6803"/>
                    <a:pt x="12512" y="7097"/>
                  </a:cubicBezTo>
                  <a:cubicBezTo>
                    <a:pt x="12410" y="7191"/>
                    <a:pt x="12303" y="7233"/>
                    <a:pt x="12200" y="7233"/>
                  </a:cubicBezTo>
                  <a:cubicBezTo>
                    <a:pt x="12041" y="7233"/>
                    <a:pt x="11891" y="7133"/>
                    <a:pt x="11786" y="6976"/>
                  </a:cubicBezTo>
                  <a:cubicBezTo>
                    <a:pt x="11531" y="6610"/>
                    <a:pt x="11284" y="6477"/>
                    <a:pt x="11039" y="6477"/>
                  </a:cubicBezTo>
                  <a:cubicBezTo>
                    <a:pt x="10705" y="6477"/>
                    <a:pt x="10373" y="6726"/>
                    <a:pt x="10024" y="6976"/>
                  </a:cubicBezTo>
                  <a:cubicBezTo>
                    <a:pt x="8797" y="7891"/>
                    <a:pt x="7811" y="9188"/>
                    <a:pt x="6308" y="9637"/>
                  </a:cubicBezTo>
                  <a:cubicBezTo>
                    <a:pt x="4303" y="10242"/>
                    <a:pt x="2696" y="11572"/>
                    <a:pt x="812" y="12385"/>
                  </a:cubicBezTo>
                  <a:cubicBezTo>
                    <a:pt x="242" y="12627"/>
                    <a:pt x="0" y="13214"/>
                    <a:pt x="692" y="13577"/>
                  </a:cubicBezTo>
                  <a:cubicBezTo>
                    <a:pt x="1262" y="13888"/>
                    <a:pt x="1936" y="13992"/>
                    <a:pt x="2610" y="14182"/>
                  </a:cubicBezTo>
                  <a:cubicBezTo>
                    <a:pt x="3819" y="13854"/>
                    <a:pt x="4943" y="13249"/>
                    <a:pt x="5893" y="12436"/>
                  </a:cubicBezTo>
                  <a:cubicBezTo>
                    <a:pt x="7829" y="10743"/>
                    <a:pt x="10144" y="9447"/>
                    <a:pt x="12357" y="8496"/>
                  </a:cubicBezTo>
                  <a:cubicBezTo>
                    <a:pt x="14396" y="7615"/>
                    <a:pt x="15847" y="6042"/>
                    <a:pt x="17817" y="5213"/>
                  </a:cubicBezTo>
                  <a:cubicBezTo>
                    <a:pt x="18301" y="4988"/>
                    <a:pt x="18751" y="4452"/>
                    <a:pt x="18612" y="3848"/>
                  </a:cubicBezTo>
                  <a:cubicBezTo>
                    <a:pt x="18539" y="3538"/>
                    <a:pt x="18402" y="3442"/>
                    <a:pt x="18239" y="3442"/>
                  </a:cubicBezTo>
                  <a:cubicBezTo>
                    <a:pt x="18019" y="3442"/>
                    <a:pt x="17752" y="3615"/>
                    <a:pt x="17524" y="3675"/>
                  </a:cubicBezTo>
                  <a:cubicBezTo>
                    <a:pt x="17487" y="3682"/>
                    <a:pt x="17451" y="3686"/>
                    <a:pt x="17417" y="3686"/>
                  </a:cubicBezTo>
                  <a:cubicBezTo>
                    <a:pt x="17207" y="3686"/>
                    <a:pt x="17050" y="3554"/>
                    <a:pt x="17109" y="3346"/>
                  </a:cubicBezTo>
                  <a:cubicBezTo>
                    <a:pt x="17385" y="2431"/>
                    <a:pt x="16625" y="1791"/>
                    <a:pt x="16556" y="962"/>
                  </a:cubicBezTo>
                  <a:cubicBezTo>
                    <a:pt x="16526" y="461"/>
                    <a:pt x="16229" y="0"/>
                    <a:pt x="156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55"/>
            <p:cNvSpPr/>
            <p:nvPr/>
          </p:nvSpPr>
          <p:spPr>
            <a:xfrm>
              <a:off x="6306100" y="2654825"/>
              <a:ext cx="232875" cy="385425"/>
            </a:xfrm>
            <a:custGeom>
              <a:avLst/>
              <a:gdLst/>
              <a:ahLst/>
              <a:cxnLst/>
              <a:rect l="l" t="t" r="r" b="b"/>
              <a:pathLst>
                <a:path w="9315" h="15417" extrusionOk="0">
                  <a:moveTo>
                    <a:pt x="6907" y="9941"/>
                  </a:moveTo>
                  <a:cubicBezTo>
                    <a:pt x="6738" y="10523"/>
                    <a:pt x="6645" y="11167"/>
                    <a:pt x="5910" y="11304"/>
                  </a:cubicBezTo>
                  <a:cubicBezTo>
                    <a:pt x="5905" y="11305"/>
                    <a:pt x="5899" y="11305"/>
                    <a:pt x="5892" y="11305"/>
                  </a:cubicBezTo>
                  <a:cubicBezTo>
                    <a:pt x="5767" y="11305"/>
                    <a:pt x="5547" y="11146"/>
                    <a:pt x="5547" y="11097"/>
                  </a:cubicBezTo>
                  <a:cubicBezTo>
                    <a:pt x="5616" y="10270"/>
                    <a:pt x="6304" y="10147"/>
                    <a:pt x="6907" y="9941"/>
                  </a:cubicBezTo>
                  <a:close/>
                  <a:moveTo>
                    <a:pt x="2345" y="1"/>
                  </a:moveTo>
                  <a:cubicBezTo>
                    <a:pt x="2049" y="1"/>
                    <a:pt x="1708" y="93"/>
                    <a:pt x="1419" y="93"/>
                  </a:cubicBezTo>
                  <a:cubicBezTo>
                    <a:pt x="1383" y="93"/>
                    <a:pt x="1348" y="92"/>
                    <a:pt x="1313" y="88"/>
                  </a:cubicBezTo>
                  <a:cubicBezTo>
                    <a:pt x="1306" y="88"/>
                    <a:pt x="1299" y="88"/>
                    <a:pt x="1292" y="88"/>
                  </a:cubicBezTo>
                  <a:cubicBezTo>
                    <a:pt x="885" y="88"/>
                    <a:pt x="504" y="561"/>
                    <a:pt x="639" y="883"/>
                  </a:cubicBezTo>
                  <a:cubicBezTo>
                    <a:pt x="1244" y="2283"/>
                    <a:pt x="0" y="3977"/>
                    <a:pt x="1348" y="5273"/>
                  </a:cubicBezTo>
                  <a:cubicBezTo>
                    <a:pt x="1538" y="5446"/>
                    <a:pt x="1383" y="5964"/>
                    <a:pt x="1538" y="6241"/>
                  </a:cubicBezTo>
                  <a:cubicBezTo>
                    <a:pt x="1851" y="6738"/>
                    <a:pt x="1941" y="7889"/>
                    <a:pt x="2501" y="7889"/>
                  </a:cubicBezTo>
                  <a:cubicBezTo>
                    <a:pt x="2623" y="7889"/>
                    <a:pt x="2766" y="7836"/>
                    <a:pt x="2938" y="7710"/>
                  </a:cubicBezTo>
                  <a:cubicBezTo>
                    <a:pt x="3345" y="7411"/>
                    <a:pt x="3664" y="7306"/>
                    <a:pt x="3951" y="7306"/>
                  </a:cubicBezTo>
                  <a:cubicBezTo>
                    <a:pt x="4345" y="7306"/>
                    <a:pt x="4678" y="7505"/>
                    <a:pt x="5098" y="7675"/>
                  </a:cubicBezTo>
                  <a:cubicBezTo>
                    <a:pt x="5375" y="7796"/>
                    <a:pt x="5651" y="7848"/>
                    <a:pt x="5668" y="8176"/>
                  </a:cubicBezTo>
                  <a:cubicBezTo>
                    <a:pt x="5668" y="8297"/>
                    <a:pt x="5547" y="8401"/>
                    <a:pt x="5478" y="8504"/>
                  </a:cubicBezTo>
                  <a:cubicBezTo>
                    <a:pt x="5288" y="8384"/>
                    <a:pt x="5098" y="8263"/>
                    <a:pt x="4908" y="8107"/>
                  </a:cubicBezTo>
                  <a:cubicBezTo>
                    <a:pt x="4670" y="7869"/>
                    <a:pt x="4349" y="7740"/>
                    <a:pt x="4020" y="7740"/>
                  </a:cubicBezTo>
                  <a:cubicBezTo>
                    <a:pt x="3895" y="7740"/>
                    <a:pt x="3770" y="7758"/>
                    <a:pt x="3646" y="7796"/>
                  </a:cubicBezTo>
                  <a:cubicBezTo>
                    <a:pt x="3059" y="7951"/>
                    <a:pt x="3284" y="8470"/>
                    <a:pt x="3249" y="8850"/>
                  </a:cubicBezTo>
                  <a:cubicBezTo>
                    <a:pt x="3180" y="10008"/>
                    <a:pt x="4701" y="11270"/>
                    <a:pt x="4580" y="11408"/>
                  </a:cubicBezTo>
                  <a:cubicBezTo>
                    <a:pt x="3042" y="13170"/>
                    <a:pt x="4251" y="13205"/>
                    <a:pt x="5599" y="13758"/>
                  </a:cubicBezTo>
                  <a:cubicBezTo>
                    <a:pt x="6014" y="13948"/>
                    <a:pt x="6429" y="15244"/>
                    <a:pt x="7379" y="15400"/>
                  </a:cubicBezTo>
                  <a:cubicBezTo>
                    <a:pt x="7454" y="15411"/>
                    <a:pt x="7523" y="15417"/>
                    <a:pt x="7586" y="15417"/>
                  </a:cubicBezTo>
                  <a:cubicBezTo>
                    <a:pt x="8462" y="15417"/>
                    <a:pt x="8316" y="14362"/>
                    <a:pt x="8606" y="13879"/>
                  </a:cubicBezTo>
                  <a:cubicBezTo>
                    <a:pt x="9315" y="12687"/>
                    <a:pt x="8554" y="11529"/>
                    <a:pt x="8105" y="10423"/>
                  </a:cubicBezTo>
                  <a:cubicBezTo>
                    <a:pt x="7967" y="10058"/>
                    <a:pt x="7709" y="9812"/>
                    <a:pt x="7353" y="9812"/>
                  </a:cubicBezTo>
                  <a:cubicBezTo>
                    <a:pt x="7222" y="9812"/>
                    <a:pt x="7078" y="9845"/>
                    <a:pt x="6922" y="9917"/>
                  </a:cubicBezTo>
                  <a:lnTo>
                    <a:pt x="6922" y="9917"/>
                  </a:lnTo>
                  <a:cubicBezTo>
                    <a:pt x="7290" y="9072"/>
                    <a:pt x="8114" y="7913"/>
                    <a:pt x="7103" y="7433"/>
                  </a:cubicBezTo>
                  <a:cubicBezTo>
                    <a:pt x="5789" y="6828"/>
                    <a:pt x="5530" y="5048"/>
                    <a:pt x="3854" y="4927"/>
                  </a:cubicBezTo>
                  <a:cubicBezTo>
                    <a:pt x="3335" y="4893"/>
                    <a:pt x="2886" y="4167"/>
                    <a:pt x="3318" y="3424"/>
                  </a:cubicBezTo>
                  <a:cubicBezTo>
                    <a:pt x="3975" y="2318"/>
                    <a:pt x="3353" y="1298"/>
                    <a:pt x="2955" y="348"/>
                  </a:cubicBezTo>
                  <a:cubicBezTo>
                    <a:pt x="2833" y="73"/>
                    <a:pt x="2607" y="1"/>
                    <a:pt x="23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55"/>
            <p:cNvSpPr/>
            <p:nvPr/>
          </p:nvSpPr>
          <p:spPr>
            <a:xfrm>
              <a:off x="6139750" y="3178550"/>
              <a:ext cx="185375" cy="227425"/>
            </a:xfrm>
            <a:custGeom>
              <a:avLst/>
              <a:gdLst/>
              <a:ahLst/>
              <a:cxnLst/>
              <a:rect l="l" t="t" r="r" b="b"/>
              <a:pathLst>
                <a:path w="7415" h="9097" extrusionOk="0">
                  <a:moveTo>
                    <a:pt x="6576" y="0"/>
                  </a:moveTo>
                  <a:cubicBezTo>
                    <a:pt x="6440" y="0"/>
                    <a:pt x="6314" y="46"/>
                    <a:pt x="6222" y="154"/>
                  </a:cubicBezTo>
                  <a:cubicBezTo>
                    <a:pt x="5928" y="483"/>
                    <a:pt x="5611" y="592"/>
                    <a:pt x="5290" y="592"/>
                  </a:cubicBezTo>
                  <a:cubicBezTo>
                    <a:pt x="4988" y="592"/>
                    <a:pt x="4683" y="496"/>
                    <a:pt x="4390" y="396"/>
                  </a:cubicBezTo>
                  <a:cubicBezTo>
                    <a:pt x="3964" y="242"/>
                    <a:pt x="3597" y="173"/>
                    <a:pt x="3279" y="173"/>
                  </a:cubicBezTo>
                  <a:cubicBezTo>
                    <a:pt x="1986" y="173"/>
                    <a:pt x="1492" y="1318"/>
                    <a:pt x="1020" y="2608"/>
                  </a:cubicBezTo>
                  <a:cubicBezTo>
                    <a:pt x="364" y="4353"/>
                    <a:pt x="1" y="6064"/>
                    <a:pt x="796" y="7360"/>
                  </a:cubicBezTo>
                  <a:cubicBezTo>
                    <a:pt x="847" y="8362"/>
                    <a:pt x="761" y="8984"/>
                    <a:pt x="1470" y="9088"/>
                  </a:cubicBezTo>
                  <a:cubicBezTo>
                    <a:pt x="1519" y="9094"/>
                    <a:pt x="1568" y="9097"/>
                    <a:pt x="1614" y="9097"/>
                  </a:cubicBezTo>
                  <a:cubicBezTo>
                    <a:pt x="2117" y="9097"/>
                    <a:pt x="2435" y="8762"/>
                    <a:pt x="2593" y="8224"/>
                  </a:cubicBezTo>
                  <a:cubicBezTo>
                    <a:pt x="2634" y="8075"/>
                    <a:pt x="2578" y="7743"/>
                    <a:pt x="2746" y="7743"/>
                  </a:cubicBezTo>
                  <a:cubicBezTo>
                    <a:pt x="2792" y="7743"/>
                    <a:pt x="2854" y="7768"/>
                    <a:pt x="2938" y="7827"/>
                  </a:cubicBezTo>
                  <a:cubicBezTo>
                    <a:pt x="3173" y="7995"/>
                    <a:pt x="3380" y="8062"/>
                    <a:pt x="3567" y="8062"/>
                  </a:cubicBezTo>
                  <a:cubicBezTo>
                    <a:pt x="4013" y="8062"/>
                    <a:pt x="4340" y="7677"/>
                    <a:pt x="4632" y="7360"/>
                  </a:cubicBezTo>
                  <a:cubicBezTo>
                    <a:pt x="5116" y="6842"/>
                    <a:pt x="4563" y="6358"/>
                    <a:pt x="4373" y="5839"/>
                  </a:cubicBezTo>
                  <a:cubicBezTo>
                    <a:pt x="4183" y="5321"/>
                    <a:pt x="3491" y="4750"/>
                    <a:pt x="4442" y="4249"/>
                  </a:cubicBezTo>
                  <a:cubicBezTo>
                    <a:pt x="4943" y="3990"/>
                    <a:pt x="5790" y="3852"/>
                    <a:pt x="5427" y="3057"/>
                  </a:cubicBezTo>
                  <a:cubicBezTo>
                    <a:pt x="5274" y="2713"/>
                    <a:pt x="5030" y="2616"/>
                    <a:pt x="4752" y="2616"/>
                  </a:cubicBezTo>
                  <a:cubicBezTo>
                    <a:pt x="4400" y="2616"/>
                    <a:pt x="3994" y="2771"/>
                    <a:pt x="3647" y="2780"/>
                  </a:cubicBezTo>
                  <a:cubicBezTo>
                    <a:pt x="3388" y="2815"/>
                    <a:pt x="3129" y="2850"/>
                    <a:pt x="2887" y="2919"/>
                  </a:cubicBezTo>
                  <a:cubicBezTo>
                    <a:pt x="2887" y="2746"/>
                    <a:pt x="2800" y="2487"/>
                    <a:pt x="2887" y="2435"/>
                  </a:cubicBezTo>
                  <a:cubicBezTo>
                    <a:pt x="3111" y="2262"/>
                    <a:pt x="3405" y="2037"/>
                    <a:pt x="3664" y="2037"/>
                  </a:cubicBezTo>
                  <a:cubicBezTo>
                    <a:pt x="4321" y="2055"/>
                    <a:pt x="4995" y="2262"/>
                    <a:pt x="5634" y="2262"/>
                  </a:cubicBezTo>
                  <a:cubicBezTo>
                    <a:pt x="6481" y="2262"/>
                    <a:pt x="6861" y="1553"/>
                    <a:pt x="7242" y="931"/>
                  </a:cubicBezTo>
                  <a:cubicBezTo>
                    <a:pt x="7414" y="689"/>
                    <a:pt x="7328" y="344"/>
                    <a:pt x="7086" y="188"/>
                  </a:cubicBezTo>
                  <a:cubicBezTo>
                    <a:pt x="6932" y="73"/>
                    <a:pt x="6746" y="0"/>
                    <a:pt x="65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55"/>
            <p:cNvSpPr/>
            <p:nvPr/>
          </p:nvSpPr>
          <p:spPr>
            <a:xfrm>
              <a:off x="4320000" y="1079225"/>
              <a:ext cx="260125" cy="163000"/>
            </a:xfrm>
            <a:custGeom>
              <a:avLst/>
              <a:gdLst/>
              <a:ahLst/>
              <a:cxnLst/>
              <a:rect l="l" t="t" r="r" b="b"/>
              <a:pathLst>
                <a:path w="10405" h="6520" extrusionOk="0">
                  <a:moveTo>
                    <a:pt x="8970" y="1"/>
                  </a:moveTo>
                  <a:cubicBezTo>
                    <a:pt x="6620" y="778"/>
                    <a:pt x="3786" y="294"/>
                    <a:pt x="1764" y="2576"/>
                  </a:cubicBezTo>
                  <a:cubicBezTo>
                    <a:pt x="502" y="3993"/>
                    <a:pt x="1" y="5410"/>
                    <a:pt x="1038" y="5876"/>
                  </a:cubicBezTo>
                  <a:cubicBezTo>
                    <a:pt x="2057" y="6274"/>
                    <a:pt x="3146" y="6499"/>
                    <a:pt x="4252" y="6516"/>
                  </a:cubicBezTo>
                  <a:cubicBezTo>
                    <a:pt x="4303" y="6518"/>
                    <a:pt x="4355" y="6520"/>
                    <a:pt x="4406" y="6520"/>
                  </a:cubicBezTo>
                  <a:cubicBezTo>
                    <a:pt x="4717" y="6520"/>
                    <a:pt x="5012" y="6455"/>
                    <a:pt x="5116" y="6084"/>
                  </a:cubicBezTo>
                  <a:cubicBezTo>
                    <a:pt x="5237" y="5652"/>
                    <a:pt x="4892" y="5479"/>
                    <a:pt x="4563" y="5323"/>
                  </a:cubicBezTo>
                  <a:cubicBezTo>
                    <a:pt x="3094" y="4598"/>
                    <a:pt x="3630" y="3924"/>
                    <a:pt x="4598" y="3198"/>
                  </a:cubicBezTo>
                  <a:cubicBezTo>
                    <a:pt x="5980" y="2144"/>
                    <a:pt x="7726" y="2126"/>
                    <a:pt x="9264" y="1487"/>
                  </a:cubicBezTo>
                  <a:cubicBezTo>
                    <a:pt x="9696" y="1331"/>
                    <a:pt x="10404" y="1556"/>
                    <a:pt x="10352" y="796"/>
                  </a:cubicBezTo>
                  <a:cubicBezTo>
                    <a:pt x="10301" y="35"/>
                    <a:pt x="9627" y="70"/>
                    <a:pt x="89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55"/>
            <p:cNvSpPr/>
            <p:nvPr/>
          </p:nvSpPr>
          <p:spPr>
            <a:xfrm>
              <a:off x="3605850" y="1017225"/>
              <a:ext cx="246275" cy="88775"/>
            </a:xfrm>
            <a:custGeom>
              <a:avLst/>
              <a:gdLst/>
              <a:ahLst/>
              <a:cxnLst/>
              <a:rect l="l" t="t" r="r" b="b"/>
              <a:pathLst>
                <a:path w="9851" h="3551" extrusionOk="0">
                  <a:moveTo>
                    <a:pt x="3896" y="1"/>
                  </a:moveTo>
                  <a:cubicBezTo>
                    <a:pt x="2951" y="1"/>
                    <a:pt x="1998" y="113"/>
                    <a:pt x="1055" y="130"/>
                  </a:cubicBezTo>
                  <a:cubicBezTo>
                    <a:pt x="674" y="130"/>
                    <a:pt x="260" y="217"/>
                    <a:pt x="121" y="649"/>
                  </a:cubicBezTo>
                  <a:cubicBezTo>
                    <a:pt x="0" y="1046"/>
                    <a:pt x="173" y="1461"/>
                    <a:pt x="536" y="1651"/>
                  </a:cubicBezTo>
                  <a:cubicBezTo>
                    <a:pt x="1487" y="2256"/>
                    <a:pt x="2489" y="2792"/>
                    <a:pt x="3474" y="3345"/>
                  </a:cubicBezTo>
                  <a:cubicBezTo>
                    <a:pt x="3715" y="3472"/>
                    <a:pt x="3939" y="3551"/>
                    <a:pt x="4149" y="3551"/>
                  </a:cubicBezTo>
                  <a:cubicBezTo>
                    <a:pt x="4450" y="3551"/>
                    <a:pt x="4723" y="3389"/>
                    <a:pt x="4978" y="2982"/>
                  </a:cubicBezTo>
                  <a:cubicBezTo>
                    <a:pt x="5203" y="2650"/>
                    <a:pt x="5511" y="2104"/>
                    <a:pt x="5931" y="2104"/>
                  </a:cubicBezTo>
                  <a:cubicBezTo>
                    <a:pt x="6058" y="2104"/>
                    <a:pt x="6195" y="2153"/>
                    <a:pt x="6343" y="2273"/>
                  </a:cubicBezTo>
                  <a:cubicBezTo>
                    <a:pt x="6982" y="2809"/>
                    <a:pt x="7673" y="2826"/>
                    <a:pt x="8365" y="2895"/>
                  </a:cubicBezTo>
                  <a:cubicBezTo>
                    <a:pt x="8588" y="2920"/>
                    <a:pt x="8869" y="3004"/>
                    <a:pt x="9118" y="3004"/>
                  </a:cubicBezTo>
                  <a:cubicBezTo>
                    <a:pt x="9390" y="3004"/>
                    <a:pt x="9623" y="2904"/>
                    <a:pt x="9695" y="2515"/>
                  </a:cubicBezTo>
                  <a:cubicBezTo>
                    <a:pt x="9851" y="1789"/>
                    <a:pt x="9142" y="1668"/>
                    <a:pt x="8641" y="1478"/>
                  </a:cubicBezTo>
                  <a:lnTo>
                    <a:pt x="6585" y="493"/>
                  </a:lnTo>
                  <a:cubicBezTo>
                    <a:pt x="5704" y="104"/>
                    <a:pt x="4803" y="1"/>
                    <a:pt x="38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55"/>
            <p:cNvSpPr/>
            <p:nvPr/>
          </p:nvSpPr>
          <p:spPr>
            <a:xfrm>
              <a:off x="3161275" y="1612775"/>
              <a:ext cx="115825" cy="115825"/>
            </a:xfrm>
            <a:custGeom>
              <a:avLst/>
              <a:gdLst/>
              <a:ahLst/>
              <a:cxnLst/>
              <a:rect l="l" t="t" r="r" b="b"/>
              <a:pathLst>
                <a:path w="4633" h="4633" extrusionOk="0">
                  <a:moveTo>
                    <a:pt x="2966" y="1"/>
                  </a:moveTo>
                  <a:cubicBezTo>
                    <a:pt x="2951" y="1"/>
                    <a:pt x="2936" y="1"/>
                    <a:pt x="2921" y="1"/>
                  </a:cubicBezTo>
                  <a:cubicBezTo>
                    <a:pt x="1729" y="36"/>
                    <a:pt x="1" y="2421"/>
                    <a:pt x="139" y="3803"/>
                  </a:cubicBezTo>
                  <a:cubicBezTo>
                    <a:pt x="139" y="4252"/>
                    <a:pt x="502" y="4615"/>
                    <a:pt x="951" y="4633"/>
                  </a:cubicBezTo>
                  <a:cubicBezTo>
                    <a:pt x="2956" y="4581"/>
                    <a:pt x="4632" y="3026"/>
                    <a:pt x="4529" y="1297"/>
                  </a:cubicBezTo>
                  <a:cubicBezTo>
                    <a:pt x="4478" y="482"/>
                    <a:pt x="3809" y="1"/>
                    <a:pt x="29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55"/>
            <p:cNvSpPr/>
            <p:nvPr/>
          </p:nvSpPr>
          <p:spPr>
            <a:xfrm>
              <a:off x="6082850" y="3458350"/>
              <a:ext cx="215350" cy="82375"/>
            </a:xfrm>
            <a:custGeom>
              <a:avLst/>
              <a:gdLst/>
              <a:ahLst/>
              <a:cxnLst/>
              <a:rect l="l" t="t" r="r" b="b"/>
              <a:pathLst>
                <a:path w="8614" h="3295" extrusionOk="0">
                  <a:moveTo>
                    <a:pt x="8412" y="834"/>
                  </a:moveTo>
                  <a:lnTo>
                    <a:pt x="8412" y="834"/>
                  </a:lnTo>
                  <a:cubicBezTo>
                    <a:pt x="8408" y="835"/>
                    <a:pt x="8404" y="836"/>
                    <a:pt x="8401" y="837"/>
                  </a:cubicBezTo>
                  <a:lnTo>
                    <a:pt x="8401" y="837"/>
                  </a:lnTo>
                  <a:cubicBezTo>
                    <a:pt x="8399" y="842"/>
                    <a:pt x="8396" y="846"/>
                    <a:pt x="8394" y="851"/>
                  </a:cubicBezTo>
                  <a:lnTo>
                    <a:pt x="8412" y="834"/>
                  </a:lnTo>
                  <a:close/>
                  <a:moveTo>
                    <a:pt x="6441" y="1"/>
                  </a:moveTo>
                  <a:cubicBezTo>
                    <a:pt x="5426" y="1"/>
                    <a:pt x="4424" y="103"/>
                    <a:pt x="3504" y="557"/>
                  </a:cubicBezTo>
                  <a:cubicBezTo>
                    <a:pt x="3268" y="683"/>
                    <a:pt x="3156" y="756"/>
                    <a:pt x="3064" y="756"/>
                  </a:cubicBezTo>
                  <a:cubicBezTo>
                    <a:pt x="2968" y="756"/>
                    <a:pt x="2895" y="675"/>
                    <a:pt x="2726" y="488"/>
                  </a:cubicBezTo>
                  <a:cubicBezTo>
                    <a:pt x="2440" y="160"/>
                    <a:pt x="2158" y="41"/>
                    <a:pt x="1882" y="41"/>
                  </a:cubicBezTo>
                  <a:cubicBezTo>
                    <a:pt x="1373" y="41"/>
                    <a:pt x="881" y="443"/>
                    <a:pt x="410" y="678"/>
                  </a:cubicBezTo>
                  <a:cubicBezTo>
                    <a:pt x="0" y="866"/>
                    <a:pt x="164" y="1612"/>
                    <a:pt x="452" y="1612"/>
                  </a:cubicBezTo>
                  <a:cubicBezTo>
                    <a:pt x="455" y="1612"/>
                    <a:pt x="459" y="1612"/>
                    <a:pt x="462" y="1612"/>
                  </a:cubicBezTo>
                  <a:cubicBezTo>
                    <a:pt x="518" y="1607"/>
                    <a:pt x="572" y="1605"/>
                    <a:pt x="625" y="1605"/>
                  </a:cubicBezTo>
                  <a:cubicBezTo>
                    <a:pt x="1895" y="1605"/>
                    <a:pt x="2508" y="2753"/>
                    <a:pt x="3504" y="3184"/>
                  </a:cubicBezTo>
                  <a:cubicBezTo>
                    <a:pt x="3665" y="3259"/>
                    <a:pt x="3818" y="3295"/>
                    <a:pt x="3955" y="3295"/>
                  </a:cubicBezTo>
                  <a:cubicBezTo>
                    <a:pt x="4389" y="3295"/>
                    <a:pt x="4667" y="2934"/>
                    <a:pt x="4575" y="2303"/>
                  </a:cubicBezTo>
                  <a:cubicBezTo>
                    <a:pt x="4523" y="1905"/>
                    <a:pt x="4541" y="1784"/>
                    <a:pt x="4973" y="1698"/>
                  </a:cubicBezTo>
                  <a:cubicBezTo>
                    <a:pt x="6127" y="1457"/>
                    <a:pt x="7264" y="1130"/>
                    <a:pt x="8401" y="837"/>
                  </a:cubicBezTo>
                  <a:lnTo>
                    <a:pt x="8401" y="837"/>
                  </a:lnTo>
                  <a:cubicBezTo>
                    <a:pt x="8535" y="525"/>
                    <a:pt x="8613" y="56"/>
                    <a:pt x="8256" y="56"/>
                  </a:cubicBezTo>
                  <a:cubicBezTo>
                    <a:pt x="7656" y="37"/>
                    <a:pt x="7046" y="1"/>
                    <a:pt x="64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55"/>
            <p:cNvSpPr/>
            <p:nvPr/>
          </p:nvSpPr>
          <p:spPr>
            <a:xfrm>
              <a:off x="5726825" y="1103850"/>
              <a:ext cx="262175" cy="54825"/>
            </a:xfrm>
            <a:custGeom>
              <a:avLst/>
              <a:gdLst/>
              <a:ahLst/>
              <a:cxnLst/>
              <a:rect l="l" t="t" r="r" b="b"/>
              <a:pathLst>
                <a:path w="10487" h="2193" extrusionOk="0">
                  <a:moveTo>
                    <a:pt x="2675" y="1"/>
                  </a:moveTo>
                  <a:cubicBezTo>
                    <a:pt x="2260" y="122"/>
                    <a:pt x="1984" y="208"/>
                    <a:pt x="1707" y="260"/>
                  </a:cubicBezTo>
                  <a:cubicBezTo>
                    <a:pt x="1625" y="276"/>
                    <a:pt x="1533" y="281"/>
                    <a:pt x="1436" y="281"/>
                  </a:cubicBezTo>
                  <a:cubicBezTo>
                    <a:pt x="1238" y="281"/>
                    <a:pt x="1018" y="259"/>
                    <a:pt x="814" y="259"/>
                  </a:cubicBezTo>
                  <a:cubicBezTo>
                    <a:pt x="370" y="259"/>
                    <a:pt x="1" y="367"/>
                    <a:pt x="83" y="1055"/>
                  </a:cubicBezTo>
                  <a:cubicBezTo>
                    <a:pt x="160" y="1671"/>
                    <a:pt x="629" y="1783"/>
                    <a:pt x="1147" y="1783"/>
                  </a:cubicBezTo>
                  <a:cubicBezTo>
                    <a:pt x="1443" y="1783"/>
                    <a:pt x="1754" y="1746"/>
                    <a:pt x="2018" y="1746"/>
                  </a:cubicBezTo>
                  <a:cubicBezTo>
                    <a:pt x="3176" y="1729"/>
                    <a:pt x="4334" y="1625"/>
                    <a:pt x="5488" y="1625"/>
                  </a:cubicBezTo>
                  <a:cubicBezTo>
                    <a:pt x="6641" y="1625"/>
                    <a:pt x="7790" y="1729"/>
                    <a:pt x="8931" y="2126"/>
                  </a:cubicBezTo>
                  <a:cubicBezTo>
                    <a:pt x="9064" y="2171"/>
                    <a:pt x="9201" y="2192"/>
                    <a:pt x="9336" y="2192"/>
                  </a:cubicBezTo>
                  <a:cubicBezTo>
                    <a:pt x="9780" y="2192"/>
                    <a:pt x="10194" y="1955"/>
                    <a:pt x="10314" y="1504"/>
                  </a:cubicBezTo>
                  <a:cubicBezTo>
                    <a:pt x="10486" y="813"/>
                    <a:pt x="9761" y="744"/>
                    <a:pt x="9294" y="606"/>
                  </a:cubicBezTo>
                  <a:cubicBezTo>
                    <a:pt x="8746" y="426"/>
                    <a:pt x="8189" y="370"/>
                    <a:pt x="7630" y="370"/>
                  </a:cubicBezTo>
                  <a:cubicBezTo>
                    <a:pt x="6715" y="370"/>
                    <a:pt x="5795" y="519"/>
                    <a:pt x="4900" y="519"/>
                  </a:cubicBezTo>
                  <a:cubicBezTo>
                    <a:pt x="4133" y="519"/>
                    <a:pt x="3384" y="409"/>
                    <a:pt x="26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55"/>
            <p:cNvSpPr/>
            <p:nvPr/>
          </p:nvSpPr>
          <p:spPr>
            <a:xfrm>
              <a:off x="6497925" y="4391525"/>
              <a:ext cx="125725" cy="97375"/>
            </a:xfrm>
            <a:custGeom>
              <a:avLst/>
              <a:gdLst/>
              <a:ahLst/>
              <a:cxnLst/>
              <a:rect l="l" t="t" r="r" b="b"/>
              <a:pathLst>
                <a:path w="5029" h="3895" extrusionOk="0">
                  <a:moveTo>
                    <a:pt x="4062" y="0"/>
                  </a:moveTo>
                  <a:cubicBezTo>
                    <a:pt x="3557" y="0"/>
                    <a:pt x="2937" y="491"/>
                    <a:pt x="2445" y="491"/>
                  </a:cubicBezTo>
                  <a:cubicBezTo>
                    <a:pt x="2234" y="491"/>
                    <a:pt x="2046" y="401"/>
                    <a:pt x="1901" y="144"/>
                  </a:cubicBezTo>
                  <a:cubicBezTo>
                    <a:pt x="0" y="403"/>
                    <a:pt x="570" y="1975"/>
                    <a:pt x="225" y="2960"/>
                  </a:cubicBezTo>
                  <a:cubicBezTo>
                    <a:pt x="38" y="3485"/>
                    <a:pt x="566" y="3894"/>
                    <a:pt x="1172" y="3894"/>
                  </a:cubicBezTo>
                  <a:cubicBezTo>
                    <a:pt x="1185" y="3894"/>
                    <a:pt x="1197" y="3894"/>
                    <a:pt x="1210" y="3894"/>
                  </a:cubicBezTo>
                  <a:cubicBezTo>
                    <a:pt x="2298" y="3876"/>
                    <a:pt x="5029" y="1630"/>
                    <a:pt x="4804" y="783"/>
                  </a:cubicBezTo>
                  <a:cubicBezTo>
                    <a:pt x="4638" y="185"/>
                    <a:pt x="4372" y="0"/>
                    <a:pt x="40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55"/>
            <p:cNvSpPr/>
            <p:nvPr/>
          </p:nvSpPr>
          <p:spPr>
            <a:xfrm>
              <a:off x="5334875" y="2906300"/>
              <a:ext cx="82100" cy="128050"/>
            </a:xfrm>
            <a:custGeom>
              <a:avLst/>
              <a:gdLst/>
              <a:ahLst/>
              <a:cxnLst/>
              <a:rect l="l" t="t" r="r" b="b"/>
              <a:pathLst>
                <a:path w="3284" h="5122" extrusionOk="0">
                  <a:moveTo>
                    <a:pt x="519" y="1"/>
                  </a:moveTo>
                  <a:lnTo>
                    <a:pt x="380" y="139"/>
                  </a:lnTo>
                  <a:cubicBezTo>
                    <a:pt x="104" y="1452"/>
                    <a:pt x="0" y="2766"/>
                    <a:pt x="380" y="4062"/>
                  </a:cubicBezTo>
                  <a:cubicBezTo>
                    <a:pt x="534" y="4660"/>
                    <a:pt x="796" y="5122"/>
                    <a:pt x="1420" y="5122"/>
                  </a:cubicBezTo>
                  <a:cubicBezTo>
                    <a:pt x="1500" y="5122"/>
                    <a:pt x="1585" y="5114"/>
                    <a:pt x="1676" y="5099"/>
                  </a:cubicBezTo>
                  <a:cubicBezTo>
                    <a:pt x="2471" y="4978"/>
                    <a:pt x="3284" y="4408"/>
                    <a:pt x="3111" y="3734"/>
                  </a:cubicBezTo>
                  <a:cubicBezTo>
                    <a:pt x="2748" y="2213"/>
                    <a:pt x="2108" y="744"/>
                    <a:pt x="5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55"/>
            <p:cNvSpPr/>
            <p:nvPr/>
          </p:nvSpPr>
          <p:spPr>
            <a:xfrm>
              <a:off x="4869125" y="997550"/>
              <a:ext cx="160750" cy="66150"/>
            </a:xfrm>
            <a:custGeom>
              <a:avLst/>
              <a:gdLst/>
              <a:ahLst/>
              <a:cxnLst/>
              <a:rect l="l" t="t" r="r" b="b"/>
              <a:pathLst>
                <a:path w="6430" h="2646" extrusionOk="0">
                  <a:moveTo>
                    <a:pt x="1040" y="1"/>
                  </a:moveTo>
                  <a:cubicBezTo>
                    <a:pt x="589" y="1"/>
                    <a:pt x="239" y="358"/>
                    <a:pt x="104" y="814"/>
                  </a:cubicBezTo>
                  <a:cubicBezTo>
                    <a:pt x="1" y="1108"/>
                    <a:pt x="191" y="1419"/>
                    <a:pt x="502" y="1470"/>
                  </a:cubicBezTo>
                  <a:cubicBezTo>
                    <a:pt x="1971" y="1885"/>
                    <a:pt x="3440" y="2283"/>
                    <a:pt x="4736" y="2646"/>
                  </a:cubicBezTo>
                  <a:cubicBezTo>
                    <a:pt x="5427" y="2611"/>
                    <a:pt x="5928" y="2611"/>
                    <a:pt x="6239" y="2127"/>
                  </a:cubicBezTo>
                  <a:cubicBezTo>
                    <a:pt x="6429" y="1851"/>
                    <a:pt x="6308" y="1470"/>
                    <a:pt x="6066" y="1419"/>
                  </a:cubicBezTo>
                  <a:cubicBezTo>
                    <a:pt x="4373" y="1021"/>
                    <a:pt x="2852" y="36"/>
                    <a:pt x="1072" y="2"/>
                  </a:cubicBezTo>
                  <a:cubicBezTo>
                    <a:pt x="1061" y="1"/>
                    <a:pt x="1051" y="1"/>
                    <a:pt x="10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55"/>
            <p:cNvSpPr/>
            <p:nvPr/>
          </p:nvSpPr>
          <p:spPr>
            <a:xfrm>
              <a:off x="3763550" y="998475"/>
              <a:ext cx="117975" cy="55725"/>
            </a:xfrm>
            <a:custGeom>
              <a:avLst/>
              <a:gdLst/>
              <a:ahLst/>
              <a:cxnLst/>
              <a:rect l="l" t="t" r="r" b="b"/>
              <a:pathLst>
                <a:path w="4719" h="2229" extrusionOk="0">
                  <a:moveTo>
                    <a:pt x="747" y="0"/>
                  </a:moveTo>
                  <a:cubicBezTo>
                    <a:pt x="407" y="0"/>
                    <a:pt x="65" y="161"/>
                    <a:pt x="18" y="690"/>
                  </a:cubicBezTo>
                  <a:cubicBezTo>
                    <a:pt x="0" y="863"/>
                    <a:pt x="190" y="1053"/>
                    <a:pt x="277" y="1243"/>
                  </a:cubicBezTo>
                  <a:lnTo>
                    <a:pt x="2333" y="2228"/>
                  </a:lnTo>
                  <a:cubicBezTo>
                    <a:pt x="2437" y="2220"/>
                    <a:pt x="2541" y="2220"/>
                    <a:pt x="2644" y="2220"/>
                  </a:cubicBezTo>
                  <a:cubicBezTo>
                    <a:pt x="2748" y="2220"/>
                    <a:pt x="2852" y="2220"/>
                    <a:pt x="2955" y="2211"/>
                  </a:cubicBezTo>
                  <a:cubicBezTo>
                    <a:pt x="3647" y="2142"/>
                    <a:pt x="4718" y="2090"/>
                    <a:pt x="4511" y="1261"/>
                  </a:cubicBezTo>
                  <a:cubicBezTo>
                    <a:pt x="4255" y="308"/>
                    <a:pt x="3582" y="187"/>
                    <a:pt x="2842" y="187"/>
                  </a:cubicBezTo>
                  <a:cubicBezTo>
                    <a:pt x="2589" y="187"/>
                    <a:pt x="2328" y="201"/>
                    <a:pt x="2074" y="201"/>
                  </a:cubicBezTo>
                  <a:cubicBezTo>
                    <a:pt x="1762" y="201"/>
                    <a:pt x="1460" y="180"/>
                    <a:pt x="1193" y="85"/>
                  </a:cubicBezTo>
                  <a:cubicBezTo>
                    <a:pt x="1066" y="36"/>
                    <a:pt x="907" y="0"/>
                    <a:pt x="7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55"/>
            <p:cNvSpPr/>
            <p:nvPr/>
          </p:nvSpPr>
          <p:spPr>
            <a:xfrm>
              <a:off x="6244750" y="3463175"/>
              <a:ext cx="127900" cy="76650"/>
            </a:xfrm>
            <a:custGeom>
              <a:avLst/>
              <a:gdLst/>
              <a:ahLst/>
              <a:cxnLst/>
              <a:rect l="l" t="t" r="r" b="b"/>
              <a:pathLst>
                <a:path w="5116" h="3066" extrusionOk="0">
                  <a:moveTo>
                    <a:pt x="4184" y="1"/>
                  </a:moveTo>
                  <a:cubicBezTo>
                    <a:pt x="4093" y="1"/>
                    <a:pt x="4000" y="13"/>
                    <a:pt x="3906" y="36"/>
                  </a:cubicBezTo>
                  <a:cubicBezTo>
                    <a:pt x="3232" y="209"/>
                    <a:pt x="2575" y="416"/>
                    <a:pt x="1918" y="641"/>
                  </a:cubicBezTo>
                  <a:lnTo>
                    <a:pt x="1936" y="641"/>
                  </a:lnTo>
                  <a:cubicBezTo>
                    <a:pt x="1659" y="848"/>
                    <a:pt x="1383" y="1038"/>
                    <a:pt x="1089" y="1194"/>
                  </a:cubicBezTo>
                  <a:cubicBezTo>
                    <a:pt x="432" y="1505"/>
                    <a:pt x="0" y="2093"/>
                    <a:pt x="311" y="2680"/>
                  </a:cubicBezTo>
                  <a:cubicBezTo>
                    <a:pt x="460" y="2964"/>
                    <a:pt x="650" y="3065"/>
                    <a:pt x="856" y="3065"/>
                  </a:cubicBezTo>
                  <a:cubicBezTo>
                    <a:pt x="1178" y="3065"/>
                    <a:pt x="1537" y="2818"/>
                    <a:pt x="1832" y="2628"/>
                  </a:cubicBezTo>
                  <a:cubicBezTo>
                    <a:pt x="2558" y="2093"/>
                    <a:pt x="3370" y="1695"/>
                    <a:pt x="4234" y="1436"/>
                  </a:cubicBezTo>
                  <a:cubicBezTo>
                    <a:pt x="4631" y="1332"/>
                    <a:pt x="5115" y="1108"/>
                    <a:pt x="4994" y="606"/>
                  </a:cubicBezTo>
                  <a:cubicBezTo>
                    <a:pt x="4883" y="203"/>
                    <a:pt x="4559" y="1"/>
                    <a:pt x="4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55"/>
            <p:cNvSpPr/>
            <p:nvPr/>
          </p:nvSpPr>
          <p:spPr>
            <a:xfrm>
              <a:off x="6286725" y="2464325"/>
              <a:ext cx="67775" cy="93850"/>
            </a:xfrm>
            <a:custGeom>
              <a:avLst/>
              <a:gdLst/>
              <a:ahLst/>
              <a:cxnLst/>
              <a:rect l="l" t="t" r="r" b="b"/>
              <a:pathLst>
                <a:path w="2711" h="3754" extrusionOk="0">
                  <a:moveTo>
                    <a:pt x="1532" y="0"/>
                  </a:moveTo>
                  <a:cubicBezTo>
                    <a:pt x="1516" y="0"/>
                    <a:pt x="1500" y="0"/>
                    <a:pt x="1484" y="1"/>
                  </a:cubicBezTo>
                  <a:cubicBezTo>
                    <a:pt x="187" y="53"/>
                    <a:pt x="239" y="1332"/>
                    <a:pt x="101" y="2265"/>
                  </a:cubicBezTo>
                  <a:cubicBezTo>
                    <a:pt x="1" y="3066"/>
                    <a:pt x="465" y="3754"/>
                    <a:pt x="1243" y="3754"/>
                  </a:cubicBezTo>
                  <a:cubicBezTo>
                    <a:pt x="1271" y="3754"/>
                    <a:pt x="1299" y="3753"/>
                    <a:pt x="1328" y="3751"/>
                  </a:cubicBezTo>
                  <a:cubicBezTo>
                    <a:pt x="2711" y="3682"/>
                    <a:pt x="1967" y="2403"/>
                    <a:pt x="2313" y="1815"/>
                  </a:cubicBezTo>
                  <a:cubicBezTo>
                    <a:pt x="2228" y="1050"/>
                    <a:pt x="2528" y="0"/>
                    <a:pt x="15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55"/>
            <p:cNvSpPr/>
            <p:nvPr/>
          </p:nvSpPr>
          <p:spPr>
            <a:xfrm>
              <a:off x="6279300" y="2861375"/>
              <a:ext cx="75625" cy="97275"/>
            </a:xfrm>
            <a:custGeom>
              <a:avLst/>
              <a:gdLst/>
              <a:ahLst/>
              <a:cxnLst/>
              <a:rect l="l" t="t" r="r" b="b"/>
              <a:pathLst>
                <a:path w="3025" h="3891" extrusionOk="0">
                  <a:moveTo>
                    <a:pt x="2403" y="1"/>
                  </a:moveTo>
                  <a:cubicBezTo>
                    <a:pt x="2178" y="1"/>
                    <a:pt x="1971" y="104"/>
                    <a:pt x="1850" y="277"/>
                  </a:cubicBezTo>
                  <a:cubicBezTo>
                    <a:pt x="1504" y="1193"/>
                    <a:pt x="882" y="1884"/>
                    <a:pt x="277" y="2610"/>
                  </a:cubicBezTo>
                  <a:cubicBezTo>
                    <a:pt x="35" y="2869"/>
                    <a:pt x="1" y="3284"/>
                    <a:pt x="208" y="3578"/>
                  </a:cubicBezTo>
                  <a:cubicBezTo>
                    <a:pt x="326" y="3766"/>
                    <a:pt x="507" y="3890"/>
                    <a:pt x="682" y="3890"/>
                  </a:cubicBezTo>
                  <a:cubicBezTo>
                    <a:pt x="764" y="3890"/>
                    <a:pt x="845" y="3863"/>
                    <a:pt x="916" y="3802"/>
                  </a:cubicBezTo>
                  <a:cubicBezTo>
                    <a:pt x="1815" y="3128"/>
                    <a:pt x="2731" y="2420"/>
                    <a:pt x="3025" y="1452"/>
                  </a:cubicBezTo>
                  <a:cubicBezTo>
                    <a:pt x="2973" y="744"/>
                    <a:pt x="2921" y="225"/>
                    <a:pt x="24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55"/>
            <p:cNvSpPr/>
            <p:nvPr/>
          </p:nvSpPr>
          <p:spPr>
            <a:xfrm>
              <a:off x="4145025" y="994975"/>
              <a:ext cx="111500" cy="47325"/>
            </a:xfrm>
            <a:custGeom>
              <a:avLst/>
              <a:gdLst/>
              <a:ahLst/>
              <a:cxnLst/>
              <a:rect l="l" t="t" r="r" b="b"/>
              <a:pathLst>
                <a:path w="4460" h="1893" extrusionOk="0">
                  <a:moveTo>
                    <a:pt x="1539" y="105"/>
                  </a:moveTo>
                  <a:cubicBezTo>
                    <a:pt x="969" y="243"/>
                    <a:pt x="139" y="1"/>
                    <a:pt x="70" y="744"/>
                  </a:cubicBezTo>
                  <a:cubicBezTo>
                    <a:pt x="1" y="1418"/>
                    <a:pt x="813" y="1418"/>
                    <a:pt x="1332" y="1556"/>
                  </a:cubicBezTo>
                  <a:cubicBezTo>
                    <a:pt x="1764" y="1677"/>
                    <a:pt x="2213" y="1764"/>
                    <a:pt x="2645" y="1815"/>
                  </a:cubicBezTo>
                  <a:cubicBezTo>
                    <a:pt x="2898" y="1847"/>
                    <a:pt x="3179" y="1893"/>
                    <a:pt x="3440" y="1893"/>
                  </a:cubicBezTo>
                  <a:cubicBezTo>
                    <a:pt x="3890" y="1893"/>
                    <a:pt x="4279" y="1756"/>
                    <a:pt x="4356" y="1176"/>
                  </a:cubicBezTo>
                  <a:cubicBezTo>
                    <a:pt x="4459" y="346"/>
                    <a:pt x="3561" y="416"/>
                    <a:pt x="2956" y="329"/>
                  </a:cubicBezTo>
                  <a:lnTo>
                    <a:pt x="1539" y="10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55"/>
            <p:cNvSpPr/>
            <p:nvPr/>
          </p:nvSpPr>
          <p:spPr>
            <a:xfrm>
              <a:off x="7213625" y="3803350"/>
              <a:ext cx="74075" cy="80050"/>
            </a:xfrm>
            <a:custGeom>
              <a:avLst/>
              <a:gdLst/>
              <a:ahLst/>
              <a:cxnLst/>
              <a:rect l="l" t="t" r="r" b="b"/>
              <a:pathLst>
                <a:path w="2963" h="3202" extrusionOk="0">
                  <a:moveTo>
                    <a:pt x="573" y="1"/>
                  </a:moveTo>
                  <a:cubicBezTo>
                    <a:pt x="233" y="1"/>
                    <a:pt x="0" y="333"/>
                    <a:pt x="59" y="704"/>
                  </a:cubicBezTo>
                  <a:cubicBezTo>
                    <a:pt x="284" y="1965"/>
                    <a:pt x="1096" y="2777"/>
                    <a:pt x="2289" y="3175"/>
                  </a:cubicBezTo>
                  <a:cubicBezTo>
                    <a:pt x="2343" y="3193"/>
                    <a:pt x="2395" y="3202"/>
                    <a:pt x="2445" y="3202"/>
                  </a:cubicBezTo>
                  <a:cubicBezTo>
                    <a:pt x="2729" y="3202"/>
                    <a:pt x="2933" y="2914"/>
                    <a:pt x="2963" y="2414"/>
                  </a:cubicBezTo>
                  <a:cubicBezTo>
                    <a:pt x="2341" y="1619"/>
                    <a:pt x="1960" y="427"/>
                    <a:pt x="751" y="30"/>
                  </a:cubicBezTo>
                  <a:cubicBezTo>
                    <a:pt x="689" y="10"/>
                    <a:pt x="630" y="1"/>
                    <a:pt x="5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55"/>
            <p:cNvSpPr/>
            <p:nvPr/>
          </p:nvSpPr>
          <p:spPr>
            <a:xfrm>
              <a:off x="6542025" y="3118350"/>
              <a:ext cx="66075" cy="79800"/>
            </a:xfrm>
            <a:custGeom>
              <a:avLst/>
              <a:gdLst/>
              <a:ahLst/>
              <a:cxnLst/>
              <a:rect l="l" t="t" r="r" b="b"/>
              <a:pathLst>
                <a:path w="2643" h="3192" extrusionOk="0">
                  <a:moveTo>
                    <a:pt x="1295" y="1"/>
                  </a:moveTo>
                  <a:cubicBezTo>
                    <a:pt x="1273" y="1"/>
                    <a:pt x="1250" y="2"/>
                    <a:pt x="1226" y="4"/>
                  </a:cubicBezTo>
                  <a:cubicBezTo>
                    <a:pt x="275" y="108"/>
                    <a:pt x="51" y="954"/>
                    <a:pt x="33" y="1732"/>
                  </a:cubicBezTo>
                  <a:cubicBezTo>
                    <a:pt x="1" y="2354"/>
                    <a:pt x="200" y="3192"/>
                    <a:pt x="910" y="3192"/>
                  </a:cubicBezTo>
                  <a:cubicBezTo>
                    <a:pt x="950" y="3192"/>
                    <a:pt x="992" y="3189"/>
                    <a:pt x="1036" y="3184"/>
                  </a:cubicBezTo>
                  <a:cubicBezTo>
                    <a:pt x="2643" y="2959"/>
                    <a:pt x="1640" y="1767"/>
                    <a:pt x="1640" y="1110"/>
                  </a:cubicBezTo>
                  <a:cubicBezTo>
                    <a:pt x="1740" y="547"/>
                    <a:pt x="1792" y="1"/>
                    <a:pt x="12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55"/>
            <p:cNvSpPr/>
            <p:nvPr/>
          </p:nvSpPr>
          <p:spPr>
            <a:xfrm>
              <a:off x="4278100" y="987200"/>
              <a:ext cx="87225" cy="50150"/>
            </a:xfrm>
            <a:custGeom>
              <a:avLst/>
              <a:gdLst/>
              <a:ahLst/>
              <a:cxnLst/>
              <a:rect l="l" t="t" r="r" b="b"/>
              <a:pathLst>
                <a:path w="3489" h="2006" extrusionOk="0">
                  <a:moveTo>
                    <a:pt x="2519" y="46"/>
                  </a:moveTo>
                  <a:cubicBezTo>
                    <a:pt x="2407" y="46"/>
                    <a:pt x="2296" y="60"/>
                    <a:pt x="2195" y="87"/>
                  </a:cubicBezTo>
                  <a:cubicBezTo>
                    <a:pt x="1435" y="312"/>
                    <a:pt x="191" y="1"/>
                    <a:pt x="87" y="1107"/>
                  </a:cubicBezTo>
                  <a:cubicBezTo>
                    <a:pt x="1" y="1798"/>
                    <a:pt x="986" y="1746"/>
                    <a:pt x="1642" y="1781"/>
                  </a:cubicBezTo>
                  <a:cubicBezTo>
                    <a:pt x="2299" y="1556"/>
                    <a:pt x="3422" y="2005"/>
                    <a:pt x="3474" y="813"/>
                  </a:cubicBezTo>
                  <a:cubicBezTo>
                    <a:pt x="3488" y="284"/>
                    <a:pt x="2986" y="46"/>
                    <a:pt x="2519" y="4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55"/>
            <p:cNvSpPr/>
            <p:nvPr/>
          </p:nvSpPr>
          <p:spPr>
            <a:xfrm>
              <a:off x="6595650" y="1204100"/>
              <a:ext cx="81075" cy="41800"/>
            </a:xfrm>
            <a:custGeom>
              <a:avLst/>
              <a:gdLst/>
              <a:ahLst/>
              <a:cxnLst/>
              <a:rect l="l" t="t" r="r" b="b"/>
              <a:pathLst>
                <a:path w="3243" h="1672" extrusionOk="0">
                  <a:moveTo>
                    <a:pt x="1466" y="121"/>
                  </a:moveTo>
                  <a:cubicBezTo>
                    <a:pt x="1366" y="163"/>
                    <a:pt x="1241" y="173"/>
                    <a:pt x="1106" y="173"/>
                  </a:cubicBezTo>
                  <a:cubicBezTo>
                    <a:pt x="987" y="173"/>
                    <a:pt x="861" y="165"/>
                    <a:pt x="738" y="165"/>
                  </a:cubicBezTo>
                  <a:cubicBezTo>
                    <a:pt x="371" y="165"/>
                    <a:pt x="34" y="234"/>
                    <a:pt x="14" y="778"/>
                  </a:cubicBezTo>
                  <a:cubicBezTo>
                    <a:pt x="0" y="1593"/>
                    <a:pt x="628" y="1660"/>
                    <a:pt x="1232" y="1660"/>
                  </a:cubicBezTo>
                  <a:cubicBezTo>
                    <a:pt x="1352" y="1660"/>
                    <a:pt x="1472" y="1658"/>
                    <a:pt x="1585" y="1658"/>
                  </a:cubicBezTo>
                  <a:cubicBezTo>
                    <a:pt x="1627" y="1658"/>
                    <a:pt x="1668" y="1658"/>
                    <a:pt x="1708" y="1659"/>
                  </a:cubicBezTo>
                  <a:cubicBezTo>
                    <a:pt x="1826" y="1666"/>
                    <a:pt x="1954" y="1672"/>
                    <a:pt x="2085" y="1672"/>
                  </a:cubicBezTo>
                  <a:cubicBezTo>
                    <a:pt x="2644" y="1672"/>
                    <a:pt x="3242" y="1563"/>
                    <a:pt x="3228" y="933"/>
                  </a:cubicBezTo>
                  <a:cubicBezTo>
                    <a:pt x="3194" y="0"/>
                    <a:pt x="2209" y="207"/>
                    <a:pt x="1466" y="12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55"/>
            <p:cNvSpPr/>
            <p:nvPr/>
          </p:nvSpPr>
          <p:spPr>
            <a:xfrm>
              <a:off x="5040350" y="1034625"/>
              <a:ext cx="81550" cy="46975"/>
            </a:xfrm>
            <a:custGeom>
              <a:avLst/>
              <a:gdLst/>
              <a:ahLst/>
              <a:cxnLst/>
              <a:rect l="l" t="t" r="r" b="b"/>
              <a:pathLst>
                <a:path w="3262" h="1879" extrusionOk="0">
                  <a:moveTo>
                    <a:pt x="1625" y="1"/>
                  </a:moveTo>
                  <a:cubicBezTo>
                    <a:pt x="803" y="1"/>
                    <a:pt x="279" y="461"/>
                    <a:pt x="99" y="1249"/>
                  </a:cubicBezTo>
                  <a:cubicBezTo>
                    <a:pt x="0" y="1616"/>
                    <a:pt x="339" y="1879"/>
                    <a:pt x="645" y="1879"/>
                  </a:cubicBezTo>
                  <a:cubicBezTo>
                    <a:pt x="714" y="1879"/>
                    <a:pt x="781" y="1865"/>
                    <a:pt x="842" y="1837"/>
                  </a:cubicBezTo>
                  <a:cubicBezTo>
                    <a:pt x="1620" y="1474"/>
                    <a:pt x="2829" y="1750"/>
                    <a:pt x="3106" y="800"/>
                  </a:cubicBezTo>
                  <a:cubicBezTo>
                    <a:pt x="3261" y="229"/>
                    <a:pt x="2363" y="22"/>
                    <a:pt x="1758" y="5"/>
                  </a:cubicBezTo>
                  <a:cubicBezTo>
                    <a:pt x="1713" y="2"/>
                    <a:pt x="1668" y="1"/>
                    <a:pt x="16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55"/>
            <p:cNvSpPr/>
            <p:nvPr/>
          </p:nvSpPr>
          <p:spPr>
            <a:xfrm>
              <a:off x="6380950" y="3302475"/>
              <a:ext cx="77800" cy="40225"/>
            </a:xfrm>
            <a:custGeom>
              <a:avLst/>
              <a:gdLst/>
              <a:ahLst/>
              <a:cxnLst/>
              <a:rect l="l" t="t" r="r" b="b"/>
              <a:pathLst>
                <a:path w="3112" h="1609" extrusionOk="0">
                  <a:moveTo>
                    <a:pt x="843" y="80"/>
                  </a:moveTo>
                  <a:cubicBezTo>
                    <a:pt x="352" y="80"/>
                    <a:pt x="1" y="466"/>
                    <a:pt x="65" y="882"/>
                  </a:cubicBezTo>
                  <a:cubicBezTo>
                    <a:pt x="161" y="1545"/>
                    <a:pt x="602" y="1578"/>
                    <a:pt x="1054" y="1578"/>
                  </a:cubicBezTo>
                  <a:cubicBezTo>
                    <a:pt x="1103" y="1578"/>
                    <a:pt x="1152" y="1577"/>
                    <a:pt x="1201" y="1577"/>
                  </a:cubicBezTo>
                  <a:cubicBezTo>
                    <a:pt x="1347" y="1577"/>
                    <a:pt x="1491" y="1581"/>
                    <a:pt x="1620" y="1608"/>
                  </a:cubicBezTo>
                  <a:cubicBezTo>
                    <a:pt x="1746" y="1549"/>
                    <a:pt x="1903" y="1535"/>
                    <a:pt x="2065" y="1535"/>
                  </a:cubicBezTo>
                  <a:cubicBezTo>
                    <a:pt x="2212" y="1535"/>
                    <a:pt x="2363" y="1547"/>
                    <a:pt x="2502" y="1547"/>
                  </a:cubicBezTo>
                  <a:cubicBezTo>
                    <a:pt x="2845" y="1547"/>
                    <a:pt x="3112" y="1478"/>
                    <a:pt x="3037" y="1003"/>
                  </a:cubicBezTo>
                  <a:cubicBezTo>
                    <a:pt x="2882" y="1"/>
                    <a:pt x="1741" y="191"/>
                    <a:pt x="963" y="87"/>
                  </a:cubicBezTo>
                  <a:cubicBezTo>
                    <a:pt x="923" y="82"/>
                    <a:pt x="882" y="80"/>
                    <a:pt x="843" y="8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55"/>
            <p:cNvSpPr/>
            <p:nvPr/>
          </p:nvSpPr>
          <p:spPr>
            <a:xfrm>
              <a:off x="4384825" y="996700"/>
              <a:ext cx="62025" cy="39775"/>
            </a:xfrm>
            <a:custGeom>
              <a:avLst/>
              <a:gdLst/>
              <a:ahLst/>
              <a:cxnLst/>
              <a:rect l="l" t="t" r="r" b="b"/>
              <a:pathLst>
                <a:path w="2481" h="1591" extrusionOk="0">
                  <a:moveTo>
                    <a:pt x="1811" y="155"/>
                  </a:moveTo>
                  <a:cubicBezTo>
                    <a:pt x="1713" y="155"/>
                    <a:pt x="1613" y="168"/>
                    <a:pt x="1521" y="191"/>
                  </a:cubicBezTo>
                  <a:cubicBezTo>
                    <a:pt x="985" y="312"/>
                    <a:pt x="121" y="1"/>
                    <a:pt x="52" y="917"/>
                  </a:cubicBezTo>
                  <a:cubicBezTo>
                    <a:pt x="0" y="1487"/>
                    <a:pt x="536" y="1574"/>
                    <a:pt x="1054" y="1591"/>
                  </a:cubicBezTo>
                  <a:cubicBezTo>
                    <a:pt x="1573" y="1418"/>
                    <a:pt x="2385" y="1556"/>
                    <a:pt x="2454" y="727"/>
                  </a:cubicBezTo>
                  <a:cubicBezTo>
                    <a:pt x="2481" y="311"/>
                    <a:pt x="2153" y="155"/>
                    <a:pt x="1811" y="1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55"/>
            <p:cNvSpPr/>
            <p:nvPr/>
          </p:nvSpPr>
          <p:spPr>
            <a:xfrm>
              <a:off x="2100625" y="1004500"/>
              <a:ext cx="520200" cy="95050"/>
            </a:xfrm>
            <a:custGeom>
              <a:avLst/>
              <a:gdLst/>
              <a:ahLst/>
              <a:cxnLst/>
              <a:rect l="l" t="t" r="r" b="b"/>
              <a:pathLst>
                <a:path w="20808" h="3802" extrusionOk="0">
                  <a:moveTo>
                    <a:pt x="20756" y="0"/>
                  </a:moveTo>
                  <a:lnTo>
                    <a:pt x="20738" y="17"/>
                  </a:lnTo>
                  <a:lnTo>
                    <a:pt x="20773" y="17"/>
                  </a:lnTo>
                  <a:lnTo>
                    <a:pt x="20808" y="0"/>
                  </a:lnTo>
                  <a:close/>
                  <a:moveTo>
                    <a:pt x="1" y="3785"/>
                  </a:moveTo>
                  <a:lnTo>
                    <a:pt x="1" y="3802"/>
                  </a:lnTo>
                  <a:lnTo>
                    <a:pt x="18" y="3802"/>
                  </a:lnTo>
                  <a:lnTo>
                    <a:pt x="18" y="378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55"/>
            <p:cNvSpPr/>
            <p:nvPr/>
          </p:nvSpPr>
          <p:spPr>
            <a:xfrm>
              <a:off x="233350" y="949250"/>
              <a:ext cx="3232550" cy="3802300"/>
            </a:xfrm>
            <a:custGeom>
              <a:avLst/>
              <a:gdLst/>
              <a:ahLst/>
              <a:cxnLst/>
              <a:rect l="l" t="t" r="r" b="b"/>
              <a:pathLst>
                <a:path w="129302" h="152092" extrusionOk="0">
                  <a:moveTo>
                    <a:pt x="97270" y="1644"/>
                  </a:moveTo>
                  <a:cubicBezTo>
                    <a:pt x="97347" y="1644"/>
                    <a:pt x="97424" y="1648"/>
                    <a:pt x="97503" y="1657"/>
                  </a:cubicBezTo>
                  <a:cubicBezTo>
                    <a:pt x="97555" y="1674"/>
                    <a:pt x="97607" y="1692"/>
                    <a:pt x="97642" y="1709"/>
                  </a:cubicBezTo>
                  <a:lnTo>
                    <a:pt x="95601" y="2170"/>
                  </a:lnTo>
                  <a:lnTo>
                    <a:pt x="95601" y="2170"/>
                  </a:lnTo>
                  <a:cubicBezTo>
                    <a:pt x="96129" y="1917"/>
                    <a:pt x="96661" y="1644"/>
                    <a:pt x="97270" y="1644"/>
                  </a:cubicBezTo>
                  <a:close/>
                  <a:moveTo>
                    <a:pt x="95473" y="2210"/>
                  </a:moveTo>
                  <a:lnTo>
                    <a:pt x="95447" y="2227"/>
                  </a:lnTo>
                  <a:lnTo>
                    <a:pt x="95429" y="2227"/>
                  </a:lnTo>
                  <a:lnTo>
                    <a:pt x="95464" y="2210"/>
                  </a:lnTo>
                  <a:close/>
                  <a:moveTo>
                    <a:pt x="68358" y="8951"/>
                  </a:moveTo>
                  <a:cubicBezTo>
                    <a:pt x="68553" y="8951"/>
                    <a:pt x="68761" y="9049"/>
                    <a:pt x="68989" y="9313"/>
                  </a:cubicBezTo>
                  <a:cubicBezTo>
                    <a:pt x="69208" y="9280"/>
                    <a:pt x="69420" y="9268"/>
                    <a:pt x="69634" y="9268"/>
                  </a:cubicBezTo>
                  <a:cubicBezTo>
                    <a:pt x="69758" y="9268"/>
                    <a:pt x="69882" y="9272"/>
                    <a:pt x="70008" y="9278"/>
                  </a:cubicBezTo>
                  <a:cubicBezTo>
                    <a:pt x="70061" y="9286"/>
                    <a:pt x="70117" y="9289"/>
                    <a:pt x="70177" y="9289"/>
                  </a:cubicBezTo>
                  <a:cubicBezTo>
                    <a:pt x="70522" y="9289"/>
                    <a:pt x="70965" y="9176"/>
                    <a:pt x="71318" y="9176"/>
                  </a:cubicBezTo>
                  <a:cubicBezTo>
                    <a:pt x="71841" y="9176"/>
                    <a:pt x="72167" y="9425"/>
                    <a:pt x="71685" y="10661"/>
                  </a:cubicBezTo>
                  <a:cubicBezTo>
                    <a:pt x="71581" y="10937"/>
                    <a:pt x="71823" y="11265"/>
                    <a:pt x="72151" y="11386"/>
                  </a:cubicBezTo>
                  <a:cubicBezTo>
                    <a:pt x="72428" y="11438"/>
                    <a:pt x="72722" y="11490"/>
                    <a:pt x="72998" y="11507"/>
                  </a:cubicBezTo>
                  <a:cubicBezTo>
                    <a:pt x="72652" y="11922"/>
                    <a:pt x="72359" y="12406"/>
                    <a:pt x="71927" y="12717"/>
                  </a:cubicBezTo>
                  <a:cubicBezTo>
                    <a:pt x="71831" y="12786"/>
                    <a:pt x="71741" y="12813"/>
                    <a:pt x="71654" y="12813"/>
                  </a:cubicBezTo>
                  <a:cubicBezTo>
                    <a:pt x="71349" y="12813"/>
                    <a:pt x="71090" y="12473"/>
                    <a:pt x="70821" y="12406"/>
                  </a:cubicBezTo>
                  <a:cubicBezTo>
                    <a:pt x="69127" y="11939"/>
                    <a:pt x="69334" y="10488"/>
                    <a:pt x="68989" y="9313"/>
                  </a:cubicBezTo>
                  <a:lnTo>
                    <a:pt x="67330" y="9520"/>
                  </a:lnTo>
                  <a:cubicBezTo>
                    <a:pt x="67668" y="9295"/>
                    <a:pt x="67992" y="8951"/>
                    <a:pt x="68358" y="8951"/>
                  </a:cubicBezTo>
                  <a:close/>
                  <a:moveTo>
                    <a:pt x="51546" y="12467"/>
                  </a:moveTo>
                  <a:cubicBezTo>
                    <a:pt x="51593" y="12467"/>
                    <a:pt x="51647" y="12470"/>
                    <a:pt x="51707" y="12475"/>
                  </a:cubicBezTo>
                  <a:cubicBezTo>
                    <a:pt x="51897" y="12648"/>
                    <a:pt x="52157" y="12890"/>
                    <a:pt x="52433" y="13115"/>
                  </a:cubicBezTo>
                  <a:cubicBezTo>
                    <a:pt x="52260" y="13270"/>
                    <a:pt x="52053" y="13374"/>
                    <a:pt x="51845" y="13460"/>
                  </a:cubicBezTo>
                  <a:cubicBezTo>
                    <a:pt x="51802" y="13467"/>
                    <a:pt x="51764" y="13470"/>
                    <a:pt x="51729" y="13470"/>
                  </a:cubicBezTo>
                  <a:cubicBezTo>
                    <a:pt x="51300" y="13470"/>
                    <a:pt x="51439" y="13007"/>
                    <a:pt x="51327" y="12752"/>
                  </a:cubicBezTo>
                  <a:cubicBezTo>
                    <a:pt x="51225" y="12548"/>
                    <a:pt x="51295" y="12467"/>
                    <a:pt x="51546" y="12467"/>
                  </a:cubicBezTo>
                  <a:close/>
                  <a:moveTo>
                    <a:pt x="55481" y="12549"/>
                  </a:moveTo>
                  <a:cubicBezTo>
                    <a:pt x="55526" y="12549"/>
                    <a:pt x="55570" y="12553"/>
                    <a:pt x="55613" y="12562"/>
                  </a:cubicBezTo>
                  <a:lnTo>
                    <a:pt x="54576" y="13789"/>
                  </a:lnTo>
                  <a:lnTo>
                    <a:pt x="53954" y="13184"/>
                  </a:lnTo>
                  <a:cubicBezTo>
                    <a:pt x="54420" y="12976"/>
                    <a:pt x="54870" y="12752"/>
                    <a:pt x="55336" y="12562"/>
                  </a:cubicBezTo>
                  <a:cubicBezTo>
                    <a:pt x="55388" y="12553"/>
                    <a:pt x="55436" y="12549"/>
                    <a:pt x="55481" y="12549"/>
                  </a:cubicBezTo>
                  <a:close/>
                  <a:moveTo>
                    <a:pt x="116966" y="0"/>
                  </a:moveTo>
                  <a:cubicBezTo>
                    <a:pt x="112339" y="0"/>
                    <a:pt x="107712" y="747"/>
                    <a:pt x="103085" y="1035"/>
                  </a:cubicBezTo>
                  <a:cubicBezTo>
                    <a:pt x="101910" y="1104"/>
                    <a:pt x="100735" y="983"/>
                    <a:pt x="99542" y="1260"/>
                  </a:cubicBezTo>
                  <a:cubicBezTo>
                    <a:pt x="99533" y="1262"/>
                    <a:pt x="99523" y="1263"/>
                    <a:pt x="99512" y="1263"/>
                  </a:cubicBezTo>
                  <a:cubicBezTo>
                    <a:pt x="99194" y="1263"/>
                    <a:pt x="98389" y="307"/>
                    <a:pt x="97503" y="240"/>
                  </a:cubicBezTo>
                  <a:cubicBezTo>
                    <a:pt x="96554" y="172"/>
                    <a:pt x="95607" y="143"/>
                    <a:pt x="94661" y="143"/>
                  </a:cubicBezTo>
                  <a:cubicBezTo>
                    <a:pt x="91541" y="143"/>
                    <a:pt x="88432" y="459"/>
                    <a:pt x="85303" y="724"/>
                  </a:cubicBezTo>
                  <a:cubicBezTo>
                    <a:pt x="83379" y="875"/>
                    <a:pt x="81549" y="1637"/>
                    <a:pt x="79578" y="1637"/>
                  </a:cubicBezTo>
                  <a:cubicBezTo>
                    <a:pt x="79300" y="1637"/>
                    <a:pt x="79020" y="1622"/>
                    <a:pt x="78736" y="1588"/>
                  </a:cubicBezTo>
                  <a:cubicBezTo>
                    <a:pt x="78573" y="1568"/>
                    <a:pt x="78403" y="1557"/>
                    <a:pt x="78229" y="1557"/>
                  </a:cubicBezTo>
                  <a:cubicBezTo>
                    <a:pt x="77349" y="1557"/>
                    <a:pt x="76386" y="1840"/>
                    <a:pt x="75953" y="2677"/>
                  </a:cubicBezTo>
                  <a:cubicBezTo>
                    <a:pt x="75538" y="3489"/>
                    <a:pt x="76333" y="4163"/>
                    <a:pt x="76956" y="4750"/>
                  </a:cubicBezTo>
                  <a:cubicBezTo>
                    <a:pt x="77215" y="4992"/>
                    <a:pt x="77232" y="5511"/>
                    <a:pt x="77370" y="5891"/>
                  </a:cubicBezTo>
                  <a:cubicBezTo>
                    <a:pt x="77348" y="5890"/>
                    <a:pt x="77325" y="5889"/>
                    <a:pt x="77301" y="5889"/>
                  </a:cubicBezTo>
                  <a:cubicBezTo>
                    <a:pt x="77154" y="5889"/>
                    <a:pt x="76988" y="5912"/>
                    <a:pt x="76844" y="5912"/>
                  </a:cubicBezTo>
                  <a:cubicBezTo>
                    <a:pt x="76726" y="5912"/>
                    <a:pt x="76623" y="5896"/>
                    <a:pt x="76558" y="5839"/>
                  </a:cubicBezTo>
                  <a:cubicBezTo>
                    <a:pt x="76285" y="5586"/>
                    <a:pt x="76034" y="5489"/>
                    <a:pt x="75796" y="5489"/>
                  </a:cubicBezTo>
                  <a:cubicBezTo>
                    <a:pt x="75417" y="5489"/>
                    <a:pt x="75070" y="5733"/>
                    <a:pt x="74709" y="5977"/>
                  </a:cubicBezTo>
                  <a:lnTo>
                    <a:pt x="74709" y="5995"/>
                  </a:lnTo>
                  <a:lnTo>
                    <a:pt x="74692" y="5995"/>
                  </a:lnTo>
                  <a:cubicBezTo>
                    <a:pt x="74415" y="6358"/>
                    <a:pt x="73707" y="6479"/>
                    <a:pt x="73897" y="7066"/>
                  </a:cubicBezTo>
                  <a:cubicBezTo>
                    <a:pt x="74104" y="7654"/>
                    <a:pt x="74761" y="7671"/>
                    <a:pt x="75331" y="7723"/>
                  </a:cubicBezTo>
                  <a:lnTo>
                    <a:pt x="75625" y="7723"/>
                  </a:lnTo>
                  <a:lnTo>
                    <a:pt x="77146" y="7982"/>
                  </a:lnTo>
                  <a:cubicBezTo>
                    <a:pt x="76904" y="8068"/>
                    <a:pt x="76662" y="8120"/>
                    <a:pt x="76403" y="8120"/>
                  </a:cubicBezTo>
                  <a:cubicBezTo>
                    <a:pt x="76178" y="8103"/>
                    <a:pt x="75970" y="7930"/>
                    <a:pt x="75729" y="7861"/>
                  </a:cubicBezTo>
                  <a:cubicBezTo>
                    <a:pt x="75594" y="7823"/>
                    <a:pt x="75464" y="7807"/>
                    <a:pt x="75337" y="7807"/>
                  </a:cubicBezTo>
                  <a:cubicBezTo>
                    <a:pt x="74777" y="7807"/>
                    <a:pt x="74273" y="8116"/>
                    <a:pt x="73724" y="8172"/>
                  </a:cubicBezTo>
                  <a:cubicBezTo>
                    <a:pt x="73717" y="8173"/>
                    <a:pt x="73710" y="8174"/>
                    <a:pt x="73702" y="8174"/>
                  </a:cubicBezTo>
                  <a:cubicBezTo>
                    <a:pt x="73450" y="8174"/>
                    <a:pt x="72913" y="7613"/>
                    <a:pt x="72946" y="7394"/>
                  </a:cubicBezTo>
                  <a:cubicBezTo>
                    <a:pt x="73102" y="6479"/>
                    <a:pt x="73810" y="6098"/>
                    <a:pt x="74674" y="5995"/>
                  </a:cubicBezTo>
                  <a:lnTo>
                    <a:pt x="74674" y="5977"/>
                  </a:lnTo>
                  <a:cubicBezTo>
                    <a:pt x="74726" y="5545"/>
                    <a:pt x="74830" y="5113"/>
                    <a:pt x="74951" y="4681"/>
                  </a:cubicBezTo>
                  <a:cubicBezTo>
                    <a:pt x="75072" y="4370"/>
                    <a:pt x="75435" y="4076"/>
                    <a:pt x="75124" y="3748"/>
                  </a:cubicBezTo>
                  <a:cubicBezTo>
                    <a:pt x="74832" y="3467"/>
                    <a:pt x="74483" y="3396"/>
                    <a:pt x="74119" y="3396"/>
                  </a:cubicBezTo>
                  <a:cubicBezTo>
                    <a:pt x="73856" y="3396"/>
                    <a:pt x="73587" y="3433"/>
                    <a:pt x="73326" y="3454"/>
                  </a:cubicBezTo>
                  <a:cubicBezTo>
                    <a:pt x="72946" y="3506"/>
                    <a:pt x="72756" y="3748"/>
                    <a:pt x="72704" y="4180"/>
                  </a:cubicBezTo>
                  <a:cubicBezTo>
                    <a:pt x="72601" y="5252"/>
                    <a:pt x="72134" y="6098"/>
                    <a:pt x="70959" y="6340"/>
                  </a:cubicBezTo>
                  <a:cubicBezTo>
                    <a:pt x="70855" y="6427"/>
                    <a:pt x="70769" y="6513"/>
                    <a:pt x="70665" y="6617"/>
                  </a:cubicBezTo>
                  <a:cubicBezTo>
                    <a:pt x="70786" y="6859"/>
                    <a:pt x="70924" y="7083"/>
                    <a:pt x="71097" y="7291"/>
                  </a:cubicBezTo>
                  <a:cubicBezTo>
                    <a:pt x="71304" y="7412"/>
                    <a:pt x="71546" y="7515"/>
                    <a:pt x="71788" y="7567"/>
                  </a:cubicBezTo>
                  <a:cubicBezTo>
                    <a:pt x="71650" y="7550"/>
                    <a:pt x="71512" y="7541"/>
                    <a:pt x="71374" y="7541"/>
                  </a:cubicBezTo>
                  <a:cubicBezTo>
                    <a:pt x="71235" y="7541"/>
                    <a:pt x="71097" y="7550"/>
                    <a:pt x="70959" y="7567"/>
                  </a:cubicBezTo>
                  <a:cubicBezTo>
                    <a:pt x="70569" y="7671"/>
                    <a:pt x="70173" y="7708"/>
                    <a:pt x="69775" y="7708"/>
                  </a:cubicBezTo>
                  <a:cubicBezTo>
                    <a:pt x="68812" y="7708"/>
                    <a:pt x="67832" y="7494"/>
                    <a:pt x="66868" y="7494"/>
                  </a:cubicBezTo>
                  <a:cubicBezTo>
                    <a:pt x="66108" y="7494"/>
                    <a:pt x="65357" y="7627"/>
                    <a:pt x="64634" y="8103"/>
                  </a:cubicBezTo>
                  <a:cubicBezTo>
                    <a:pt x="64271" y="8345"/>
                    <a:pt x="63580" y="8379"/>
                    <a:pt x="63666" y="8863"/>
                  </a:cubicBezTo>
                  <a:cubicBezTo>
                    <a:pt x="63752" y="9382"/>
                    <a:pt x="64167" y="9900"/>
                    <a:pt x="64547" y="10315"/>
                  </a:cubicBezTo>
                  <a:cubicBezTo>
                    <a:pt x="64666" y="10447"/>
                    <a:pt x="64798" y="10498"/>
                    <a:pt x="64939" y="10498"/>
                  </a:cubicBezTo>
                  <a:cubicBezTo>
                    <a:pt x="65148" y="10498"/>
                    <a:pt x="65375" y="10387"/>
                    <a:pt x="65602" y="10263"/>
                  </a:cubicBezTo>
                  <a:cubicBezTo>
                    <a:pt x="66124" y="9977"/>
                    <a:pt x="66711" y="9789"/>
                    <a:pt x="67269" y="9556"/>
                  </a:cubicBezTo>
                  <a:lnTo>
                    <a:pt x="67269" y="9556"/>
                  </a:lnTo>
                  <a:cubicBezTo>
                    <a:pt x="66173" y="11022"/>
                    <a:pt x="64072" y="10911"/>
                    <a:pt x="62975" y="11974"/>
                  </a:cubicBezTo>
                  <a:cubicBezTo>
                    <a:pt x="62086" y="12850"/>
                    <a:pt x="61268" y="13162"/>
                    <a:pt x="60357" y="13162"/>
                  </a:cubicBezTo>
                  <a:cubicBezTo>
                    <a:pt x="59993" y="13162"/>
                    <a:pt x="59613" y="13112"/>
                    <a:pt x="59207" y="13028"/>
                  </a:cubicBezTo>
                  <a:cubicBezTo>
                    <a:pt x="58430" y="12873"/>
                    <a:pt x="57687" y="12510"/>
                    <a:pt x="56926" y="12233"/>
                  </a:cubicBezTo>
                  <a:cubicBezTo>
                    <a:pt x="57173" y="12050"/>
                    <a:pt x="57402" y="11981"/>
                    <a:pt x="57619" y="11981"/>
                  </a:cubicBezTo>
                  <a:cubicBezTo>
                    <a:pt x="58162" y="11981"/>
                    <a:pt x="58632" y="12416"/>
                    <a:pt x="59138" y="12613"/>
                  </a:cubicBezTo>
                  <a:cubicBezTo>
                    <a:pt x="59332" y="12687"/>
                    <a:pt x="59512" y="12718"/>
                    <a:pt x="59680" y="12718"/>
                  </a:cubicBezTo>
                  <a:cubicBezTo>
                    <a:pt x="60502" y="12718"/>
                    <a:pt x="61062" y="11967"/>
                    <a:pt x="61765" y="11680"/>
                  </a:cubicBezTo>
                  <a:cubicBezTo>
                    <a:pt x="62404" y="11421"/>
                    <a:pt x="61903" y="10851"/>
                    <a:pt x="61661" y="10384"/>
                  </a:cubicBezTo>
                  <a:cubicBezTo>
                    <a:pt x="61454" y="9987"/>
                    <a:pt x="61921" y="9745"/>
                    <a:pt x="62249" y="9537"/>
                  </a:cubicBezTo>
                  <a:cubicBezTo>
                    <a:pt x="62664" y="9295"/>
                    <a:pt x="63441" y="9226"/>
                    <a:pt x="63182" y="8518"/>
                  </a:cubicBezTo>
                  <a:cubicBezTo>
                    <a:pt x="63018" y="8098"/>
                    <a:pt x="62703" y="8030"/>
                    <a:pt x="62354" y="8030"/>
                  </a:cubicBezTo>
                  <a:cubicBezTo>
                    <a:pt x="62187" y="8030"/>
                    <a:pt x="62013" y="8045"/>
                    <a:pt x="61845" y="8045"/>
                  </a:cubicBezTo>
                  <a:cubicBezTo>
                    <a:pt x="61771" y="8045"/>
                    <a:pt x="61698" y="8042"/>
                    <a:pt x="61627" y="8034"/>
                  </a:cubicBezTo>
                  <a:cubicBezTo>
                    <a:pt x="61564" y="8027"/>
                    <a:pt x="61502" y="8024"/>
                    <a:pt x="61440" y="8024"/>
                  </a:cubicBezTo>
                  <a:cubicBezTo>
                    <a:pt x="60620" y="8024"/>
                    <a:pt x="59973" y="8583"/>
                    <a:pt x="59080" y="8583"/>
                  </a:cubicBezTo>
                  <a:cubicBezTo>
                    <a:pt x="59004" y="8583"/>
                    <a:pt x="58925" y="8579"/>
                    <a:pt x="58844" y="8570"/>
                  </a:cubicBezTo>
                  <a:cubicBezTo>
                    <a:pt x="57410" y="8414"/>
                    <a:pt x="56391" y="7671"/>
                    <a:pt x="55181" y="7187"/>
                  </a:cubicBezTo>
                  <a:cubicBezTo>
                    <a:pt x="54440" y="6892"/>
                    <a:pt x="53723" y="6767"/>
                    <a:pt x="53025" y="6767"/>
                  </a:cubicBezTo>
                  <a:cubicBezTo>
                    <a:pt x="51022" y="6767"/>
                    <a:pt x="49177" y="7799"/>
                    <a:pt x="47370" y="8812"/>
                  </a:cubicBezTo>
                  <a:cubicBezTo>
                    <a:pt x="46903" y="9071"/>
                    <a:pt x="46765" y="9434"/>
                    <a:pt x="46972" y="9969"/>
                  </a:cubicBezTo>
                  <a:cubicBezTo>
                    <a:pt x="47155" y="10426"/>
                    <a:pt x="47351" y="10748"/>
                    <a:pt x="47819" y="10748"/>
                  </a:cubicBezTo>
                  <a:cubicBezTo>
                    <a:pt x="47883" y="10748"/>
                    <a:pt x="47952" y="10742"/>
                    <a:pt x="48026" y="10730"/>
                  </a:cubicBezTo>
                  <a:lnTo>
                    <a:pt x="50498" y="10280"/>
                  </a:lnTo>
                  <a:cubicBezTo>
                    <a:pt x="50618" y="10263"/>
                    <a:pt x="50739" y="10229"/>
                    <a:pt x="50878" y="10194"/>
                  </a:cubicBezTo>
                  <a:lnTo>
                    <a:pt x="50878" y="10194"/>
                  </a:lnTo>
                  <a:cubicBezTo>
                    <a:pt x="50878" y="10298"/>
                    <a:pt x="50860" y="10401"/>
                    <a:pt x="50860" y="10505"/>
                  </a:cubicBezTo>
                  <a:cubicBezTo>
                    <a:pt x="50614" y="11663"/>
                    <a:pt x="50148" y="12321"/>
                    <a:pt x="49280" y="12321"/>
                  </a:cubicBezTo>
                  <a:cubicBezTo>
                    <a:pt x="48931" y="12321"/>
                    <a:pt x="48517" y="12214"/>
                    <a:pt x="48026" y="11991"/>
                  </a:cubicBezTo>
                  <a:cubicBezTo>
                    <a:pt x="46374" y="11254"/>
                    <a:pt x="44693" y="10979"/>
                    <a:pt x="42955" y="10979"/>
                  </a:cubicBezTo>
                  <a:cubicBezTo>
                    <a:pt x="42002" y="10979"/>
                    <a:pt x="41033" y="11062"/>
                    <a:pt x="40042" y="11196"/>
                  </a:cubicBezTo>
                  <a:cubicBezTo>
                    <a:pt x="38536" y="11404"/>
                    <a:pt x="37062" y="12285"/>
                    <a:pt x="35569" y="12285"/>
                  </a:cubicBezTo>
                  <a:cubicBezTo>
                    <a:pt x="35195" y="12285"/>
                    <a:pt x="34820" y="12230"/>
                    <a:pt x="34443" y="12095"/>
                  </a:cubicBezTo>
                  <a:cubicBezTo>
                    <a:pt x="32698" y="11490"/>
                    <a:pt x="30900" y="11110"/>
                    <a:pt x="29068" y="10920"/>
                  </a:cubicBezTo>
                  <a:cubicBezTo>
                    <a:pt x="27080" y="10698"/>
                    <a:pt x="25171" y="10202"/>
                    <a:pt x="23146" y="10202"/>
                  </a:cubicBezTo>
                  <a:cubicBezTo>
                    <a:pt x="22337" y="10202"/>
                    <a:pt x="21510" y="10281"/>
                    <a:pt x="20652" y="10488"/>
                  </a:cubicBezTo>
                  <a:cubicBezTo>
                    <a:pt x="18383" y="11055"/>
                    <a:pt x="16215" y="12269"/>
                    <a:pt x="13793" y="12269"/>
                  </a:cubicBezTo>
                  <a:cubicBezTo>
                    <a:pt x="13559" y="12269"/>
                    <a:pt x="13322" y="12258"/>
                    <a:pt x="13083" y="12233"/>
                  </a:cubicBezTo>
                  <a:cubicBezTo>
                    <a:pt x="13049" y="12230"/>
                    <a:pt x="13015" y="12229"/>
                    <a:pt x="12982" y="12229"/>
                  </a:cubicBezTo>
                  <a:cubicBezTo>
                    <a:pt x="12473" y="12229"/>
                    <a:pt x="12176" y="12605"/>
                    <a:pt x="12323" y="13287"/>
                  </a:cubicBezTo>
                  <a:cubicBezTo>
                    <a:pt x="12498" y="14071"/>
                    <a:pt x="12325" y="14707"/>
                    <a:pt x="11687" y="14707"/>
                  </a:cubicBezTo>
                  <a:cubicBezTo>
                    <a:pt x="11510" y="14707"/>
                    <a:pt x="11296" y="14658"/>
                    <a:pt x="11044" y="14549"/>
                  </a:cubicBezTo>
                  <a:cubicBezTo>
                    <a:pt x="10655" y="14378"/>
                    <a:pt x="10292" y="14308"/>
                    <a:pt x="9947" y="14308"/>
                  </a:cubicBezTo>
                  <a:cubicBezTo>
                    <a:pt x="9034" y="14308"/>
                    <a:pt x="8242" y="14801"/>
                    <a:pt x="7415" y="15240"/>
                  </a:cubicBezTo>
                  <a:cubicBezTo>
                    <a:pt x="6965" y="15482"/>
                    <a:pt x="6672" y="15914"/>
                    <a:pt x="6879" y="16467"/>
                  </a:cubicBezTo>
                  <a:cubicBezTo>
                    <a:pt x="7027" y="16886"/>
                    <a:pt x="7334" y="16988"/>
                    <a:pt x="7700" y="16988"/>
                  </a:cubicBezTo>
                  <a:cubicBezTo>
                    <a:pt x="7802" y="16988"/>
                    <a:pt x="7910" y="16980"/>
                    <a:pt x="8020" y="16968"/>
                  </a:cubicBezTo>
                  <a:cubicBezTo>
                    <a:pt x="8305" y="16929"/>
                    <a:pt x="8590" y="16910"/>
                    <a:pt x="8875" y="16910"/>
                  </a:cubicBezTo>
                  <a:cubicBezTo>
                    <a:pt x="8970" y="16910"/>
                    <a:pt x="9065" y="16912"/>
                    <a:pt x="9160" y="16917"/>
                  </a:cubicBezTo>
                  <a:cubicBezTo>
                    <a:pt x="9186" y="16919"/>
                    <a:pt x="9214" y="16920"/>
                    <a:pt x="9242" y="16920"/>
                  </a:cubicBezTo>
                  <a:cubicBezTo>
                    <a:pt x="9458" y="16920"/>
                    <a:pt x="9735" y="16862"/>
                    <a:pt x="9947" y="16862"/>
                  </a:cubicBezTo>
                  <a:cubicBezTo>
                    <a:pt x="10131" y="16862"/>
                    <a:pt x="10266" y="16906"/>
                    <a:pt x="10266" y="17072"/>
                  </a:cubicBezTo>
                  <a:cubicBezTo>
                    <a:pt x="10266" y="17498"/>
                    <a:pt x="9728" y="17637"/>
                    <a:pt x="9291" y="17637"/>
                  </a:cubicBezTo>
                  <a:cubicBezTo>
                    <a:pt x="9214" y="17637"/>
                    <a:pt x="9141" y="17633"/>
                    <a:pt x="9074" y="17625"/>
                  </a:cubicBezTo>
                  <a:cubicBezTo>
                    <a:pt x="8873" y="17604"/>
                    <a:pt x="8677" y="17594"/>
                    <a:pt x="8484" y="17594"/>
                  </a:cubicBezTo>
                  <a:cubicBezTo>
                    <a:pt x="6314" y="17594"/>
                    <a:pt x="4587" y="18859"/>
                    <a:pt x="2714" y="19716"/>
                  </a:cubicBezTo>
                  <a:cubicBezTo>
                    <a:pt x="1193" y="20407"/>
                    <a:pt x="2351" y="21548"/>
                    <a:pt x="2282" y="22429"/>
                  </a:cubicBezTo>
                  <a:cubicBezTo>
                    <a:pt x="2264" y="22814"/>
                    <a:pt x="2455" y="22907"/>
                    <a:pt x="2706" y="22907"/>
                  </a:cubicBezTo>
                  <a:cubicBezTo>
                    <a:pt x="2939" y="22907"/>
                    <a:pt x="3223" y="22827"/>
                    <a:pt x="3440" y="22827"/>
                  </a:cubicBezTo>
                  <a:cubicBezTo>
                    <a:pt x="3665" y="22827"/>
                    <a:pt x="3872" y="22982"/>
                    <a:pt x="4079" y="23069"/>
                  </a:cubicBezTo>
                  <a:cubicBezTo>
                    <a:pt x="3924" y="23242"/>
                    <a:pt x="3751" y="23380"/>
                    <a:pt x="3544" y="23501"/>
                  </a:cubicBezTo>
                  <a:cubicBezTo>
                    <a:pt x="2610" y="23881"/>
                    <a:pt x="1643" y="24192"/>
                    <a:pt x="709" y="24589"/>
                  </a:cubicBezTo>
                  <a:cubicBezTo>
                    <a:pt x="329" y="24745"/>
                    <a:pt x="1" y="25142"/>
                    <a:pt x="226" y="25609"/>
                  </a:cubicBezTo>
                  <a:cubicBezTo>
                    <a:pt x="325" y="25816"/>
                    <a:pt x="462" y="25880"/>
                    <a:pt x="615" y="25880"/>
                  </a:cubicBezTo>
                  <a:cubicBezTo>
                    <a:pt x="807" y="25880"/>
                    <a:pt x="1026" y="25778"/>
                    <a:pt x="1228" y="25730"/>
                  </a:cubicBezTo>
                  <a:cubicBezTo>
                    <a:pt x="2248" y="25454"/>
                    <a:pt x="3354" y="25350"/>
                    <a:pt x="4252" y="24866"/>
                  </a:cubicBezTo>
                  <a:cubicBezTo>
                    <a:pt x="4601" y="24679"/>
                    <a:pt x="4965" y="24620"/>
                    <a:pt x="5336" y="24620"/>
                  </a:cubicBezTo>
                  <a:cubicBezTo>
                    <a:pt x="5952" y="24620"/>
                    <a:pt x="6585" y="24782"/>
                    <a:pt x="7191" y="24782"/>
                  </a:cubicBezTo>
                  <a:cubicBezTo>
                    <a:pt x="7702" y="24782"/>
                    <a:pt x="8195" y="24667"/>
                    <a:pt x="8642" y="24244"/>
                  </a:cubicBezTo>
                  <a:cubicBezTo>
                    <a:pt x="9143" y="23760"/>
                    <a:pt x="9627" y="23276"/>
                    <a:pt x="10128" y="22809"/>
                  </a:cubicBezTo>
                  <a:cubicBezTo>
                    <a:pt x="10518" y="22438"/>
                    <a:pt x="10935" y="22335"/>
                    <a:pt x="11366" y="22335"/>
                  </a:cubicBezTo>
                  <a:cubicBezTo>
                    <a:pt x="11904" y="22335"/>
                    <a:pt x="12465" y="22495"/>
                    <a:pt x="13026" y="22495"/>
                  </a:cubicBezTo>
                  <a:cubicBezTo>
                    <a:pt x="13270" y="22495"/>
                    <a:pt x="13515" y="22465"/>
                    <a:pt x="13757" y="22377"/>
                  </a:cubicBezTo>
                  <a:cubicBezTo>
                    <a:pt x="14876" y="21972"/>
                    <a:pt x="15968" y="21278"/>
                    <a:pt x="17215" y="21278"/>
                  </a:cubicBezTo>
                  <a:cubicBezTo>
                    <a:pt x="17721" y="21278"/>
                    <a:pt x="18252" y="21392"/>
                    <a:pt x="18820" y="21686"/>
                  </a:cubicBezTo>
                  <a:cubicBezTo>
                    <a:pt x="20272" y="22429"/>
                    <a:pt x="22242" y="22343"/>
                    <a:pt x="21966" y="24780"/>
                  </a:cubicBezTo>
                  <a:cubicBezTo>
                    <a:pt x="21914" y="25212"/>
                    <a:pt x="22104" y="25868"/>
                    <a:pt x="22415" y="26127"/>
                  </a:cubicBezTo>
                  <a:cubicBezTo>
                    <a:pt x="23746" y="27251"/>
                    <a:pt x="23659" y="29411"/>
                    <a:pt x="23210" y="29981"/>
                  </a:cubicBezTo>
                  <a:cubicBezTo>
                    <a:pt x="22052" y="31485"/>
                    <a:pt x="22484" y="32573"/>
                    <a:pt x="22985" y="33973"/>
                  </a:cubicBezTo>
                  <a:cubicBezTo>
                    <a:pt x="23124" y="34405"/>
                    <a:pt x="22795" y="35045"/>
                    <a:pt x="22553" y="35529"/>
                  </a:cubicBezTo>
                  <a:cubicBezTo>
                    <a:pt x="21447" y="37844"/>
                    <a:pt x="19356" y="39469"/>
                    <a:pt x="18233" y="41802"/>
                  </a:cubicBezTo>
                  <a:cubicBezTo>
                    <a:pt x="17455" y="43409"/>
                    <a:pt x="17058" y="48783"/>
                    <a:pt x="18354" y="49734"/>
                  </a:cubicBezTo>
                  <a:cubicBezTo>
                    <a:pt x="20220" y="51116"/>
                    <a:pt x="19927" y="52862"/>
                    <a:pt x="20238" y="54659"/>
                  </a:cubicBezTo>
                  <a:cubicBezTo>
                    <a:pt x="20428" y="55748"/>
                    <a:pt x="20410" y="57528"/>
                    <a:pt x="20687" y="57752"/>
                  </a:cubicBezTo>
                  <a:cubicBezTo>
                    <a:pt x="22380" y="59083"/>
                    <a:pt x="22242" y="61364"/>
                    <a:pt x="23625" y="62764"/>
                  </a:cubicBezTo>
                  <a:cubicBezTo>
                    <a:pt x="23915" y="63066"/>
                    <a:pt x="24197" y="63258"/>
                    <a:pt x="24508" y="63258"/>
                  </a:cubicBezTo>
                  <a:cubicBezTo>
                    <a:pt x="24660" y="63258"/>
                    <a:pt x="24820" y="63212"/>
                    <a:pt x="24990" y="63110"/>
                  </a:cubicBezTo>
                  <a:cubicBezTo>
                    <a:pt x="25508" y="62816"/>
                    <a:pt x="25526" y="62246"/>
                    <a:pt x="25197" y="61831"/>
                  </a:cubicBezTo>
                  <a:cubicBezTo>
                    <a:pt x="23607" y="59671"/>
                    <a:pt x="23746" y="56888"/>
                    <a:pt x="22536" y="54590"/>
                  </a:cubicBezTo>
                  <a:cubicBezTo>
                    <a:pt x="22415" y="54348"/>
                    <a:pt x="22605" y="53933"/>
                    <a:pt x="22692" y="53605"/>
                  </a:cubicBezTo>
                  <a:cubicBezTo>
                    <a:pt x="22704" y="53568"/>
                    <a:pt x="22878" y="53539"/>
                    <a:pt x="22981" y="53539"/>
                  </a:cubicBezTo>
                  <a:cubicBezTo>
                    <a:pt x="23021" y="53539"/>
                    <a:pt x="23050" y="53543"/>
                    <a:pt x="23054" y="53553"/>
                  </a:cubicBezTo>
                  <a:cubicBezTo>
                    <a:pt x="23175" y="53812"/>
                    <a:pt x="23366" y="54106"/>
                    <a:pt x="23366" y="54400"/>
                  </a:cubicBezTo>
                  <a:cubicBezTo>
                    <a:pt x="23383" y="56819"/>
                    <a:pt x="24973" y="58617"/>
                    <a:pt x="26027" y="60569"/>
                  </a:cubicBezTo>
                  <a:cubicBezTo>
                    <a:pt x="26977" y="62297"/>
                    <a:pt x="28654" y="63663"/>
                    <a:pt x="27720" y="65978"/>
                  </a:cubicBezTo>
                  <a:cubicBezTo>
                    <a:pt x="27530" y="66445"/>
                    <a:pt x="27928" y="66791"/>
                    <a:pt x="28273" y="67136"/>
                  </a:cubicBezTo>
                  <a:cubicBezTo>
                    <a:pt x="29138" y="68000"/>
                    <a:pt x="30226" y="68536"/>
                    <a:pt x="31246" y="69193"/>
                  </a:cubicBezTo>
                  <a:cubicBezTo>
                    <a:pt x="32910" y="70222"/>
                    <a:pt x="34447" y="71516"/>
                    <a:pt x="36422" y="71516"/>
                  </a:cubicBezTo>
                  <a:cubicBezTo>
                    <a:pt x="36867" y="71516"/>
                    <a:pt x="37334" y="71451"/>
                    <a:pt x="37830" y="71301"/>
                  </a:cubicBezTo>
                  <a:cubicBezTo>
                    <a:pt x="37930" y="71272"/>
                    <a:pt x="38022" y="71258"/>
                    <a:pt x="38107" y="71258"/>
                  </a:cubicBezTo>
                  <a:cubicBezTo>
                    <a:pt x="38527" y="71258"/>
                    <a:pt x="38793" y="71582"/>
                    <a:pt x="39023" y="71941"/>
                  </a:cubicBezTo>
                  <a:cubicBezTo>
                    <a:pt x="39748" y="73098"/>
                    <a:pt x="40768" y="73721"/>
                    <a:pt x="42116" y="74032"/>
                  </a:cubicBezTo>
                  <a:cubicBezTo>
                    <a:pt x="43585" y="74360"/>
                    <a:pt x="45296" y="74775"/>
                    <a:pt x="45745" y="76399"/>
                  </a:cubicBezTo>
                  <a:cubicBezTo>
                    <a:pt x="46194" y="78110"/>
                    <a:pt x="47439" y="79112"/>
                    <a:pt x="48648" y="79907"/>
                  </a:cubicBezTo>
                  <a:cubicBezTo>
                    <a:pt x="49237" y="80296"/>
                    <a:pt x="50039" y="81326"/>
                    <a:pt x="50895" y="81326"/>
                  </a:cubicBezTo>
                  <a:cubicBezTo>
                    <a:pt x="51372" y="81326"/>
                    <a:pt x="51865" y="81007"/>
                    <a:pt x="52347" y="80080"/>
                  </a:cubicBezTo>
                  <a:cubicBezTo>
                    <a:pt x="52462" y="79850"/>
                    <a:pt x="52631" y="79714"/>
                    <a:pt x="52813" y="79714"/>
                  </a:cubicBezTo>
                  <a:cubicBezTo>
                    <a:pt x="53013" y="79714"/>
                    <a:pt x="53228" y="79880"/>
                    <a:pt x="53401" y="80270"/>
                  </a:cubicBezTo>
                  <a:cubicBezTo>
                    <a:pt x="54593" y="83156"/>
                    <a:pt x="53919" y="85697"/>
                    <a:pt x="51621" y="87943"/>
                  </a:cubicBezTo>
                  <a:cubicBezTo>
                    <a:pt x="50498" y="89049"/>
                    <a:pt x="49806" y="90604"/>
                    <a:pt x="50774" y="92194"/>
                  </a:cubicBezTo>
                  <a:cubicBezTo>
                    <a:pt x="51085" y="92730"/>
                    <a:pt x="51068" y="92886"/>
                    <a:pt x="50688" y="93283"/>
                  </a:cubicBezTo>
                  <a:cubicBezTo>
                    <a:pt x="49685" y="94337"/>
                    <a:pt x="49703" y="95875"/>
                    <a:pt x="50567" y="96636"/>
                  </a:cubicBezTo>
                  <a:cubicBezTo>
                    <a:pt x="52208" y="98087"/>
                    <a:pt x="52986" y="99971"/>
                    <a:pt x="53971" y="101803"/>
                  </a:cubicBezTo>
                  <a:cubicBezTo>
                    <a:pt x="55440" y="104516"/>
                    <a:pt x="56771" y="107281"/>
                    <a:pt x="59933" y="108629"/>
                  </a:cubicBezTo>
                  <a:cubicBezTo>
                    <a:pt x="61661" y="109372"/>
                    <a:pt x="62629" y="111014"/>
                    <a:pt x="62664" y="113122"/>
                  </a:cubicBezTo>
                  <a:cubicBezTo>
                    <a:pt x="62716" y="116319"/>
                    <a:pt x="62871" y="119516"/>
                    <a:pt x="63096" y="122713"/>
                  </a:cubicBezTo>
                  <a:cubicBezTo>
                    <a:pt x="63251" y="125115"/>
                    <a:pt x="64426" y="127431"/>
                    <a:pt x="63631" y="129920"/>
                  </a:cubicBezTo>
                  <a:cubicBezTo>
                    <a:pt x="63303" y="130922"/>
                    <a:pt x="63459" y="131907"/>
                    <a:pt x="63839" y="132875"/>
                  </a:cubicBezTo>
                  <a:cubicBezTo>
                    <a:pt x="64323" y="134067"/>
                    <a:pt x="64461" y="135363"/>
                    <a:pt x="64288" y="136642"/>
                  </a:cubicBezTo>
                  <a:cubicBezTo>
                    <a:pt x="64184" y="137593"/>
                    <a:pt x="64582" y="138664"/>
                    <a:pt x="65653" y="139148"/>
                  </a:cubicBezTo>
                  <a:cubicBezTo>
                    <a:pt x="65680" y="139159"/>
                    <a:pt x="65711" y="139163"/>
                    <a:pt x="65743" y="139163"/>
                  </a:cubicBezTo>
                  <a:cubicBezTo>
                    <a:pt x="65886" y="139163"/>
                    <a:pt x="66069" y="139076"/>
                    <a:pt x="66205" y="139076"/>
                  </a:cubicBezTo>
                  <a:cubicBezTo>
                    <a:pt x="66332" y="139076"/>
                    <a:pt x="66419" y="139151"/>
                    <a:pt x="66397" y="139442"/>
                  </a:cubicBezTo>
                  <a:cubicBezTo>
                    <a:pt x="66362" y="139995"/>
                    <a:pt x="67071" y="140565"/>
                    <a:pt x="66293" y="141135"/>
                  </a:cubicBezTo>
                  <a:cubicBezTo>
                    <a:pt x="65895" y="141412"/>
                    <a:pt x="65360" y="142259"/>
                    <a:pt x="65774" y="142414"/>
                  </a:cubicBezTo>
                  <a:cubicBezTo>
                    <a:pt x="66898" y="142846"/>
                    <a:pt x="66500" y="143797"/>
                    <a:pt x="66777" y="144488"/>
                  </a:cubicBezTo>
                  <a:cubicBezTo>
                    <a:pt x="67468" y="146164"/>
                    <a:pt x="68505" y="147668"/>
                    <a:pt x="69801" y="148929"/>
                  </a:cubicBezTo>
                  <a:cubicBezTo>
                    <a:pt x="71823" y="150906"/>
                    <a:pt x="74091" y="152091"/>
                    <a:pt x="76808" y="152091"/>
                  </a:cubicBezTo>
                  <a:cubicBezTo>
                    <a:pt x="77226" y="152091"/>
                    <a:pt x="77656" y="152063"/>
                    <a:pt x="78096" y="152005"/>
                  </a:cubicBezTo>
                  <a:cubicBezTo>
                    <a:pt x="78355" y="151953"/>
                    <a:pt x="78580" y="151781"/>
                    <a:pt x="78718" y="151556"/>
                  </a:cubicBezTo>
                  <a:cubicBezTo>
                    <a:pt x="78874" y="151262"/>
                    <a:pt x="78615" y="151038"/>
                    <a:pt x="78355" y="150882"/>
                  </a:cubicBezTo>
                  <a:cubicBezTo>
                    <a:pt x="77595" y="150415"/>
                    <a:pt x="76835" y="149914"/>
                    <a:pt x="76040" y="149482"/>
                  </a:cubicBezTo>
                  <a:cubicBezTo>
                    <a:pt x="73914" y="148342"/>
                    <a:pt x="73551" y="146648"/>
                    <a:pt x="74899" y="144695"/>
                  </a:cubicBezTo>
                  <a:cubicBezTo>
                    <a:pt x="75608" y="143658"/>
                    <a:pt x="75694" y="142570"/>
                    <a:pt x="74173" y="142017"/>
                  </a:cubicBezTo>
                  <a:cubicBezTo>
                    <a:pt x="73707" y="141861"/>
                    <a:pt x="72929" y="141550"/>
                    <a:pt x="73551" y="140997"/>
                  </a:cubicBezTo>
                  <a:cubicBezTo>
                    <a:pt x="74260" y="140340"/>
                    <a:pt x="74260" y="139597"/>
                    <a:pt x="74415" y="138837"/>
                  </a:cubicBezTo>
                  <a:cubicBezTo>
                    <a:pt x="74605" y="137783"/>
                    <a:pt x="73534" y="136193"/>
                    <a:pt x="75677" y="135985"/>
                  </a:cubicBezTo>
                  <a:cubicBezTo>
                    <a:pt x="75746" y="135985"/>
                    <a:pt x="75850" y="135588"/>
                    <a:pt x="75798" y="135432"/>
                  </a:cubicBezTo>
                  <a:cubicBezTo>
                    <a:pt x="75444" y="134260"/>
                    <a:pt x="75867" y="133923"/>
                    <a:pt x="76900" y="133923"/>
                  </a:cubicBezTo>
                  <a:cubicBezTo>
                    <a:pt x="76978" y="133923"/>
                    <a:pt x="77060" y="133925"/>
                    <a:pt x="77146" y="133929"/>
                  </a:cubicBezTo>
                  <a:cubicBezTo>
                    <a:pt x="77188" y="133931"/>
                    <a:pt x="77231" y="133932"/>
                    <a:pt x="77272" y="133932"/>
                  </a:cubicBezTo>
                  <a:cubicBezTo>
                    <a:pt x="78202" y="133932"/>
                    <a:pt x="78980" y="133388"/>
                    <a:pt x="79427" y="132512"/>
                  </a:cubicBezTo>
                  <a:cubicBezTo>
                    <a:pt x="79859" y="131648"/>
                    <a:pt x="79738" y="130836"/>
                    <a:pt x="79047" y="130110"/>
                  </a:cubicBezTo>
                  <a:cubicBezTo>
                    <a:pt x="78857" y="129902"/>
                    <a:pt x="78822" y="129557"/>
                    <a:pt x="78701" y="129280"/>
                  </a:cubicBezTo>
                  <a:lnTo>
                    <a:pt x="78701" y="129280"/>
                  </a:lnTo>
                  <a:cubicBezTo>
                    <a:pt x="78977" y="129298"/>
                    <a:pt x="79237" y="129332"/>
                    <a:pt x="79513" y="129384"/>
                  </a:cubicBezTo>
                  <a:cubicBezTo>
                    <a:pt x="79669" y="129427"/>
                    <a:pt x="79830" y="129448"/>
                    <a:pt x="79991" y="129448"/>
                  </a:cubicBezTo>
                  <a:cubicBezTo>
                    <a:pt x="80347" y="129448"/>
                    <a:pt x="80702" y="129344"/>
                    <a:pt x="80999" y="129142"/>
                  </a:cubicBezTo>
                  <a:cubicBezTo>
                    <a:pt x="82900" y="128001"/>
                    <a:pt x="83350" y="125841"/>
                    <a:pt x="84473" y="124148"/>
                  </a:cubicBezTo>
                  <a:cubicBezTo>
                    <a:pt x="85216" y="123024"/>
                    <a:pt x="86149" y="121815"/>
                    <a:pt x="85544" y="120225"/>
                  </a:cubicBezTo>
                  <a:cubicBezTo>
                    <a:pt x="85026" y="118808"/>
                    <a:pt x="85959" y="118186"/>
                    <a:pt x="86927" y="117356"/>
                  </a:cubicBezTo>
                  <a:cubicBezTo>
                    <a:pt x="88258" y="116233"/>
                    <a:pt x="90314" y="116371"/>
                    <a:pt x="91230" y="115213"/>
                  </a:cubicBezTo>
                  <a:cubicBezTo>
                    <a:pt x="93096" y="112846"/>
                    <a:pt x="93788" y="109908"/>
                    <a:pt x="93874" y="106866"/>
                  </a:cubicBezTo>
                  <a:cubicBezTo>
                    <a:pt x="93909" y="105743"/>
                    <a:pt x="93563" y="104637"/>
                    <a:pt x="94635" y="103635"/>
                  </a:cubicBezTo>
                  <a:cubicBezTo>
                    <a:pt x="95637" y="102650"/>
                    <a:pt x="96432" y="101492"/>
                    <a:pt x="97002" y="100213"/>
                  </a:cubicBezTo>
                  <a:cubicBezTo>
                    <a:pt x="98350" y="97189"/>
                    <a:pt x="97555" y="95668"/>
                    <a:pt x="93770" y="93404"/>
                  </a:cubicBezTo>
                  <a:cubicBezTo>
                    <a:pt x="92864" y="92866"/>
                    <a:pt x="92012" y="92178"/>
                    <a:pt x="90923" y="92178"/>
                  </a:cubicBezTo>
                  <a:cubicBezTo>
                    <a:pt x="90787" y="92178"/>
                    <a:pt x="90648" y="92189"/>
                    <a:pt x="90504" y="92212"/>
                  </a:cubicBezTo>
                  <a:cubicBezTo>
                    <a:pt x="90375" y="92232"/>
                    <a:pt x="90250" y="92241"/>
                    <a:pt x="90128" y="92241"/>
                  </a:cubicBezTo>
                  <a:cubicBezTo>
                    <a:pt x="89316" y="92241"/>
                    <a:pt x="88640" y="91827"/>
                    <a:pt x="87964" y="91451"/>
                  </a:cubicBezTo>
                  <a:cubicBezTo>
                    <a:pt x="86720" y="90760"/>
                    <a:pt x="85423" y="90190"/>
                    <a:pt x="84076" y="89740"/>
                  </a:cubicBezTo>
                  <a:cubicBezTo>
                    <a:pt x="83419" y="89533"/>
                    <a:pt x="82365" y="89412"/>
                    <a:pt x="82226" y="88306"/>
                  </a:cubicBezTo>
                  <a:cubicBezTo>
                    <a:pt x="81898" y="85511"/>
                    <a:pt x="80349" y="82231"/>
                    <a:pt x="77208" y="82231"/>
                  </a:cubicBezTo>
                  <a:cubicBezTo>
                    <a:pt x="77047" y="82231"/>
                    <a:pt x="76883" y="82240"/>
                    <a:pt x="76714" y="82258"/>
                  </a:cubicBezTo>
                  <a:cubicBezTo>
                    <a:pt x="76610" y="82274"/>
                    <a:pt x="76507" y="82282"/>
                    <a:pt x="76405" y="82282"/>
                  </a:cubicBezTo>
                  <a:cubicBezTo>
                    <a:pt x="75873" y="82282"/>
                    <a:pt x="75365" y="82061"/>
                    <a:pt x="75003" y="81670"/>
                  </a:cubicBezTo>
                  <a:cubicBezTo>
                    <a:pt x="73810" y="80478"/>
                    <a:pt x="72722" y="79147"/>
                    <a:pt x="71356" y="78179"/>
                  </a:cubicBezTo>
                  <a:cubicBezTo>
                    <a:pt x="70652" y="77672"/>
                    <a:pt x="69937" y="76844"/>
                    <a:pt x="68958" y="76844"/>
                  </a:cubicBezTo>
                  <a:cubicBezTo>
                    <a:pt x="68735" y="76844"/>
                    <a:pt x="68499" y="76887"/>
                    <a:pt x="68246" y="76987"/>
                  </a:cubicBezTo>
                  <a:cubicBezTo>
                    <a:pt x="68013" y="77081"/>
                    <a:pt x="67785" y="77113"/>
                    <a:pt x="67562" y="77113"/>
                  </a:cubicBezTo>
                  <a:cubicBezTo>
                    <a:pt x="67089" y="77113"/>
                    <a:pt x="66635" y="76969"/>
                    <a:pt x="66189" y="76969"/>
                  </a:cubicBezTo>
                  <a:cubicBezTo>
                    <a:pt x="64783" y="76969"/>
                    <a:pt x="63941" y="75706"/>
                    <a:pt x="62605" y="75706"/>
                  </a:cubicBezTo>
                  <a:cubicBezTo>
                    <a:pt x="62579" y="75706"/>
                    <a:pt x="62552" y="75707"/>
                    <a:pt x="62525" y="75708"/>
                  </a:cubicBezTo>
                  <a:cubicBezTo>
                    <a:pt x="62280" y="75708"/>
                    <a:pt x="61828" y="76012"/>
                    <a:pt x="61511" y="76012"/>
                  </a:cubicBezTo>
                  <a:cubicBezTo>
                    <a:pt x="61248" y="76012"/>
                    <a:pt x="61077" y="75802"/>
                    <a:pt x="61195" y="75034"/>
                  </a:cubicBezTo>
                  <a:cubicBezTo>
                    <a:pt x="61232" y="74788"/>
                    <a:pt x="60883" y="74612"/>
                    <a:pt x="60617" y="74612"/>
                  </a:cubicBezTo>
                  <a:cubicBezTo>
                    <a:pt x="60509" y="74612"/>
                    <a:pt x="60415" y="74641"/>
                    <a:pt x="60365" y="74706"/>
                  </a:cubicBezTo>
                  <a:cubicBezTo>
                    <a:pt x="59225" y="76088"/>
                    <a:pt x="57099" y="76071"/>
                    <a:pt x="56166" y="77747"/>
                  </a:cubicBezTo>
                  <a:cubicBezTo>
                    <a:pt x="55842" y="78325"/>
                    <a:pt x="55457" y="78771"/>
                    <a:pt x="54917" y="78771"/>
                  </a:cubicBezTo>
                  <a:cubicBezTo>
                    <a:pt x="54649" y="78771"/>
                    <a:pt x="54343" y="78661"/>
                    <a:pt x="53988" y="78404"/>
                  </a:cubicBezTo>
                  <a:cubicBezTo>
                    <a:pt x="53637" y="78125"/>
                    <a:pt x="53206" y="77982"/>
                    <a:pt x="52772" y="77982"/>
                  </a:cubicBezTo>
                  <a:cubicBezTo>
                    <a:pt x="52480" y="77982"/>
                    <a:pt x="52186" y="78047"/>
                    <a:pt x="51915" y="78179"/>
                  </a:cubicBezTo>
                  <a:cubicBezTo>
                    <a:pt x="51373" y="78410"/>
                    <a:pt x="50918" y="78527"/>
                    <a:pt x="50541" y="78527"/>
                  </a:cubicBezTo>
                  <a:cubicBezTo>
                    <a:pt x="49618" y="78527"/>
                    <a:pt x="49166" y="77825"/>
                    <a:pt x="49080" y="76365"/>
                  </a:cubicBezTo>
                  <a:cubicBezTo>
                    <a:pt x="49046" y="75397"/>
                    <a:pt x="49184" y="74446"/>
                    <a:pt x="49478" y="73530"/>
                  </a:cubicBezTo>
                  <a:cubicBezTo>
                    <a:pt x="50012" y="71861"/>
                    <a:pt x="49095" y="70692"/>
                    <a:pt x="47366" y="70692"/>
                  </a:cubicBezTo>
                  <a:cubicBezTo>
                    <a:pt x="47305" y="70692"/>
                    <a:pt x="47243" y="70693"/>
                    <a:pt x="47179" y="70696"/>
                  </a:cubicBezTo>
                  <a:cubicBezTo>
                    <a:pt x="46730" y="70714"/>
                    <a:pt x="46281" y="70765"/>
                    <a:pt x="45814" y="70783"/>
                  </a:cubicBezTo>
                  <a:cubicBezTo>
                    <a:pt x="45755" y="70784"/>
                    <a:pt x="45699" y="70786"/>
                    <a:pt x="45645" y="70786"/>
                  </a:cubicBezTo>
                  <a:cubicBezTo>
                    <a:pt x="45148" y="70786"/>
                    <a:pt x="44886" y="70683"/>
                    <a:pt x="45088" y="69919"/>
                  </a:cubicBezTo>
                  <a:cubicBezTo>
                    <a:pt x="45469" y="68484"/>
                    <a:pt x="46143" y="67240"/>
                    <a:pt x="46886" y="65996"/>
                  </a:cubicBezTo>
                  <a:cubicBezTo>
                    <a:pt x="47214" y="65443"/>
                    <a:pt x="47231" y="64993"/>
                    <a:pt x="46747" y="64613"/>
                  </a:cubicBezTo>
                  <a:cubicBezTo>
                    <a:pt x="46406" y="64334"/>
                    <a:pt x="45929" y="64209"/>
                    <a:pt x="45417" y="64209"/>
                  </a:cubicBezTo>
                  <a:cubicBezTo>
                    <a:pt x="44221" y="64209"/>
                    <a:pt x="42833" y="64889"/>
                    <a:pt x="42531" y="65857"/>
                  </a:cubicBezTo>
                  <a:cubicBezTo>
                    <a:pt x="42161" y="67044"/>
                    <a:pt x="40793" y="67929"/>
                    <a:pt x="39553" y="67929"/>
                  </a:cubicBezTo>
                  <a:cubicBezTo>
                    <a:pt x="39113" y="67929"/>
                    <a:pt x="38689" y="67817"/>
                    <a:pt x="38331" y="67568"/>
                  </a:cubicBezTo>
                  <a:cubicBezTo>
                    <a:pt x="36966" y="66601"/>
                    <a:pt x="35998" y="64872"/>
                    <a:pt x="36517" y="63455"/>
                  </a:cubicBezTo>
                  <a:cubicBezTo>
                    <a:pt x="37571" y="60569"/>
                    <a:pt x="37986" y="56802"/>
                    <a:pt x="41822" y="56093"/>
                  </a:cubicBezTo>
                  <a:cubicBezTo>
                    <a:pt x="44259" y="55627"/>
                    <a:pt x="46696" y="55299"/>
                    <a:pt x="49167" y="55126"/>
                  </a:cubicBezTo>
                  <a:cubicBezTo>
                    <a:pt x="49252" y="55120"/>
                    <a:pt x="49338" y="55117"/>
                    <a:pt x="49425" y="55117"/>
                  </a:cubicBezTo>
                  <a:cubicBezTo>
                    <a:pt x="50819" y="55117"/>
                    <a:pt x="52364" y="55920"/>
                    <a:pt x="51811" y="58133"/>
                  </a:cubicBezTo>
                  <a:cubicBezTo>
                    <a:pt x="51707" y="58582"/>
                    <a:pt x="52087" y="59204"/>
                    <a:pt x="52329" y="59688"/>
                  </a:cubicBezTo>
                  <a:cubicBezTo>
                    <a:pt x="52602" y="60250"/>
                    <a:pt x="52992" y="60846"/>
                    <a:pt x="53666" y="60846"/>
                  </a:cubicBezTo>
                  <a:cubicBezTo>
                    <a:pt x="53675" y="60846"/>
                    <a:pt x="53685" y="60846"/>
                    <a:pt x="53695" y="60846"/>
                  </a:cubicBezTo>
                  <a:cubicBezTo>
                    <a:pt x="54455" y="60811"/>
                    <a:pt x="54628" y="60085"/>
                    <a:pt x="54852" y="59498"/>
                  </a:cubicBezTo>
                  <a:cubicBezTo>
                    <a:pt x="55146" y="58703"/>
                    <a:pt x="55146" y="57822"/>
                    <a:pt x="54887" y="57027"/>
                  </a:cubicBezTo>
                  <a:cubicBezTo>
                    <a:pt x="54127" y="54642"/>
                    <a:pt x="54922" y="53017"/>
                    <a:pt x="57116" y="51894"/>
                  </a:cubicBezTo>
                  <a:cubicBezTo>
                    <a:pt x="58291" y="51307"/>
                    <a:pt x="59328" y="50442"/>
                    <a:pt x="60469" y="49786"/>
                  </a:cubicBezTo>
                  <a:cubicBezTo>
                    <a:pt x="62128" y="48818"/>
                    <a:pt x="61575" y="46641"/>
                    <a:pt x="63096" y="45448"/>
                  </a:cubicBezTo>
                  <a:cubicBezTo>
                    <a:pt x="64720" y="44169"/>
                    <a:pt x="65757" y="42113"/>
                    <a:pt x="68194" y="42061"/>
                  </a:cubicBezTo>
                  <a:cubicBezTo>
                    <a:pt x="68574" y="42044"/>
                    <a:pt x="69006" y="41888"/>
                    <a:pt x="69075" y="41456"/>
                  </a:cubicBezTo>
                  <a:cubicBezTo>
                    <a:pt x="69369" y="39711"/>
                    <a:pt x="70924" y="39417"/>
                    <a:pt x="72151" y="38760"/>
                  </a:cubicBezTo>
                  <a:cubicBezTo>
                    <a:pt x="72321" y="38667"/>
                    <a:pt x="72565" y="38512"/>
                    <a:pt x="72753" y="38512"/>
                  </a:cubicBezTo>
                  <a:cubicBezTo>
                    <a:pt x="72950" y="38512"/>
                    <a:pt x="73086" y="38680"/>
                    <a:pt x="73015" y="39261"/>
                  </a:cubicBezTo>
                  <a:cubicBezTo>
                    <a:pt x="72956" y="39796"/>
                    <a:pt x="73330" y="40078"/>
                    <a:pt x="73743" y="40078"/>
                  </a:cubicBezTo>
                  <a:cubicBezTo>
                    <a:pt x="73931" y="40078"/>
                    <a:pt x="74127" y="40020"/>
                    <a:pt x="74294" y="39901"/>
                  </a:cubicBezTo>
                  <a:cubicBezTo>
                    <a:pt x="75746" y="38898"/>
                    <a:pt x="77457" y="38501"/>
                    <a:pt x="78995" y="37723"/>
                  </a:cubicBezTo>
                  <a:cubicBezTo>
                    <a:pt x="79738" y="37326"/>
                    <a:pt x="80291" y="36773"/>
                    <a:pt x="79790" y="35995"/>
                  </a:cubicBezTo>
                  <a:cubicBezTo>
                    <a:pt x="79597" y="35708"/>
                    <a:pt x="79414" y="35603"/>
                    <a:pt x="79239" y="35603"/>
                  </a:cubicBezTo>
                  <a:cubicBezTo>
                    <a:pt x="78865" y="35603"/>
                    <a:pt x="78524" y="36083"/>
                    <a:pt x="78183" y="36306"/>
                  </a:cubicBezTo>
                  <a:cubicBezTo>
                    <a:pt x="77820" y="36545"/>
                    <a:pt x="77447" y="36741"/>
                    <a:pt x="77083" y="36741"/>
                  </a:cubicBezTo>
                  <a:cubicBezTo>
                    <a:pt x="76789" y="36741"/>
                    <a:pt x="76501" y="36612"/>
                    <a:pt x="76230" y="36272"/>
                  </a:cubicBezTo>
                  <a:cubicBezTo>
                    <a:pt x="75677" y="35563"/>
                    <a:pt x="76126" y="35148"/>
                    <a:pt x="76731" y="34751"/>
                  </a:cubicBezTo>
                  <a:cubicBezTo>
                    <a:pt x="77318" y="34371"/>
                    <a:pt x="77284" y="33818"/>
                    <a:pt x="77025" y="33196"/>
                  </a:cubicBezTo>
                  <a:cubicBezTo>
                    <a:pt x="76921" y="32919"/>
                    <a:pt x="76161" y="33023"/>
                    <a:pt x="76593" y="32643"/>
                  </a:cubicBezTo>
                  <a:cubicBezTo>
                    <a:pt x="76708" y="32536"/>
                    <a:pt x="76805" y="32492"/>
                    <a:pt x="76888" y="32492"/>
                  </a:cubicBezTo>
                  <a:cubicBezTo>
                    <a:pt x="77143" y="32492"/>
                    <a:pt x="77279" y="32892"/>
                    <a:pt x="77474" y="33126"/>
                  </a:cubicBezTo>
                  <a:cubicBezTo>
                    <a:pt x="77830" y="33563"/>
                    <a:pt x="78559" y="33892"/>
                    <a:pt x="79019" y="33892"/>
                  </a:cubicBezTo>
                  <a:cubicBezTo>
                    <a:pt x="79251" y="33892"/>
                    <a:pt x="79415" y="33808"/>
                    <a:pt x="79427" y="33610"/>
                  </a:cubicBezTo>
                  <a:cubicBezTo>
                    <a:pt x="79485" y="32639"/>
                    <a:pt x="79866" y="32465"/>
                    <a:pt x="80317" y="32465"/>
                  </a:cubicBezTo>
                  <a:cubicBezTo>
                    <a:pt x="80569" y="32465"/>
                    <a:pt x="80843" y="32519"/>
                    <a:pt x="81095" y="32519"/>
                  </a:cubicBezTo>
                  <a:cubicBezTo>
                    <a:pt x="81194" y="32519"/>
                    <a:pt x="81290" y="32511"/>
                    <a:pt x="81380" y="32487"/>
                  </a:cubicBezTo>
                  <a:cubicBezTo>
                    <a:pt x="81894" y="32340"/>
                    <a:pt x="82271" y="31830"/>
                    <a:pt x="82830" y="31830"/>
                  </a:cubicBezTo>
                  <a:cubicBezTo>
                    <a:pt x="82928" y="31830"/>
                    <a:pt x="83031" y="31846"/>
                    <a:pt x="83142" y="31882"/>
                  </a:cubicBezTo>
                  <a:cubicBezTo>
                    <a:pt x="82658" y="32470"/>
                    <a:pt x="82192" y="33075"/>
                    <a:pt x="81708" y="33679"/>
                  </a:cubicBezTo>
                  <a:cubicBezTo>
                    <a:pt x="81604" y="33766"/>
                    <a:pt x="81483" y="33835"/>
                    <a:pt x="81362" y="33904"/>
                  </a:cubicBezTo>
                  <a:cubicBezTo>
                    <a:pt x="81034" y="34129"/>
                    <a:pt x="80775" y="34423"/>
                    <a:pt x="80878" y="34872"/>
                  </a:cubicBezTo>
                  <a:cubicBezTo>
                    <a:pt x="80999" y="35304"/>
                    <a:pt x="81380" y="35252"/>
                    <a:pt x="81673" y="35425"/>
                  </a:cubicBezTo>
                  <a:cubicBezTo>
                    <a:pt x="81973" y="35596"/>
                    <a:pt x="82292" y="35648"/>
                    <a:pt x="82615" y="35648"/>
                  </a:cubicBezTo>
                  <a:cubicBezTo>
                    <a:pt x="83130" y="35648"/>
                    <a:pt x="83658" y="35514"/>
                    <a:pt x="84141" y="35514"/>
                  </a:cubicBezTo>
                  <a:cubicBezTo>
                    <a:pt x="84489" y="35514"/>
                    <a:pt x="84814" y="35584"/>
                    <a:pt x="85095" y="35822"/>
                  </a:cubicBezTo>
                  <a:cubicBezTo>
                    <a:pt x="85535" y="36187"/>
                    <a:pt x="85875" y="36332"/>
                    <a:pt x="86134" y="36332"/>
                  </a:cubicBezTo>
                  <a:cubicBezTo>
                    <a:pt x="86710" y="36332"/>
                    <a:pt x="86887" y="35618"/>
                    <a:pt x="86875" y="35010"/>
                  </a:cubicBezTo>
                  <a:cubicBezTo>
                    <a:pt x="86858" y="34215"/>
                    <a:pt x="87601" y="32729"/>
                    <a:pt x="85665" y="32625"/>
                  </a:cubicBezTo>
                  <a:cubicBezTo>
                    <a:pt x="84991" y="32591"/>
                    <a:pt x="85130" y="31986"/>
                    <a:pt x="85596" y="31485"/>
                  </a:cubicBezTo>
                  <a:cubicBezTo>
                    <a:pt x="87186" y="29791"/>
                    <a:pt x="86650" y="27527"/>
                    <a:pt x="84508" y="26767"/>
                  </a:cubicBezTo>
                  <a:cubicBezTo>
                    <a:pt x="84006" y="26594"/>
                    <a:pt x="83557" y="26214"/>
                    <a:pt x="83661" y="25834"/>
                  </a:cubicBezTo>
                  <a:cubicBezTo>
                    <a:pt x="83972" y="24503"/>
                    <a:pt x="83039" y="23432"/>
                    <a:pt x="83090" y="22170"/>
                  </a:cubicBezTo>
                  <a:cubicBezTo>
                    <a:pt x="83108" y="21773"/>
                    <a:pt x="83073" y="21375"/>
                    <a:pt x="82624" y="21220"/>
                  </a:cubicBezTo>
                  <a:cubicBezTo>
                    <a:pt x="82529" y="21188"/>
                    <a:pt x="82437" y="21174"/>
                    <a:pt x="82348" y="21174"/>
                  </a:cubicBezTo>
                  <a:cubicBezTo>
                    <a:pt x="82049" y="21174"/>
                    <a:pt x="81787" y="21339"/>
                    <a:pt x="81587" y="21565"/>
                  </a:cubicBezTo>
                  <a:cubicBezTo>
                    <a:pt x="81086" y="22135"/>
                    <a:pt x="80464" y="22602"/>
                    <a:pt x="79755" y="22913"/>
                  </a:cubicBezTo>
                  <a:cubicBezTo>
                    <a:pt x="79583" y="22995"/>
                    <a:pt x="79411" y="23071"/>
                    <a:pt x="79247" y="23071"/>
                  </a:cubicBezTo>
                  <a:cubicBezTo>
                    <a:pt x="79097" y="23071"/>
                    <a:pt x="78954" y="23008"/>
                    <a:pt x="78822" y="22827"/>
                  </a:cubicBezTo>
                  <a:cubicBezTo>
                    <a:pt x="78563" y="22498"/>
                    <a:pt x="78753" y="22274"/>
                    <a:pt x="78960" y="22015"/>
                  </a:cubicBezTo>
                  <a:cubicBezTo>
                    <a:pt x="79496" y="21254"/>
                    <a:pt x="79254" y="20736"/>
                    <a:pt x="78459" y="20338"/>
                  </a:cubicBezTo>
                  <a:cubicBezTo>
                    <a:pt x="78131" y="20165"/>
                    <a:pt x="77837" y="19941"/>
                    <a:pt x="77578" y="19664"/>
                  </a:cubicBezTo>
                  <a:cubicBezTo>
                    <a:pt x="77168" y="19146"/>
                    <a:pt x="76356" y="18913"/>
                    <a:pt x="75491" y="18913"/>
                  </a:cubicBezTo>
                  <a:cubicBezTo>
                    <a:pt x="74278" y="18913"/>
                    <a:pt x="72961" y="19371"/>
                    <a:pt x="72497" y="20148"/>
                  </a:cubicBezTo>
                  <a:cubicBezTo>
                    <a:pt x="72065" y="20874"/>
                    <a:pt x="71788" y="21824"/>
                    <a:pt x="70803" y="22170"/>
                  </a:cubicBezTo>
                  <a:cubicBezTo>
                    <a:pt x="70354" y="22326"/>
                    <a:pt x="70043" y="22792"/>
                    <a:pt x="70337" y="23276"/>
                  </a:cubicBezTo>
                  <a:cubicBezTo>
                    <a:pt x="71356" y="25004"/>
                    <a:pt x="70043" y="25488"/>
                    <a:pt x="68902" y="26024"/>
                  </a:cubicBezTo>
                  <a:cubicBezTo>
                    <a:pt x="67693" y="26577"/>
                    <a:pt x="66241" y="26801"/>
                    <a:pt x="66345" y="28685"/>
                  </a:cubicBezTo>
                  <a:cubicBezTo>
                    <a:pt x="66379" y="29117"/>
                    <a:pt x="65895" y="29601"/>
                    <a:pt x="65584" y="30016"/>
                  </a:cubicBezTo>
                  <a:cubicBezTo>
                    <a:pt x="65442" y="30197"/>
                    <a:pt x="65232" y="30465"/>
                    <a:pt x="64983" y="30465"/>
                  </a:cubicBezTo>
                  <a:cubicBezTo>
                    <a:pt x="64899" y="30465"/>
                    <a:pt x="64811" y="30435"/>
                    <a:pt x="64720" y="30361"/>
                  </a:cubicBezTo>
                  <a:cubicBezTo>
                    <a:pt x="64409" y="30120"/>
                    <a:pt x="64288" y="29705"/>
                    <a:pt x="64409" y="29342"/>
                  </a:cubicBezTo>
                  <a:cubicBezTo>
                    <a:pt x="64893" y="27596"/>
                    <a:pt x="65083" y="25989"/>
                    <a:pt x="62508" y="25903"/>
                  </a:cubicBezTo>
                  <a:cubicBezTo>
                    <a:pt x="62249" y="25903"/>
                    <a:pt x="61938" y="25644"/>
                    <a:pt x="61748" y="25436"/>
                  </a:cubicBezTo>
                  <a:cubicBezTo>
                    <a:pt x="61084" y="24759"/>
                    <a:pt x="60400" y="24243"/>
                    <a:pt x="59552" y="24243"/>
                  </a:cubicBezTo>
                  <a:cubicBezTo>
                    <a:pt x="59252" y="24243"/>
                    <a:pt x="58932" y="24307"/>
                    <a:pt x="58585" y="24451"/>
                  </a:cubicBezTo>
                  <a:cubicBezTo>
                    <a:pt x="58566" y="24457"/>
                    <a:pt x="58545" y="24459"/>
                    <a:pt x="58523" y="24459"/>
                  </a:cubicBezTo>
                  <a:cubicBezTo>
                    <a:pt x="58409" y="24459"/>
                    <a:pt x="58269" y="24394"/>
                    <a:pt x="58153" y="24365"/>
                  </a:cubicBezTo>
                  <a:cubicBezTo>
                    <a:pt x="58758" y="23501"/>
                    <a:pt x="57687" y="22429"/>
                    <a:pt x="58827" y="21462"/>
                  </a:cubicBezTo>
                  <a:cubicBezTo>
                    <a:pt x="61800" y="18990"/>
                    <a:pt x="65757" y="18558"/>
                    <a:pt x="68781" y="16294"/>
                  </a:cubicBezTo>
                  <a:lnTo>
                    <a:pt x="69455" y="15828"/>
                  </a:lnTo>
                  <a:cubicBezTo>
                    <a:pt x="70337" y="15586"/>
                    <a:pt x="71218" y="15206"/>
                    <a:pt x="72117" y="15119"/>
                  </a:cubicBezTo>
                  <a:cubicBezTo>
                    <a:pt x="74346" y="14912"/>
                    <a:pt x="75331" y="13910"/>
                    <a:pt x="75262" y="11767"/>
                  </a:cubicBezTo>
                  <a:cubicBezTo>
                    <a:pt x="75262" y="11596"/>
                    <a:pt x="75299" y="11543"/>
                    <a:pt x="75353" y="11543"/>
                  </a:cubicBezTo>
                  <a:cubicBezTo>
                    <a:pt x="75441" y="11543"/>
                    <a:pt x="75574" y="11687"/>
                    <a:pt x="75659" y="11698"/>
                  </a:cubicBezTo>
                  <a:cubicBezTo>
                    <a:pt x="76835" y="11749"/>
                    <a:pt x="77733" y="12683"/>
                    <a:pt x="78943" y="12752"/>
                  </a:cubicBezTo>
                  <a:cubicBezTo>
                    <a:pt x="79461" y="12769"/>
                    <a:pt x="79945" y="13391"/>
                    <a:pt x="80412" y="13789"/>
                  </a:cubicBezTo>
                  <a:cubicBezTo>
                    <a:pt x="80395" y="13944"/>
                    <a:pt x="80325" y="14082"/>
                    <a:pt x="80204" y="14203"/>
                  </a:cubicBezTo>
                  <a:cubicBezTo>
                    <a:pt x="79099" y="14649"/>
                    <a:pt x="78211" y="15599"/>
                    <a:pt x="76924" y="15599"/>
                  </a:cubicBezTo>
                  <a:cubicBezTo>
                    <a:pt x="76763" y="15599"/>
                    <a:pt x="76595" y="15584"/>
                    <a:pt x="76420" y="15551"/>
                  </a:cubicBezTo>
                  <a:cubicBezTo>
                    <a:pt x="76325" y="15534"/>
                    <a:pt x="76229" y="15525"/>
                    <a:pt x="76135" y="15525"/>
                  </a:cubicBezTo>
                  <a:cubicBezTo>
                    <a:pt x="75478" y="15525"/>
                    <a:pt x="74895" y="15947"/>
                    <a:pt x="74985" y="16778"/>
                  </a:cubicBezTo>
                  <a:cubicBezTo>
                    <a:pt x="75041" y="17437"/>
                    <a:pt x="75422" y="17620"/>
                    <a:pt x="75866" y="17620"/>
                  </a:cubicBezTo>
                  <a:cubicBezTo>
                    <a:pt x="76109" y="17620"/>
                    <a:pt x="76372" y="17565"/>
                    <a:pt x="76610" y="17504"/>
                  </a:cubicBezTo>
                  <a:cubicBezTo>
                    <a:pt x="76822" y="17451"/>
                    <a:pt x="77015" y="17425"/>
                    <a:pt x="77193" y="17425"/>
                  </a:cubicBezTo>
                  <a:cubicBezTo>
                    <a:pt x="77828" y="17425"/>
                    <a:pt x="78286" y="17750"/>
                    <a:pt x="78839" y="18316"/>
                  </a:cubicBezTo>
                  <a:cubicBezTo>
                    <a:pt x="79617" y="19094"/>
                    <a:pt x="80723" y="19612"/>
                    <a:pt x="81794" y="19993"/>
                  </a:cubicBezTo>
                  <a:cubicBezTo>
                    <a:pt x="81906" y="20034"/>
                    <a:pt x="82005" y="20053"/>
                    <a:pt x="82094" y="20053"/>
                  </a:cubicBezTo>
                  <a:cubicBezTo>
                    <a:pt x="82595" y="20053"/>
                    <a:pt x="82747" y="19445"/>
                    <a:pt x="82762" y="18887"/>
                  </a:cubicBezTo>
                  <a:cubicBezTo>
                    <a:pt x="82805" y="18878"/>
                    <a:pt x="82849" y="18874"/>
                    <a:pt x="82892" y="18874"/>
                  </a:cubicBezTo>
                  <a:cubicBezTo>
                    <a:pt x="82935" y="18874"/>
                    <a:pt x="82978" y="18878"/>
                    <a:pt x="83021" y="18887"/>
                  </a:cubicBezTo>
                  <a:cubicBezTo>
                    <a:pt x="83375" y="18985"/>
                    <a:pt x="83662" y="19030"/>
                    <a:pt x="83892" y="19030"/>
                  </a:cubicBezTo>
                  <a:cubicBezTo>
                    <a:pt x="85038" y="19030"/>
                    <a:pt x="84816" y="17932"/>
                    <a:pt x="84629" y="16882"/>
                  </a:cubicBezTo>
                  <a:cubicBezTo>
                    <a:pt x="84577" y="16588"/>
                    <a:pt x="84404" y="16122"/>
                    <a:pt x="84525" y="16018"/>
                  </a:cubicBezTo>
                  <a:cubicBezTo>
                    <a:pt x="84606" y="15948"/>
                    <a:pt x="84680" y="15920"/>
                    <a:pt x="84749" y="15920"/>
                  </a:cubicBezTo>
                  <a:cubicBezTo>
                    <a:pt x="84985" y="15920"/>
                    <a:pt x="85161" y="16252"/>
                    <a:pt x="85389" y="16346"/>
                  </a:cubicBezTo>
                  <a:cubicBezTo>
                    <a:pt x="85637" y="16436"/>
                    <a:pt x="85876" y="16474"/>
                    <a:pt x="86110" y="16474"/>
                  </a:cubicBezTo>
                  <a:cubicBezTo>
                    <a:pt x="86771" y="16474"/>
                    <a:pt x="87381" y="16174"/>
                    <a:pt x="87981" y="15931"/>
                  </a:cubicBezTo>
                  <a:cubicBezTo>
                    <a:pt x="88344" y="15793"/>
                    <a:pt x="88500" y="15275"/>
                    <a:pt x="88258" y="15033"/>
                  </a:cubicBezTo>
                  <a:cubicBezTo>
                    <a:pt x="87065" y="13754"/>
                    <a:pt x="85976" y="12406"/>
                    <a:pt x="84819" y="11110"/>
                  </a:cubicBezTo>
                  <a:cubicBezTo>
                    <a:pt x="84162" y="10350"/>
                    <a:pt x="83160" y="9779"/>
                    <a:pt x="82537" y="8915"/>
                  </a:cubicBezTo>
                  <a:cubicBezTo>
                    <a:pt x="82209" y="8379"/>
                    <a:pt x="81639" y="8034"/>
                    <a:pt x="81017" y="7999"/>
                  </a:cubicBezTo>
                  <a:cubicBezTo>
                    <a:pt x="80983" y="7995"/>
                    <a:pt x="80950" y="7994"/>
                    <a:pt x="80916" y="7994"/>
                  </a:cubicBezTo>
                  <a:cubicBezTo>
                    <a:pt x="80688" y="7994"/>
                    <a:pt x="80453" y="8074"/>
                    <a:pt x="80228" y="8074"/>
                  </a:cubicBezTo>
                  <a:cubicBezTo>
                    <a:pt x="80056" y="8074"/>
                    <a:pt x="79890" y="8027"/>
                    <a:pt x="79738" y="7861"/>
                  </a:cubicBezTo>
                  <a:cubicBezTo>
                    <a:pt x="80170" y="7757"/>
                    <a:pt x="80602" y="7654"/>
                    <a:pt x="81017" y="7585"/>
                  </a:cubicBezTo>
                  <a:cubicBezTo>
                    <a:pt x="81518" y="7481"/>
                    <a:pt x="82192" y="7567"/>
                    <a:pt x="82226" y="6859"/>
                  </a:cubicBezTo>
                  <a:cubicBezTo>
                    <a:pt x="82278" y="6202"/>
                    <a:pt x="81673" y="6167"/>
                    <a:pt x="81207" y="6046"/>
                  </a:cubicBezTo>
                  <a:cubicBezTo>
                    <a:pt x="81086" y="6012"/>
                    <a:pt x="80948" y="5960"/>
                    <a:pt x="80844" y="5891"/>
                  </a:cubicBezTo>
                  <a:cubicBezTo>
                    <a:pt x="80958" y="5878"/>
                    <a:pt x="81101" y="5837"/>
                    <a:pt x="81223" y="5837"/>
                  </a:cubicBezTo>
                  <a:cubicBezTo>
                    <a:pt x="81267" y="5837"/>
                    <a:pt x="81309" y="5843"/>
                    <a:pt x="81345" y="5856"/>
                  </a:cubicBezTo>
                  <a:cubicBezTo>
                    <a:pt x="81816" y="6065"/>
                    <a:pt x="82272" y="6151"/>
                    <a:pt x="82714" y="6151"/>
                  </a:cubicBezTo>
                  <a:cubicBezTo>
                    <a:pt x="83993" y="6151"/>
                    <a:pt x="85157" y="5437"/>
                    <a:pt x="86236" y="4923"/>
                  </a:cubicBezTo>
                  <a:cubicBezTo>
                    <a:pt x="89182" y="3528"/>
                    <a:pt x="92334" y="3094"/>
                    <a:pt x="95401" y="2235"/>
                  </a:cubicBezTo>
                  <a:lnTo>
                    <a:pt x="95401" y="2235"/>
                  </a:lnTo>
                  <a:cubicBezTo>
                    <a:pt x="93986" y="3267"/>
                    <a:pt x="92263" y="3834"/>
                    <a:pt x="90504" y="3834"/>
                  </a:cubicBezTo>
                  <a:cubicBezTo>
                    <a:pt x="90401" y="3834"/>
                    <a:pt x="90295" y="3831"/>
                    <a:pt x="90191" y="3831"/>
                  </a:cubicBezTo>
                  <a:cubicBezTo>
                    <a:pt x="89827" y="3831"/>
                    <a:pt x="89479" y="3873"/>
                    <a:pt x="89277" y="4249"/>
                  </a:cubicBezTo>
                  <a:cubicBezTo>
                    <a:pt x="89018" y="4802"/>
                    <a:pt x="89467" y="5113"/>
                    <a:pt x="89744" y="5528"/>
                  </a:cubicBezTo>
                  <a:cubicBezTo>
                    <a:pt x="90251" y="6307"/>
                    <a:pt x="90887" y="6586"/>
                    <a:pt x="91608" y="6586"/>
                  </a:cubicBezTo>
                  <a:cubicBezTo>
                    <a:pt x="91943" y="6586"/>
                    <a:pt x="92297" y="6525"/>
                    <a:pt x="92664" y="6427"/>
                  </a:cubicBezTo>
                  <a:cubicBezTo>
                    <a:pt x="93037" y="6322"/>
                    <a:pt x="93404" y="6272"/>
                    <a:pt x="93755" y="6272"/>
                  </a:cubicBezTo>
                  <a:cubicBezTo>
                    <a:pt x="95314" y="6272"/>
                    <a:pt x="96561" y="7243"/>
                    <a:pt x="96518" y="8639"/>
                  </a:cubicBezTo>
                  <a:cubicBezTo>
                    <a:pt x="96501" y="9123"/>
                    <a:pt x="96000" y="9710"/>
                    <a:pt x="96155" y="10073"/>
                  </a:cubicBezTo>
                  <a:cubicBezTo>
                    <a:pt x="96656" y="11300"/>
                    <a:pt x="95758" y="12302"/>
                    <a:pt x="95378" y="13045"/>
                  </a:cubicBezTo>
                  <a:cubicBezTo>
                    <a:pt x="94393" y="15016"/>
                    <a:pt x="93649" y="16709"/>
                    <a:pt x="95412" y="18541"/>
                  </a:cubicBezTo>
                  <a:cubicBezTo>
                    <a:pt x="95602" y="18714"/>
                    <a:pt x="95723" y="18938"/>
                    <a:pt x="95758" y="19180"/>
                  </a:cubicBezTo>
                  <a:cubicBezTo>
                    <a:pt x="95810" y="21358"/>
                    <a:pt x="97901" y="20788"/>
                    <a:pt x="99007" y="21479"/>
                  </a:cubicBezTo>
                  <a:cubicBezTo>
                    <a:pt x="99192" y="21597"/>
                    <a:pt x="99367" y="21648"/>
                    <a:pt x="99531" y="21648"/>
                  </a:cubicBezTo>
                  <a:cubicBezTo>
                    <a:pt x="100207" y="21648"/>
                    <a:pt x="100708" y="20784"/>
                    <a:pt x="101098" y="20200"/>
                  </a:cubicBezTo>
                  <a:cubicBezTo>
                    <a:pt x="102256" y="18472"/>
                    <a:pt x="104088" y="17055"/>
                    <a:pt x="105729" y="16536"/>
                  </a:cubicBezTo>
                  <a:cubicBezTo>
                    <a:pt x="109220" y="15396"/>
                    <a:pt x="112486" y="13547"/>
                    <a:pt x="116254" y="13115"/>
                  </a:cubicBezTo>
                  <a:cubicBezTo>
                    <a:pt x="117965" y="12907"/>
                    <a:pt x="119935" y="12320"/>
                    <a:pt x="120021" y="9883"/>
                  </a:cubicBezTo>
                  <a:cubicBezTo>
                    <a:pt x="120021" y="9693"/>
                    <a:pt x="120349" y="9485"/>
                    <a:pt x="120557" y="9330"/>
                  </a:cubicBezTo>
                  <a:cubicBezTo>
                    <a:pt x="121663" y="8552"/>
                    <a:pt x="123132" y="8034"/>
                    <a:pt x="122631" y="6202"/>
                  </a:cubicBezTo>
                  <a:cubicBezTo>
                    <a:pt x="122594" y="6055"/>
                    <a:pt x="122626" y="6020"/>
                    <a:pt x="122682" y="6020"/>
                  </a:cubicBezTo>
                  <a:cubicBezTo>
                    <a:pt x="122731" y="6020"/>
                    <a:pt x="122799" y="6046"/>
                    <a:pt x="122855" y="6046"/>
                  </a:cubicBezTo>
                  <a:cubicBezTo>
                    <a:pt x="122928" y="6051"/>
                    <a:pt x="122998" y="6053"/>
                    <a:pt x="123064" y="6053"/>
                  </a:cubicBezTo>
                  <a:cubicBezTo>
                    <a:pt x="124269" y="6053"/>
                    <a:pt x="124381" y="5321"/>
                    <a:pt x="123840" y="4387"/>
                  </a:cubicBezTo>
                  <a:cubicBezTo>
                    <a:pt x="123581" y="3921"/>
                    <a:pt x="123875" y="3955"/>
                    <a:pt x="124048" y="3817"/>
                  </a:cubicBezTo>
                  <a:cubicBezTo>
                    <a:pt x="125240" y="2867"/>
                    <a:pt x="126640" y="2728"/>
                    <a:pt x="128092" y="2659"/>
                  </a:cubicBezTo>
                  <a:cubicBezTo>
                    <a:pt x="128575" y="2625"/>
                    <a:pt x="129180" y="2521"/>
                    <a:pt x="129249" y="1934"/>
                  </a:cubicBezTo>
                  <a:cubicBezTo>
                    <a:pt x="129301" y="1363"/>
                    <a:pt x="128714" y="1242"/>
                    <a:pt x="128299" y="1190"/>
                  </a:cubicBezTo>
                  <a:cubicBezTo>
                    <a:pt x="125707" y="948"/>
                    <a:pt x="123132" y="430"/>
                    <a:pt x="120557" y="171"/>
                  </a:cubicBezTo>
                  <a:cubicBezTo>
                    <a:pt x="119360" y="50"/>
                    <a:pt x="118163" y="0"/>
                    <a:pt x="1169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55"/>
            <p:cNvSpPr/>
            <p:nvPr/>
          </p:nvSpPr>
          <p:spPr>
            <a:xfrm>
              <a:off x="1581325" y="1051125"/>
              <a:ext cx="283000" cy="91675"/>
            </a:xfrm>
            <a:custGeom>
              <a:avLst/>
              <a:gdLst/>
              <a:ahLst/>
              <a:cxnLst/>
              <a:rect l="l" t="t" r="r" b="b"/>
              <a:pathLst>
                <a:path w="11320" h="3667" extrusionOk="0">
                  <a:moveTo>
                    <a:pt x="6214" y="0"/>
                  </a:moveTo>
                  <a:cubicBezTo>
                    <a:pt x="5926" y="0"/>
                    <a:pt x="5584" y="48"/>
                    <a:pt x="5219" y="71"/>
                  </a:cubicBezTo>
                  <a:cubicBezTo>
                    <a:pt x="5082" y="56"/>
                    <a:pt x="4943" y="49"/>
                    <a:pt x="4804" y="49"/>
                  </a:cubicBezTo>
                  <a:cubicBezTo>
                    <a:pt x="3493" y="49"/>
                    <a:pt x="2115" y="667"/>
                    <a:pt x="709" y="1073"/>
                  </a:cubicBezTo>
                  <a:cubicBezTo>
                    <a:pt x="432" y="1177"/>
                    <a:pt x="208" y="1401"/>
                    <a:pt x="69" y="1678"/>
                  </a:cubicBezTo>
                  <a:cubicBezTo>
                    <a:pt x="0" y="1781"/>
                    <a:pt x="242" y="2213"/>
                    <a:pt x="363" y="2231"/>
                  </a:cubicBezTo>
                  <a:cubicBezTo>
                    <a:pt x="2163" y="2438"/>
                    <a:pt x="3786" y="3667"/>
                    <a:pt x="5640" y="3667"/>
                  </a:cubicBezTo>
                  <a:cubicBezTo>
                    <a:pt x="6100" y="3667"/>
                    <a:pt x="6574" y="3591"/>
                    <a:pt x="7068" y="3406"/>
                  </a:cubicBezTo>
                  <a:cubicBezTo>
                    <a:pt x="7396" y="3281"/>
                    <a:pt x="7767" y="3236"/>
                    <a:pt x="8142" y="3236"/>
                  </a:cubicBezTo>
                  <a:cubicBezTo>
                    <a:pt x="8439" y="3236"/>
                    <a:pt x="8738" y="3264"/>
                    <a:pt x="9021" y="3302"/>
                  </a:cubicBezTo>
                  <a:cubicBezTo>
                    <a:pt x="9277" y="3340"/>
                    <a:pt x="9523" y="3370"/>
                    <a:pt x="9759" y="3370"/>
                  </a:cubicBezTo>
                  <a:cubicBezTo>
                    <a:pt x="10271" y="3370"/>
                    <a:pt x="10728" y="3229"/>
                    <a:pt x="11095" y="2732"/>
                  </a:cubicBezTo>
                  <a:cubicBezTo>
                    <a:pt x="11320" y="2473"/>
                    <a:pt x="11268" y="2075"/>
                    <a:pt x="10991" y="1885"/>
                  </a:cubicBezTo>
                  <a:cubicBezTo>
                    <a:pt x="10479" y="1524"/>
                    <a:pt x="10006" y="1077"/>
                    <a:pt x="9430" y="1077"/>
                  </a:cubicBezTo>
                  <a:cubicBezTo>
                    <a:pt x="9151" y="1077"/>
                    <a:pt x="8847" y="1182"/>
                    <a:pt x="8503" y="1453"/>
                  </a:cubicBezTo>
                  <a:cubicBezTo>
                    <a:pt x="8280" y="1626"/>
                    <a:pt x="7919" y="1737"/>
                    <a:pt x="7612" y="1737"/>
                  </a:cubicBezTo>
                  <a:cubicBezTo>
                    <a:pt x="7277" y="1737"/>
                    <a:pt x="7006" y="1605"/>
                    <a:pt x="7051" y="1280"/>
                  </a:cubicBezTo>
                  <a:cubicBezTo>
                    <a:pt x="7179" y="207"/>
                    <a:pt x="6812" y="0"/>
                    <a:pt x="62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55"/>
            <p:cNvSpPr/>
            <p:nvPr/>
          </p:nvSpPr>
          <p:spPr>
            <a:xfrm>
              <a:off x="3144425" y="1319375"/>
              <a:ext cx="213450" cy="95575"/>
            </a:xfrm>
            <a:custGeom>
              <a:avLst/>
              <a:gdLst/>
              <a:ahLst/>
              <a:cxnLst/>
              <a:rect l="l" t="t" r="r" b="b"/>
              <a:pathLst>
                <a:path w="8538" h="3823" extrusionOk="0">
                  <a:moveTo>
                    <a:pt x="6155" y="1"/>
                  </a:moveTo>
                  <a:cubicBezTo>
                    <a:pt x="6054" y="1"/>
                    <a:pt x="5950" y="7"/>
                    <a:pt x="5842" y="20"/>
                  </a:cubicBezTo>
                  <a:cubicBezTo>
                    <a:pt x="4846" y="139"/>
                    <a:pt x="3874" y="469"/>
                    <a:pt x="2859" y="469"/>
                  </a:cubicBezTo>
                  <a:cubicBezTo>
                    <a:pt x="2396" y="469"/>
                    <a:pt x="1923" y="400"/>
                    <a:pt x="1435" y="211"/>
                  </a:cubicBezTo>
                  <a:cubicBezTo>
                    <a:pt x="1292" y="150"/>
                    <a:pt x="1133" y="113"/>
                    <a:pt x="974" y="113"/>
                  </a:cubicBezTo>
                  <a:cubicBezTo>
                    <a:pt x="501" y="113"/>
                    <a:pt x="35" y="441"/>
                    <a:pt x="35" y="1438"/>
                  </a:cubicBezTo>
                  <a:cubicBezTo>
                    <a:pt x="1" y="3771"/>
                    <a:pt x="1573" y="3580"/>
                    <a:pt x="3025" y="3822"/>
                  </a:cubicBezTo>
                  <a:cubicBezTo>
                    <a:pt x="4338" y="3753"/>
                    <a:pt x="5617" y="3408"/>
                    <a:pt x="6792" y="2837"/>
                  </a:cubicBezTo>
                  <a:cubicBezTo>
                    <a:pt x="7415" y="2526"/>
                    <a:pt x="8538" y="2474"/>
                    <a:pt x="8192" y="1541"/>
                  </a:cubicBezTo>
                  <a:cubicBezTo>
                    <a:pt x="7892" y="720"/>
                    <a:pt x="7218" y="1"/>
                    <a:pt x="61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55"/>
            <p:cNvSpPr/>
            <p:nvPr/>
          </p:nvSpPr>
          <p:spPr>
            <a:xfrm>
              <a:off x="1453000" y="2509000"/>
              <a:ext cx="263575" cy="113100"/>
            </a:xfrm>
            <a:custGeom>
              <a:avLst/>
              <a:gdLst/>
              <a:ahLst/>
              <a:cxnLst/>
              <a:rect l="l" t="t" r="r" b="b"/>
              <a:pathLst>
                <a:path w="10543" h="4524" extrusionOk="0">
                  <a:moveTo>
                    <a:pt x="3451" y="1"/>
                  </a:moveTo>
                  <a:cubicBezTo>
                    <a:pt x="2445" y="1"/>
                    <a:pt x="1486" y="228"/>
                    <a:pt x="761" y="702"/>
                  </a:cubicBezTo>
                  <a:cubicBezTo>
                    <a:pt x="398" y="927"/>
                    <a:pt x="1" y="1186"/>
                    <a:pt x="243" y="1687"/>
                  </a:cubicBezTo>
                  <a:cubicBezTo>
                    <a:pt x="390" y="1972"/>
                    <a:pt x="609" y="2083"/>
                    <a:pt x="855" y="2083"/>
                  </a:cubicBezTo>
                  <a:cubicBezTo>
                    <a:pt x="1012" y="2083"/>
                    <a:pt x="1180" y="2038"/>
                    <a:pt x="1349" y="1964"/>
                  </a:cubicBezTo>
                  <a:cubicBezTo>
                    <a:pt x="1677" y="1828"/>
                    <a:pt x="1990" y="1776"/>
                    <a:pt x="2298" y="1776"/>
                  </a:cubicBezTo>
                  <a:cubicBezTo>
                    <a:pt x="2932" y="1776"/>
                    <a:pt x="3543" y="1997"/>
                    <a:pt x="4217" y="2171"/>
                  </a:cubicBezTo>
                  <a:cubicBezTo>
                    <a:pt x="5708" y="2540"/>
                    <a:pt x="6405" y="4523"/>
                    <a:pt x="7868" y="4523"/>
                  </a:cubicBezTo>
                  <a:cubicBezTo>
                    <a:pt x="8118" y="4523"/>
                    <a:pt x="8391" y="4465"/>
                    <a:pt x="8693" y="4332"/>
                  </a:cubicBezTo>
                  <a:cubicBezTo>
                    <a:pt x="8824" y="4337"/>
                    <a:pt x="8947" y="4340"/>
                    <a:pt x="9062" y="4340"/>
                  </a:cubicBezTo>
                  <a:cubicBezTo>
                    <a:pt x="10032" y="4340"/>
                    <a:pt x="10475" y="4144"/>
                    <a:pt x="10491" y="3727"/>
                  </a:cubicBezTo>
                  <a:cubicBezTo>
                    <a:pt x="10542" y="2897"/>
                    <a:pt x="9817" y="2724"/>
                    <a:pt x="9264" y="2517"/>
                  </a:cubicBezTo>
                  <a:cubicBezTo>
                    <a:pt x="8711" y="2292"/>
                    <a:pt x="8209" y="1964"/>
                    <a:pt x="7777" y="1567"/>
                  </a:cubicBezTo>
                  <a:cubicBezTo>
                    <a:pt x="6685" y="547"/>
                    <a:pt x="5011" y="1"/>
                    <a:pt x="34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55"/>
            <p:cNvSpPr/>
            <p:nvPr/>
          </p:nvSpPr>
          <p:spPr>
            <a:xfrm>
              <a:off x="1880725" y="1020350"/>
              <a:ext cx="162025" cy="112025"/>
            </a:xfrm>
            <a:custGeom>
              <a:avLst/>
              <a:gdLst/>
              <a:ahLst/>
              <a:cxnLst/>
              <a:rect l="l" t="t" r="r" b="b"/>
              <a:pathLst>
                <a:path w="6481" h="4481" extrusionOk="0">
                  <a:moveTo>
                    <a:pt x="4294" y="0"/>
                  </a:moveTo>
                  <a:cubicBezTo>
                    <a:pt x="4062" y="0"/>
                    <a:pt x="3818" y="44"/>
                    <a:pt x="3560" y="144"/>
                  </a:cubicBezTo>
                  <a:cubicBezTo>
                    <a:pt x="3094" y="317"/>
                    <a:pt x="2593" y="541"/>
                    <a:pt x="2886" y="1198"/>
                  </a:cubicBezTo>
                  <a:cubicBezTo>
                    <a:pt x="3042" y="1509"/>
                    <a:pt x="3232" y="1820"/>
                    <a:pt x="3457" y="2114"/>
                  </a:cubicBezTo>
                  <a:cubicBezTo>
                    <a:pt x="3147" y="2260"/>
                    <a:pt x="2851" y="2348"/>
                    <a:pt x="2545" y="2348"/>
                  </a:cubicBezTo>
                  <a:cubicBezTo>
                    <a:pt x="2270" y="2348"/>
                    <a:pt x="1987" y="2277"/>
                    <a:pt x="1677" y="2114"/>
                  </a:cubicBezTo>
                  <a:cubicBezTo>
                    <a:pt x="1531" y="2037"/>
                    <a:pt x="1393" y="2002"/>
                    <a:pt x="1262" y="2002"/>
                  </a:cubicBezTo>
                  <a:cubicBezTo>
                    <a:pt x="867" y="2002"/>
                    <a:pt x="545" y="2320"/>
                    <a:pt x="311" y="2736"/>
                  </a:cubicBezTo>
                  <a:cubicBezTo>
                    <a:pt x="0" y="3289"/>
                    <a:pt x="467" y="3479"/>
                    <a:pt x="813" y="3807"/>
                  </a:cubicBezTo>
                  <a:cubicBezTo>
                    <a:pt x="1327" y="4309"/>
                    <a:pt x="1837" y="4480"/>
                    <a:pt x="2344" y="4480"/>
                  </a:cubicBezTo>
                  <a:cubicBezTo>
                    <a:pt x="3164" y="4480"/>
                    <a:pt x="3976" y="4032"/>
                    <a:pt x="4787" y="3807"/>
                  </a:cubicBezTo>
                  <a:lnTo>
                    <a:pt x="5081" y="3514"/>
                  </a:lnTo>
                  <a:cubicBezTo>
                    <a:pt x="5237" y="2788"/>
                    <a:pt x="5098" y="1924"/>
                    <a:pt x="6204" y="1734"/>
                  </a:cubicBezTo>
                  <a:cubicBezTo>
                    <a:pt x="6464" y="1699"/>
                    <a:pt x="6481" y="1129"/>
                    <a:pt x="6222" y="921"/>
                  </a:cubicBezTo>
                  <a:cubicBezTo>
                    <a:pt x="5644" y="436"/>
                    <a:pt x="5027" y="0"/>
                    <a:pt x="42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55"/>
            <p:cNvSpPr/>
            <p:nvPr/>
          </p:nvSpPr>
          <p:spPr>
            <a:xfrm>
              <a:off x="1688900" y="2603450"/>
              <a:ext cx="165050" cy="73950"/>
            </a:xfrm>
            <a:custGeom>
              <a:avLst/>
              <a:gdLst/>
              <a:ahLst/>
              <a:cxnLst/>
              <a:rect l="l" t="t" r="r" b="b"/>
              <a:pathLst>
                <a:path w="6602" h="2958" extrusionOk="0">
                  <a:moveTo>
                    <a:pt x="2842" y="0"/>
                  </a:moveTo>
                  <a:cubicBezTo>
                    <a:pt x="2588" y="0"/>
                    <a:pt x="2332" y="28"/>
                    <a:pt x="2074" y="87"/>
                  </a:cubicBezTo>
                  <a:cubicBezTo>
                    <a:pt x="1452" y="225"/>
                    <a:pt x="1055" y="1331"/>
                    <a:pt x="225" y="1694"/>
                  </a:cubicBezTo>
                  <a:cubicBezTo>
                    <a:pt x="0" y="1798"/>
                    <a:pt x="277" y="2247"/>
                    <a:pt x="536" y="2454"/>
                  </a:cubicBezTo>
                  <a:cubicBezTo>
                    <a:pt x="957" y="2789"/>
                    <a:pt x="2162" y="2958"/>
                    <a:pt x="3373" y="2958"/>
                  </a:cubicBezTo>
                  <a:cubicBezTo>
                    <a:pt x="4599" y="2958"/>
                    <a:pt x="5830" y="2785"/>
                    <a:pt x="6256" y="2437"/>
                  </a:cubicBezTo>
                  <a:cubicBezTo>
                    <a:pt x="6395" y="2282"/>
                    <a:pt x="6515" y="2109"/>
                    <a:pt x="6602" y="1919"/>
                  </a:cubicBezTo>
                  <a:cubicBezTo>
                    <a:pt x="6481" y="1711"/>
                    <a:pt x="6429" y="1469"/>
                    <a:pt x="6291" y="1366"/>
                  </a:cubicBezTo>
                  <a:cubicBezTo>
                    <a:pt x="5231" y="636"/>
                    <a:pt x="4065" y="0"/>
                    <a:pt x="28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55"/>
            <p:cNvSpPr/>
            <p:nvPr/>
          </p:nvSpPr>
          <p:spPr>
            <a:xfrm>
              <a:off x="1922200" y="1344925"/>
              <a:ext cx="129625" cy="64525"/>
            </a:xfrm>
            <a:custGeom>
              <a:avLst/>
              <a:gdLst/>
              <a:ahLst/>
              <a:cxnLst/>
              <a:rect l="l" t="t" r="r" b="b"/>
              <a:pathLst>
                <a:path w="5185" h="2581" extrusionOk="0">
                  <a:moveTo>
                    <a:pt x="1901" y="1"/>
                  </a:moveTo>
                  <a:lnTo>
                    <a:pt x="1227" y="467"/>
                  </a:lnTo>
                  <a:cubicBezTo>
                    <a:pt x="934" y="1020"/>
                    <a:pt x="0" y="1383"/>
                    <a:pt x="415" y="2144"/>
                  </a:cubicBezTo>
                  <a:cubicBezTo>
                    <a:pt x="602" y="2475"/>
                    <a:pt x="838" y="2581"/>
                    <a:pt x="1096" y="2581"/>
                  </a:cubicBezTo>
                  <a:cubicBezTo>
                    <a:pt x="1482" y="2581"/>
                    <a:pt x="1915" y="2344"/>
                    <a:pt x="2299" y="2282"/>
                  </a:cubicBezTo>
                  <a:cubicBezTo>
                    <a:pt x="2552" y="2236"/>
                    <a:pt x="2806" y="2213"/>
                    <a:pt x="3064" y="2213"/>
                  </a:cubicBezTo>
                  <a:cubicBezTo>
                    <a:pt x="3194" y="2213"/>
                    <a:pt x="3324" y="2219"/>
                    <a:pt x="3457" y="2230"/>
                  </a:cubicBezTo>
                  <a:cubicBezTo>
                    <a:pt x="3730" y="2245"/>
                    <a:pt x="4039" y="2324"/>
                    <a:pt x="4314" y="2324"/>
                  </a:cubicBezTo>
                  <a:cubicBezTo>
                    <a:pt x="4665" y="2324"/>
                    <a:pt x="4959" y="2195"/>
                    <a:pt x="5047" y="1643"/>
                  </a:cubicBezTo>
                  <a:cubicBezTo>
                    <a:pt x="5185" y="744"/>
                    <a:pt x="4563" y="277"/>
                    <a:pt x="3768" y="122"/>
                  </a:cubicBezTo>
                  <a:cubicBezTo>
                    <a:pt x="3146" y="35"/>
                    <a:pt x="2523" y="1"/>
                    <a:pt x="19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55"/>
            <p:cNvSpPr/>
            <p:nvPr/>
          </p:nvSpPr>
          <p:spPr>
            <a:xfrm>
              <a:off x="1787825" y="1030550"/>
              <a:ext cx="94250" cy="44825"/>
            </a:xfrm>
            <a:custGeom>
              <a:avLst/>
              <a:gdLst/>
              <a:ahLst/>
              <a:cxnLst/>
              <a:rect l="l" t="t" r="r" b="b"/>
              <a:pathLst>
                <a:path w="3770" h="1793" extrusionOk="0">
                  <a:moveTo>
                    <a:pt x="2929" y="0"/>
                  </a:moveTo>
                  <a:cubicBezTo>
                    <a:pt x="2800" y="0"/>
                    <a:pt x="2676" y="17"/>
                    <a:pt x="2576" y="47"/>
                  </a:cubicBezTo>
                  <a:cubicBezTo>
                    <a:pt x="2412" y="93"/>
                    <a:pt x="2229" y="105"/>
                    <a:pt x="2039" y="105"/>
                  </a:cubicBezTo>
                  <a:cubicBezTo>
                    <a:pt x="1817" y="105"/>
                    <a:pt x="1584" y="88"/>
                    <a:pt x="1360" y="88"/>
                  </a:cubicBezTo>
                  <a:cubicBezTo>
                    <a:pt x="763" y="88"/>
                    <a:pt x="227" y="208"/>
                    <a:pt x="105" y="1084"/>
                  </a:cubicBezTo>
                  <a:cubicBezTo>
                    <a:pt x="1" y="1792"/>
                    <a:pt x="865" y="1688"/>
                    <a:pt x="1504" y="1740"/>
                  </a:cubicBezTo>
                  <a:cubicBezTo>
                    <a:pt x="2265" y="1568"/>
                    <a:pt x="3405" y="1792"/>
                    <a:pt x="3665" y="652"/>
                  </a:cubicBezTo>
                  <a:cubicBezTo>
                    <a:pt x="3769" y="167"/>
                    <a:pt x="3329" y="0"/>
                    <a:pt x="29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55"/>
            <p:cNvSpPr/>
            <p:nvPr/>
          </p:nvSpPr>
          <p:spPr>
            <a:xfrm>
              <a:off x="1870350" y="2639275"/>
              <a:ext cx="59225" cy="44325"/>
            </a:xfrm>
            <a:custGeom>
              <a:avLst/>
              <a:gdLst/>
              <a:ahLst/>
              <a:cxnLst/>
              <a:rect l="l" t="t" r="r" b="b"/>
              <a:pathLst>
                <a:path w="2369" h="1773" extrusionOk="0">
                  <a:moveTo>
                    <a:pt x="922" y="1"/>
                  </a:moveTo>
                  <a:cubicBezTo>
                    <a:pt x="435" y="1"/>
                    <a:pt x="1" y="156"/>
                    <a:pt x="1" y="762"/>
                  </a:cubicBezTo>
                  <a:cubicBezTo>
                    <a:pt x="1" y="1414"/>
                    <a:pt x="337" y="1773"/>
                    <a:pt x="982" y="1773"/>
                  </a:cubicBezTo>
                  <a:cubicBezTo>
                    <a:pt x="1038" y="1773"/>
                    <a:pt x="1097" y="1770"/>
                    <a:pt x="1158" y="1765"/>
                  </a:cubicBezTo>
                  <a:cubicBezTo>
                    <a:pt x="1711" y="1730"/>
                    <a:pt x="2368" y="1678"/>
                    <a:pt x="2299" y="901"/>
                  </a:cubicBezTo>
                  <a:cubicBezTo>
                    <a:pt x="2264" y="175"/>
                    <a:pt x="1642" y="2"/>
                    <a:pt x="1003" y="2"/>
                  </a:cubicBezTo>
                  <a:cubicBezTo>
                    <a:pt x="976" y="1"/>
                    <a:pt x="949" y="1"/>
                    <a:pt x="9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55"/>
            <p:cNvSpPr/>
            <p:nvPr/>
          </p:nvSpPr>
          <p:spPr>
            <a:xfrm>
              <a:off x="2264800" y="4630125"/>
              <a:ext cx="62675" cy="39225"/>
            </a:xfrm>
            <a:custGeom>
              <a:avLst/>
              <a:gdLst/>
              <a:ahLst/>
              <a:cxnLst/>
              <a:rect l="l" t="t" r="r" b="b"/>
              <a:pathLst>
                <a:path w="2507" h="1569" extrusionOk="0">
                  <a:moveTo>
                    <a:pt x="1176" y="52"/>
                  </a:moveTo>
                  <a:cubicBezTo>
                    <a:pt x="675" y="87"/>
                    <a:pt x="1" y="1"/>
                    <a:pt x="1" y="813"/>
                  </a:cubicBezTo>
                  <a:cubicBezTo>
                    <a:pt x="1" y="1241"/>
                    <a:pt x="341" y="1568"/>
                    <a:pt x="742" y="1568"/>
                  </a:cubicBezTo>
                  <a:cubicBezTo>
                    <a:pt x="811" y="1568"/>
                    <a:pt x="881" y="1559"/>
                    <a:pt x="951" y="1539"/>
                  </a:cubicBezTo>
                  <a:cubicBezTo>
                    <a:pt x="1077" y="1515"/>
                    <a:pt x="1221" y="1513"/>
                    <a:pt x="1369" y="1513"/>
                  </a:cubicBezTo>
                  <a:cubicBezTo>
                    <a:pt x="1403" y="1513"/>
                    <a:pt x="1437" y="1513"/>
                    <a:pt x="1471" y="1513"/>
                  </a:cubicBezTo>
                  <a:cubicBezTo>
                    <a:pt x="1947" y="1513"/>
                    <a:pt x="2434" y="1491"/>
                    <a:pt x="2472" y="830"/>
                  </a:cubicBezTo>
                  <a:cubicBezTo>
                    <a:pt x="2506" y="52"/>
                    <a:pt x="1781" y="87"/>
                    <a:pt x="1176" y="5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55"/>
            <p:cNvSpPr/>
            <p:nvPr/>
          </p:nvSpPr>
          <p:spPr>
            <a:xfrm>
              <a:off x="1604225" y="2645350"/>
              <a:ext cx="56175" cy="38275"/>
            </a:xfrm>
            <a:custGeom>
              <a:avLst/>
              <a:gdLst/>
              <a:ahLst/>
              <a:cxnLst/>
              <a:rect l="l" t="t" r="r" b="b"/>
              <a:pathLst>
                <a:path w="2247" h="1531" extrusionOk="0">
                  <a:moveTo>
                    <a:pt x="1003" y="1"/>
                  </a:moveTo>
                  <a:cubicBezTo>
                    <a:pt x="536" y="35"/>
                    <a:pt x="0" y="1"/>
                    <a:pt x="17" y="554"/>
                  </a:cubicBezTo>
                  <a:cubicBezTo>
                    <a:pt x="17" y="1297"/>
                    <a:pt x="640" y="1452"/>
                    <a:pt x="1262" y="1522"/>
                  </a:cubicBezTo>
                  <a:cubicBezTo>
                    <a:pt x="1319" y="1528"/>
                    <a:pt x="1377" y="1531"/>
                    <a:pt x="1434" y="1531"/>
                  </a:cubicBezTo>
                  <a:cubicBezTo>
                    <a:pt x="1857" y="1531"/>
                    <a:pt x="2247" y="1352"/>
                    <a:pt x="2247" y="865"/>
                  </a:cubicBezTo>
                  <a:cubicBezTo>
                    <a:pt x="2247" y="18"/>
                    <a:pt x="1504" y="139"/>
                    <a:pt x="10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55"/>
            <p:cNvSpPr/>
            <p:nvPr/>
          </p:nvSpPr>
          <p:spPr>
            <a:xfrm>
              <a:off x="7045475" y="3384250"/>
              <a:ext cx="47375" cy="53550"/>
            </a:xfrm>
            <a:custGeom>
              <a:avLst/>
              <a:gdLst/>
              <a:ahLst/>
              <a:cxnLst/>
              <a:rect l="l" t="t" r="r" b="b"/>
              <a:pathLst>
                <a:path w="1895" h="2142" extrusionOk="0">
                  <a:moveTo>
                    <a:pt x="416" y="1"/>
                  </a:moveTo>
                  <a:cubicBezTo>
                    <a:pt x="93" y="1"/>
                    <a:pt x="0" y="338"/>
                    <a:pt x="63" y="618"/>
                  </a:cubicBezTo>
                  <a:cubicBezTo>
                    <a:pt x="201" y="1292"/>
                    <a:pt x="339" y="2035"/>
                    <a:pt x="1203" y="2139"/>
                  </a:cubicBezTo>
                  <a:cubicBezTo>
                    <a:pt x="1224" y="2141"/>
                    <a:pt x="1245" y="2142"/>
                    <a:pt x="1265" y="2142"/>
                  </a:cubicBezTo>
                  <a:cubicBezTo>
                    <a:pt x="1645" y="2142"/>
                    <a:pt x="1895" y="1835"/>
                    <a:pt x="1895" y="1327"/>
                  </a:cubicBezTo>
                  <a:cubicBezTo>
                    <a:pt x="1670" y="705"/>
                    <a:pt x="1273" y="169"/>
                    <a:pt x="529" y="13"/>
                  </a:cubicBezTo>
                  <a:cubicBezTo>
                    <a:pt x="489" y="5"/>
                    <a:pt x="451" y="1"/>
                    <a:pt x="4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55"/>
            <p:cNvSpPr/>
            <p:nvPr/>
          </p:nvSpPr>
          <p:spPr>
            <a:xfrm>
              <a:off x="4291500" y="1250400"/>
              <a:ext cx="54900" cy="37900"/>
            </a:xfrm>
            <a:custGeom>
              <a:avLst/>
              <a:gdLst/>
              <a:ahLst/>
              <a:cxnLst/>
              <a:rect l="l" t="t" r="r" b="b"/>
              <a:pathLst>
                <a:path w="2196" h="1516" extrusionOk="0">
                  <a:moveTo>
                    <a:pt x="1013" y="0"/>
                  </a:moveTo>
                  <a:cubicBezTo>
                    <a:pt x="676" y="0"/>
                    <a:pt x="369" y="181"/>
                    <a:pt x="190" y="464"/>
                  </a:cubicBezTo>
                  <a:cubicBezTo>
                    <a:pt x="0" y="706"/>
                    <a:pt x="35" y="1034"/>
                    <a:pt x="259" y="1224"/>
                  </a:cubicBezTo>
                  <a:cubicBezTo>
                    <a:pt x="466" y="1444"/>
                    <a:pt x="678" y="1515"/>
                    <a:pt x="892" y="1515"/>
                  </a:cubicBezTo>
                  <a:cubicBezTo>
                    <a:pt x="1233" y="1515"/>
                    <a:pt x="1579" y="1336"/>
                    <a:pt x="1919" y="1293"/>
                  </a:cubicBezTo>
                  <a:cubicBezTo>
                    <a:pt x="2195" y="567"/>
                    <a:pt x="1901" y="153"/>
                    <a:pt x="1175" y="14"/>
                  </a:cubicBezTo>
                  <a:cubicBezTo>
                    <a:pt x="1121" y="5"/>
                    <a:pt x="1066" y="0"/>
                    <a:pt x="10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55"/>
            <p:cNvSpPr/>
            <p:nvPr/>
          </p:nvSpPr>
          <p:spPr>
            <a:xfrm>
              <a:off x="6323375" y="3314875"/>
              <a:ext cx="50125" cy="37325"/>
            </a:xfrm>
            <a:custGeom>
              <a:avLst/>
              <a:gdLst/>
              <a:ahLst/>
              <a:cxnLst/>
              <a:rect l="l" t="t" r="r" b="b"/>
              <a:pathLst>
                <a:path w="2005" h="1493" extrusionOk="0">
                  <a:moveTo>
                    <a:pt x="754" y="1"/>
                  </a:moveTo>
                  <a:cubicBezTo>
                    <a:pt x="409" y="1"/>
                    <a:pt x="93" y="129"/>
                    <a:pt x="52" y="542"/>
                  </a:cubicBezTo>
                  <a:cubicBezTo>
                    <a:pt x="0" y="1198"/>
                    <a:pt x="536" y="1371"/>
                    <a:pt x="1106" y="1492"/>
                  </a:cubicBezTo>
                  <a:cubicBezTo>
                    <a:pt x="1504" y="1475"/>
                    <a:pt x="1988" y="1440"/>
                    <a:pt x="1988" y="905"/>
                  </a:cubicBezTo>
                  <a:cubicBezTo>
                    <a:pt x="2005" y="317"/>
                    <a:pt x="1504" y="110"/>
                    <a:pt x="1020" y="23"/>
                  </a:cubicBezTo>
                  <a:cubicBezTo>
                    <a:pt x="932" y="9"/>
                    <a:pt x="842" y="1"/>
                    <a:pt x="7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55"/>
            <p:cNvSpPr/>
            <p:nvPr/>
          </p:nvSpPr>
          <p:spPr>
            <a:xfrm>
              <a:off x="6680225" y="1890750"/>
              <a:ext cx="46075" cy="42200"/>
            </a:xfrm>
            <a:custGeom>
              <a:avLst/>
              <a:gdLst/>
              <a:ahLst/>
              <a:cxnLst/>
              <a:rect l="l" t="t" r="r" b="b"/>
              <a:pathLst>
                <a:path w="1843" h="1688" extrusionOk="0">
                  <a:moveTo>
                    <a:pt x="1376" y="1"/>
                  </a:moveTo>
                  <a:cubicBezTo>
                    <a:pt x="1345" y="1"/>
                    <a:pt x="1312" y="4"/>
                    <a:pt x="1280" y="11"/>
                  </a:cubicBezTo>
                  <a:cubicBezTo>
                    <a:pt x="675" y="29"/>
                    <a:pt x="156" y="478"/>
                    <a:pt x="70" y="1083"/>
                  </a:cubicBezTo>
                  <a:cubicBezTo>
                    <a:pt x="1" y="1446"/>
                    <a:pt x="208" y="1670"/>
                    <a:pt x="675" y="1688"/>
                  </a:cubicBezTo>
                  <a:cubicBezTo>
                    <a:pt x="1193" y="1480"/>
                    <a:pt x="1643" y="1135"/>
                    <a:pt x="1781" y="513"/>
                  </a:cubicBezTo>
                  <a:cubicBezTo>
                    <a:pt x="1843" y="250"/>
                    <a:pt x="1642" y="1"/>
                    <a:pt x="13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55"/>
            <p:cNvSpPr/>
            <p:nvPr/>
          </p:nvSpPr>
          <p:spPr>
            <a:xfrm>
              <a:off x="3550975" y="1955400"/>
              <a:ext cx="53600" cy="126175"/>
            </a:xfrm>
            <a:custGeom>
              <a:avLst/>
              <a:gdLst/>
              <a:ahLst/>
              <a:cxnLst/>
              <a:rect l="l" t="t" r="r" b="b"/>
              <a:pathLst>
                <a:path w="2144" h="5047" extrusionOk="0">
                  <a:moveTo>
                    <a:pt x="1297" y="0"/>
                  </a:moveTo>
                  <a:cubicBezTo>
                    <a:pt x="778" y="0"/>
                    <a:pt x="260" y="363"/>
                    <a:pt x="364" y="795"/>
                  </a:cubicBezTo>
                  <a:cubicBezTo>
                    <a:pt x="640" y="1850"/>
                    <a:pt x="122" y="2731"/>
                    <a:pt x="1" y="3491"/>
                  </a:cubicBezTo>
                  <a:cubicBezTo>
                    <a:pt x="70" y="4338"/>
                    <a:pt x="1" y="5047"/>
                    <a:pt x="951" y="5047"/>
                  </a:cubicBezTo>
                  <a:cubicBezTo>
                    <a:pt x="1781" y="5047"/>
                    <a:pt x="1971" y="4476"/>
                    <a:pt x="2040" y="3785"/>
                  </a:cubicBezTo>
                  <a:cubicBezTo>
                    <a:pt x="2144" y="2748"/>
                    <a:pt x="1642" y="1746"/>
                    <a:pt x="1936" y="692"/>
                  </a:cubicBezTo>
                  <a:cubicBezTo>
                    <a:pt x="2023" y="381"/>
                    <a:pt x="1712" y="0"/>
                    <a:pt x="12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55"/>
            <p:cNvSpPr/>
            <p:nvPr/>
          </p:nvSpPr>
          <p:spPr>
            <a:xfrm>
              <a:off x="3910000" y="2161475"/>
              <a:ext cx="93775" cy="45400"/>
            </a:xfrm>
            <a:custGeom>
              <a:avLst/>
              <a:gdLst/>
              <a:ahLst/>
              <a:cxnLst/>
              <a:rect l="l" t="t" r="r" b="b"/>
              <a:pathLst>
                <a:path w="3751" h="1816" extrusionOk="0">
                  <a:moveTo>
                    <a:pt x="1383" y="1"/>
                  </a:moveTo>
                  <a:cubicBezTo>
                    <a:pt x="778" y="87"/>
                    <a:pt x="1" y="18"/>
                    <a:pt x="122" y="640"/>
                  </a:cubicBezTo>
                  <a:cubicBezTo>
                    <a:pt x="329" y="1625"/>
                    <a:pt x="1297" y="1815"/>
                    <a:pt x="2195" y="1815"/>
                  </a:cubicBezTo>
                  <a:cubicBezTo>
                    <a:pt x="2835" y="1815"/>
                    <a:pt x="3751" y="1712"/>
                    <a:pt x="3613" y="951"/>
                  </a:cubicBezTo>
                  <a:cubicBezTo>
                    <a:pt x="3466" y="240"/>
                    <a:pt x="2970" y="188"/>
                    <a:pt x="2455" y="188"/>
                  </a:cubicBezTo>
                  <a:cubicBezTo>
                    <a:pt x="2366" y="188"/>
                    <a:pt x="2276" y="189"/>
                    <a:pt x="2187" y="189"/>
                  </a:cubicBezTo>
                  <a:cubicBezTo>
                    <a:pt x="1880" y="189"/>
                    <a:pt x="1588" y="170"/>
                    <a:pt x="13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55"/>
            <p:cNvSpPr/>
            <p:nvPr/>
          </p:nvSpPr>
          <p:spPr>
            <a:xfrm>
              <a:off x="4125600" y="2173875"/>
              <a:ext cx="50575" cy="37600"/>
            </a:xfrm>
            <a:custGeom>
              <a:avLst/>
              <a:gdLst/>
              <a:ahLst/>
              <a:cxnLst/>
              <a:rect l="l" t="t" r="r" b="b"/>
              <a:pathLst>
                <a:path w="2023" h="1504" extrusionOk="0">
                  <a:moveTo>
                    <a:pt x="1294" y="1"/>
                  </a:moveTo>
                  <a:cubicBezTo>
                    <a:pt x="1249" y="1"/>
                    <a:pt x="1204" y="3"/>
                    <a:pt x="1158" y="6"/>
                  </a:cubicBezTo>
                  <a:cubicBezTo>
                    <a:pt x="691" y="144"/>
                    <a:pt x="0" y="109"/>
                    <a:pt x="17" y="904"/>
                  </a:cubicBezTo>
                  <a:cubicBezTo>
                    <a:pt x="17" y="1352"/>
                    <a:pt x="364" y="1503"/>
                    <a:pt x="748" y="1503"/>
                  </a:cubicBezTo>
                  <a:cubicBezTo>
                    <a:pt x="809" y="1503"/>
                    <a:pt x="872" y="1499"/>
                    <a:pt x="933" y="1492"/>
                  </a:cubicBezTo>
                  <a:cubicBezTo>
                    <a:pt x="1486" y="1440"/>
                    <a:pt x="2022" y="1233"/>
                    <a:pt x="2022" y="593"/>
                  </a:cubicBezTo>
                  <a:cubicBezTo>
                    <a:pt x="2022" y="156"/>
                    <a:pt x="1711" y="1"/>
                    <a:pt x="12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55"/>
            <p:cNvSpPr/>
            <p:nvPr/>
          </p:nvSpPr>
          <p:spPr>
            <a:xfrm>
              <a:off x="3415775" y="2038325"/>
              <a:ext cx="44925" cy="38175"/>
            </a:xfrm>
            <a:custGeom>
              <a:avLst/>
              <a:gdLst/>
              <a:ahLst/>
              <a:cxnLst/>
              <a:rect l="l" t="t" r="r" b="b"/>
              <a:pathLst>
                <a:path w="1797" h="1527" extrusionOk="0">
                  <a:moveTo>
                    <a:pt x="812" y="0"/>
                  </a:moveTo>
                  <a:cubicBezTo>
                    <a:pt x="383" y="0"/>
                    <a:pt x="1" y="211"/>
                    <a:pt x="34" y="710"/>
                  </a:cubicBezTo>
                  <a:cubicBezTo>
                    <a:pt x="34" y="1164"/>
                    <a:pt x="400" y="1527"/>
                    <a:pt x="845" y="1527"/>
                  </a:cubicBezTo>
                  <a:cubicBezTo>
                    <a:pt x="874" y="1527"/>
                    <a:pt x="903" y="1525"/>
                    <a:pt x="933" y="1522"/>
                  </a:cubicBezTo>
                  <a:cubicBezTo>
                    <a:pt x="1382" y="1522"/>
                    <a:pt x="1745" y="1315"/>
                    <a:pt x="1797" y="796"/>
                  </a:cubicBezTo>
                  <a:cubicBezTo>
                    <a:pt x="1745" y="226"/>
                    <a:pt x="1330" y="19"/>
                    <a:pt x="864" y="1"/>
                  </a:cubicBezTo>
                  <a:cubicBezTo>
                    <a:pt x="847" y="1"/>
                    <a:pt x="829" y="0"/>
                    <a:pt x="8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33" name="Google Shape;2433;p55"/>
          <p:cNvGrpSpPr/>
          <p:nvPr/>
        </p:nvGrpSpPr>
        <p:grpSpPr>
          <a:xfrm>
            <a:off x="725088" y="1084230"/>
            <a:ext cx="7704600" cy="209450"/>
            <a:chOff x="719700" y="1428363"/>
            <a:chExt cx="7704600" cy="209450"/>
          </a:xfrm>
          <a:solidFill>
            <a:srgbClr val="7BE1B3"/>
          </a:solidFill>
        </p:grpSpPr>
        <p:sp>
          <p:nvSpPr>
            <p:cNvPr id="2434" name="Google Shape;2434;p55"/>
            <p:cNvSpPr/>
            <p:nvPr/>
          </p:nvSpPr>
          <p:spPr>
            <a:xfrm>
              <a:off x="1841550" y="1428363"/>
              <a:ext cx="225522" cy="209450"/>
            </a:xfrm>
            <a:prstGeom prst="flowChartInputOutpu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55"/>
            <p:cNvSpPr/>
            <p:nvPr/>
          </p:nvSpPr>
          <p:spPr>
            <a:xfrm>
              <a:off x="2215506" y="1428363"/>
              <a:ext cx="225522" cy="209450"/>
            </a:xfrm>
            <a:prstGeom prst="flowChartInputOutpu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55"/>
            <p:cNvSpPr/>
            <p:nvPr/>
          </p:nvSpPr>
          <p:spPr>
            <a:xfrm>
              <a:off x="2589461" y="1428363"/>
              <a:ext cx="225522" cy="209450"/>
            </a:xfrm>
            <a:prstGeom prst="flowChartInputOutpu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55"/>
            <p:cNvSpPr/>
            <p:nvPr/>
          </p:nvSpPr>
          <p:spPr>
            <a:xfrm>
              <a:off x="2963417" y="1428363"/>
              <a:ext cx="225522" cy="209450"/>
            </a:xfrm>
            <a:prstGeom prst="flowChartInputOutpu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55"/>
            <p:cNvSpPr/>
            <p:nvPr/>
          </p:nvSpPr>
          <p:spPr>
            <a:xfrm>
              <a:off x="3337372" y="1428363"/>
              <a:ext cx="225522" cy="209450"/>
            </a:xfrm>
            <a:prstGeom prst="flowChartInputOutpu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55"/>
            <p:cNvSpPr/>
            <p:nvPr/>
          </p:nvSpPr>
          <p:spPr>
            <a:xfrm>
              <a:off x="3711328" y="1428363"/>
              <a:ext cx="225522" cy="209450"/>
            </a:xfrm>
            <a:prstGeom prst="flowChartInputOutpu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55"/>
            <p:cNvSpPr/>
            <p:nvPr/>
          </p:nvSpPr>
          <p:spPr>
            <a:xfrm>
              <a:off x="4085284" y="1428363"/>
              <a:ext cx="225522" cy="209450"/>
            </a:xfrm>
            <a:prstGeom prst="flowChartInputOutpu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55"/>
            <p:cNvSpPr/>
            <p:nvPr/>
          </p:nvSpPr>
          <p:spPr>
            <a:xfrm>
              <a:off x="4459239" y="1428363"/>
              <a:ext cx="225522" cy="209450"/>
            </a:xfrm>
            <a:prstGeom prst="flowChartInputOutpu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55"/>
            <p:cNvSpPr/>
            <p:nvPr/>
          </p:nvSpPr>
          <p:spPr>
            <a:xfrm>
              <a:off x="4833195" y="1428363"/>
              <a:ext cx="225522" cy="209450"/>
            </a:xfrm>
            <a:prstGeom prst="flowChartInputOutpu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55"/>
            <p:cNvSpPr/>
            <p:nvPr/>
          </p:nvSpPr>
          <p:spPr>
            <a:xfrm>
              <a:off x="5207150" y="1428363"/>
              <a:ext cx="225522" cy="209450"/>
            </a:xfrm>
            <a:prstGeom prst="flowChartInputOutpu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55"/>
            <p:cNvSpPr/>
            <p:nvPr/>
          </p:nvSpPr>
          <p:spPr>
            <a:xfrm>
              <a:off x="5581106" y="1428363"/>
              <a:ext cx="225522" cy="209450"/>
            </a:xfrm>
            <a:prstGeom prst="flowChartInputOutpu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55"/>
            <p:cNvSpPr/>
            <p:nvPr/>
          </p:nvSpPr>
          <p:spPr>
            <a:xfrm>
              <a:off x="5955062" y="1428363"/>
              <a:ext cx="225522" cy="209450"/>
            </a:xfrm>
            <a:prstGeom prst="flowChartInputOutpu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55"/>
            <p:cNvSpPr/>
            <p:nvPr/>
          </p:nvSpPr>
          <p:spPr>
            <a:xfrm>
              <a:off x="6329017" y="1428363"/>
              <a:ext cx="225522" cy="209450"/>
            </a:xfrm>
            <a:prstGeom prst="flowChartInputOutpu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55"/>
            <p:cNvSpPr/>
            <p:nvPr/>
          </p:nvSpPr>
          <p:spPr>
            <a:xfrm>
              <a:off x="6702973" y="1428363"/>
              <a:ext cx="225522" cy="209450"/>
            </a:xfrm>
            <a:prstGeom prst="flowChartInputOutpu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55"/>
            <p:cNvSpPr/>
            <p:nvPr/>
          </p:nvSpPr>
          <p:spPr>
            <a:xfrm>
              <a:off x="7076928" y="1428363"/>
              <a:ext cx="225522" cy="209450"/>
            </a:xfrm>
            <a:prstGeom prst="flowChartInputOutpu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55"/>
            <p:cNvSpPr/>
            <p:nvPr/>
          </p:nvSpPr>
          <p:spPr>
            <a:xfrm>
              <a:off x="1467600" y="1428363"/>
              <a:ext cx="225522" cy="209450"/>
            </a:xfrm>
            <a:prstGeom prst="flowChartInputOutpu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55"/>
            <p:cNvSpPr/>
            <p:nvPr/>
          </p:nvSpPr>
          <p:spPr>
            <a:xfrm>
              <a:off x="1093650" y="1428363"/>
              <a:ext cx="225522" cy="209450"/>
            </a:xfrm>
            <a:prstGeom prst="flowChartInputOutpu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55"/>
            <p:cNvSpPr/>
            <p:nvPr/>
          </p:nvSpPr>
          <p:spPr>
            <a:xfrm>
              <a:off x="719700" y="1428363"/>
              <a:ext cx="225522" cy="209450"/>
            </a:xfrm>
            <a:prstGeom prst="flowChartInputOutpu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55"/>
            <p:cNvSpPr/>
            <p:nvPr/>
          </p:nvSpPr>
          <p:spPr>
            <a:xfrm>
              <a:off x="7450878" y="1428363"/>
              <a:ext cx="225522" cy="209450"/>
            </a:xfrm>
            <a:prstGeom prst="flowChartInputOutpu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55"/>
            <p:cNvSpPr/>
            <p:nvPr/>
          </p:nvSpPr>
          <p:spPr>
            <a:xfrm>
              <a:off x="7824828" y="1428363"/>
              <a:ext cx="225522" cy="209450"/>
            </a:xfrm>
            <a:prstGeom prst="flowChartInputOutpu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55"/>
            <p:cNvSpPr/>
            <p:nvPr/>
          </p:nvSpPr>
          <p:spPr>
            <a:xfrm>
              <a:off x="8198778" y="1428363"/>
              <a:ext cx="225522" cy="209450"/>
            </a:xfrm>
            <a:prstGeom prst="flowChartInputOutpu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60" name="Google Shape;2460;p55"/>
          <p:cNvSpPr txBox="1"/>
          <p:nvPr/>
        </p:nvSpPr>
        <p:spPr>
          <a:xfrm>
            <a:off x="529428" y="4151133"/>
            <a:ext cx="3637202" cy="793739"/>
          </a:xfrm>
          <a:prstGeom prst="rect">
            <a:avLst/>
          </a:prstGeom>
          <a:noFill/>
          <a:ln>
            <a:solidFill>
              <a:schemeClr val="accent2">
                <a:lumMod val="1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b="1" dirty="0"/>
              <a:t>More than 2 million Americans &amp;</a:t>
            </a:r>
            <a:r>
              <a:rPr lang="bg-BG" b="1" dirty="0" smtClean="0"/>
              <a:t>15 </a:t>
            </a:r>
            <a:r>
              <a:rPr lang="bg-BG" b="1" dirty="0"/>
              <a:t>million </a:t>
            </a:r>
            <a:r>
              <a:rPr lang="bg-BG" b="1" dirty="0" smtClean="0"/>
              <a:t>people worldwide</a:t>
            </a:r>
            <a:r>
              <a:rPr lang="en-US" b="1" dirty="0"/>
              <a:t> </a:t>
            </a:r>
            <a:r>
              <a:rPr lang="bg-BG" b="1" u="sng" dirty="0" smtClean="0"/>
              <a:t>each </a:t>
            </a:r>
            <a:r>
              <a:rPr lang="bg-BG" b="1" u="sng" dirty="0"/>
              <a:t>year. </a:t>
            </a:r>
            <a:endParaRPr sz="2000" b="1" u="sng" dirty="0">
              <a:solidFill>
                <a:schemeClr val="accen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461" name="Google Shape;2461;p55"/>
          <p:cNvSpPr/>
          <p:nvPr/>
        </p:nvSpPr>
        <p:spPr>
          <a:xfrm>
            <a:off x="1058749" y="3260499"/>
            <a:ext cx="117900" cy="117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2" name="Google Shape;2462;p55"/>
          <p:cNvSpPr/>
          <p:nvPr/>
        </p:nvSpPr>
        <p:spPr>
          <a:xfrm>
            <a:off x="2893861" y="2419321"/>
            <a:ext cx="117900" cy="117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3" name="Google Shape;2463;p55"/>
          <p:cNvSpPr/>
          <p:nvPr/>
        </p:nvSpPr>
        <p:spPr>
          <a:xfrm>
            <a:off x="622409" y="2540860"/>
            <a:ext cx="117900" cy="117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464" name="Google Shape;2464;p55"/>
          <p:cNvCxnSpPr/>
          <p:nvPr/>
        </p:nvCxnSpPr>
        <p:spPr>
          <a:xfrm rot="10800000">
            <a:off x="692589" y="2601524"/>
            <a:ext cx="2939184" cy="230027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65" name="Google Shape;2465;p55"/>
          <p:cNvCxnSpPr>
            <a:endCxn id="2462" idx="2"/>
          </p:cNvCxnSpPr>
          <p:nvPr/>
        </p:nvCxnSpPr>
        <p:spPr>
          <a:xfrm rot="16200000" flipV="1">
            <a:off x="2810935" y="2679098"/>
            <a:ext cx="991593" cy="70784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66" name="Google Shape;2466;p55"/>
          <p:cNvCxnSpPr>
            <a:endCxn id="2461" idx="0"/>
          </p:cNvCxnSpPr>
          <p:nvPr/>
        </p:nvCxnSpPr>
        <p:spPr>
          <a:xfrm rot="10800000">
            <a:off x="1117700" y="3260499"/>
            <a:ext cx="3019767" cy="441170"/>
          </a:xfrm>
          <a:prstGeom prst="bentConnector4">
            <a:avLst>
              <a:gd name="adj1" fmla="val 15894"/>
              <a:gd name="adj2" fmla="val 83541"/>
            </a:avLst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4" name="Google Shape;1148;p35"/>
          <p:cNvSpPr txBox="1">
            <a:spLocks/>
          </p:cNvSpPr>
          <p:nvPr/>
        </p:nvSpPr>
        <p:spPr>
          <a:xfrm flipH="1">
            <a:off x="6208362" y="1493622"/>
            <a:ext cx="2697726" cy="2167650"/>
          </a:xfrm>
          <a:prstGeom prst="rect">
            <a:avLst/>
          </a:prstGeom>
          <a:solidFill>
            <a:srgbClr val="4BA386">
              <a:alpha val="7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 b="1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600" b="0" dirty="0" smtClean="0">
                <a:solidFill>
                  <a:schemeClr val="accent6"/>
                </a:solidFill>
              </a:rPr>
              <a:t>More than </a:t>
            </a:r>
            <a:r>
              <a:rPr lang="en-US" sz="2400" b="0" dirty="0" smtClean="0">
                <a:solidFill>
                  <a:schemeClr val="accent6"/>
                </a:solidFill>
              </a:rPr>
              <a:t>760, 000 </a:t>
            </a:r>
            <a:r>
              <a:rPr lang="en-US" sz="1600" b="0" dirty="0" smtClean="0">
                <a:solidFill>
                  <a:schemeClr val="accent6"/>
                </a:solidFill>
              </a:rPr>
              <a:t>people died since 1999 from a drug overdose. </a:t>
            </a:r>
            <a:r>
              <a:rPr lang="en-US" sz="2000" dirty="0" smtClean="0">
                <a:solidFill>
                  <a:schemeClr val="accent6"/>
                </a:solidFill>
              </a:rPr>
              <a:t>Two out of three </a:t>
            </a:r>
            <a:r>
              <a:rPr lang="en-US" sz="1600" dirty="0" smtClean="0">
                <a:solidFill>
                  <a:schemeClr val="accent6"/>
                </a:solidFill>
              </a:rPr>
              <a:t>drug overdose deaths in 2021 involved an opioid.</a:t>
            </a:r>
            <a:endParaRPr lang="en-US" sz="1600" dirty="0">
              <a:solidFill>
                <a:schemeClr val="accent6"/>
              </a:solidFill>
            </a:endParaRPr>
          </a:p>
        </p:txBody>
      </p:sp>
      <p:sp>
        <p:nvSpPr>
          <p:cNvPr id="2478" name="TextBox 2477"/>
          <p:cNvSpPr txBox="1"/>
          <p:nvPr/>
        </p:nvSpPr>
        <p:spPr>
          <a:xfrm>
            <a:off x="3721147" y="2208033"/>
            <a:ext cx="2483843" cy="2062103"/>
          </a:xfrm>
          <a:prstGeom prst="rect">
            <a:avLst/>
          </a:prstGeom>
          <a:solidFill>
            <a:schemeClr val="tx1">
              <a:lumMod val="20000"/>
              <a:lumOff val="80000"/>
              <a:alpha val="24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In 2019, an estimated </a:t>
            </a:r>
            <a:r>
              <a:rPr lang="en-US" sz="1800" b="1" dirty="0">
                <a:latin typeface="Mongolian Baiti" panose="03000500000000000000" pitchFamily="66" charset="0"/>
                <a:cs typeface="Mongolian Baiti" panose="03000500000000000000" pitchFamily="66" charset="0"/>
              </a:rPr>
              <a:t>10.1 million</a:t>
            </a:r>
            <a:r>
              <a:rPr lang="en-US" sz="16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people aged 12 or older misused opioids. Specifically, </a:t>
            </a:r>
            <a:r>
              <a:rPr lang="en-US" sz="1800" b="1" dirty="0">
                <a:latin typeface="Mongolian Baiti" panose="03000500000000000000" pitchFamily="66" charset="0"/>
                <a:cs typeface="Mongolian Baiti" panose="03000500000000000000" pitchFamily="66" charset="0"/>
              </a:rPr>
              <a:t>9.7 million people</a:t>
            </a:r>
            <a:r>
              <a:rPr lang="en-US" sz="18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misused prescription pain relievers and 745,000 people used heroin.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8" name="Google Shape;2268;p54"/>
          <p:cNvSpPr txBox="1">
            <a:spLocks noGrp="1"/>
          </p:cNvSpPr>
          <p:nvPr>
            <p:ph type="title"/>
          </p:nvPr>
        </p:nvSpPr>
        <p:spPr>
          <a:xfrm flipH="1">
            <a:off x="1414736" y="709908"/>
            <a:ext cx="4070614" cy="864300"/>
          </a:xfrm>
          <a:prstGeom prst="rect">
            <a:avLst/>
          </a:prstGeom>
          <a:solidFill>
            <a:srgbClr val="39EDB2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 smtClean="0"/>
              <a:t>Opioid addiction?</a:t>
            </a:r>
            <a:endParaRPr sz="3600" dirty="0"/>
          </a:p>
        </p:txBody>
      </p:sp>
      <p:sp>
        <p:nvSpPr>
          <p:cNvPr id="2269" name="Google Shape;2269;p54"/>
          <p:cNvSpPr txBox="1">
            <a:spLocks noGrp="1"/>
          </p:cNvSpPr>
          <p:nvPr>
            <p:ph type="subTitle" idx="1"/>
          </p:nvPr>
        </p:nvSpPr>
        <p:spPr>
          <a:xfrm flipH="1">
            <a:off x="657549" y="1686250"/>
            <a:ext cx="4818375" cy="3139137"/>
          </a:xfrm>
          <a:prstGeom prst="rect">
            <a:avLst/>
          </a:prstGeom>
        </p:spPr>
        <p:txBody>
          <a:bodyPr spcFirstLastPara="1" wrap="square" lIns="182875" tIns="91425" rIns="182875" bIns="91425" anchor="ctr" anchorCtr="0">
            <a:noAutofit/>
          </a:bodyPr>
          <a:lstStyle/>
          <a:p>
            <a:pPr marL="146250" indent="0" algn="l">
              <a:lnSpc>
                <a:spcPct val="150000"/>
              </a:lnSpc>
            </a:pPr>
            <a:endParaRPr lang="en-US" sz="1400" b="1" dirty="0" smtClean="0"/>
          </a:p>
          <a:p>
            <a:pPr marL="46800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b="1" dirty="0"/>
              <a:t>C</a:t>
            </a:r>
            <a:r>
              <a:rPr lang="en-US" sz="1200" b="1" dirty="0" smtClean="0"/>
              <a:t>hronic </a:t>
            </a:r>
            <a:r>
              <a:rPr lang="en-US" sz="1200" b="1" dirty="0"/>
              <a:t>illness </a:t>
            </a:r>
            <a:endParaRPr lang="en-US" sz="1200" b="1" dirty="0" smtClean="0"/>
          </a:p>
          <a:p>
            <a:pPr marL="46800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b="1" dirty="0"/>
              <a:t>H</a:t>
            </a:r>
            <a:r>
              <a:rPr lang="en-US" sz="1200" b="1" dirty="0" smtClean="0"/>
              <a:t>igh </a:t>
            </a:r>
            <a:r>
              <a:rPr lang="en-US" sz="1200" b="1" dirty="0"/>
              <a:t>risk </a:t>
            </a:r>
            <a:r>
              <a:rPr lang="en-US" sz="1200" dirty="0"/>
              <a:t>of creating addiction </a:t>
            </a:r>
            <a:r>
              <a:rPr lang="en-US" sz="1200" b="1" dirty="0"/>
              <a:t>in certain </a:t>
            </a:r>
            <a:r>
              <a:rPr lang="en-US" sz="1200" b="1" dirty="0" smtClean="0"/>
              <a:t>people</a:t>
            </a:r>
          </a:p>
          <a:p>
            <a:pPr marL="46800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 smtClean="0"/>
              <a:t>Opioids </a:t>
            </a:r>
            <a:r>
              <a:rPr lang="en-US" sz="1200" dirty="0"/>
              <a:t>alter brain chemistry and lead to drug </a:t>
            </a:r>
            <a:r>
              <a:rPr lang="en-US" sz="1200" b="1" dirty="0" smtClean="0"/>
              <a:t>tolerance </a:t>
            </a:r>
          </a:p>
          <a:p>
            <a:pPr marL="46800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b="1" dirty="0" smtClean="0"/>
              <a:t>withdrawal </a:t>
            </a:r>
            <a:r>
              <a:rPr lang="en-US" sz="1200" b="1" dirty="0"/>
              <a:t>symptoms </a:t>
            </a:r>
            <a:r>
              <a:rPr lang="en-US" sz="1200" dirty="0" smtClean="0"/>
              <a:t>(muscle </a:t>
            </a:r>
            <a:r>
              <a:rPr lang="en-US" sz="1200" dirty="0"/>
              <a:t>cramping, diarrhea, and anxiety</a:t>
            </a:r>
            <a:r>
              <a:rPr lang="en-US" sz="1200" dirty="0" smtClean="0"/>
              <a:t>).</a:t>
            </a:r>
          </a:p>
          <a:p>
            <a:pPr marL="46800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The </a:t>
            </a:r>
            <a:r>
              <a:rPr lang="en-US" sz="1200" b="1" dirty="0"/>
              <a:t>dopamine circuit </a:t>
            </a:r>
            <a:r>
              <a:rPr lang="en-US" sz="1200" dirty="0"/>
              <a:t>determines how receptive a person is to opioids and antidepressants</a:t>
            </a:r>
            <a:endParaRPr lang="en-US" sz="1200" dirty="0" smtClean="0"/>
          </a:p>
          <a:p>
            <a:pPr marL="46800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b="1" dirty="0" smtClean="0"/>
              <a:t> </a:t>
            </a:r>
            <a:r>
              <a:rPr lang="en-US" sz="1200" b="1" dirty="0"/>
              <a:t>Only a tiny number</a:t>
            </a:r>
            <a:r>
              <a:rPr lang="en-US" sz="1200" dirty="0"/>
              <a:t> of those who use opioids for a long time develop the compulsive, ongoing need for the </a:t>
            </a:r>
            <a:r>
              <a:rPr lang="en-US" sz="1200" dirty="0" smtClean="0"/>
              <a:t>medication</a:t>
            </a:r>
            <a:endParaRPr lang="en-US" sz="1400" dirty="0" smtClean="0"/>
          </a:p>
        </p:txBody>
      </p:sp>
      <p:pic>
        <p:nvPicPr>
          <p:cNvPr id="2270" name="Google Shape;2270;p54"/>
          <p:cNvPicPr preferRelativeResize="0"/>
          <p:nvPr/>
        </p:nvPicPr>
        <p:blipFill rotWithShape="1">
          <a:blip r:embed="rId3">
            <a:alphaModFix/>
          </a:blip>
          <a:srcRect l="12625" r="12625"/>
          <a:stretch/>
        </p:blipFill>
        <p:spPr>
          <a:xfrm flipH="1">
            <a:off x="5601788" y="518935"/>
            <a:ext cx="3219600" cy="28714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49" name="Google Shape;2349;p54"/>
          <p:cNvGrpSpPr/>
          <p:nvPr/>
        </p:nvGrpSpPr>
        <p:grpSpPr>
          <a:xfrm>
            <a:off x="5601788" y="3482372"/>
            <a:ext cx="2101800" cy="867600"/>
            <a:chOff x="5203350" y="3641725"/>
            <a:chExt cx="2101800" cy="867600"/>
          </a:xfrm>
        </p:grpSpPr>
        <p:sp>
          <p:nvSpPr>
            <p:cNvPr id="2350" name="Google Shape;2350;p54"/>
            <p:cNvSpPr/>
            <p:nvPr/>
          </p:nvSpPr>
          <p:spPr>
            <a:xfrm rot="-5400000">
              <a:off x="5820450" y="3024625"/>
              <a:ext cx="867600" cy="21018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51" name="Google Shape;2351;p54"/>
            <p:cNvGrpSpPr/>
            <p:nvPr/>
          </p:nvGrpSpPr>
          <p:grpSpPr>
            <a:xfrm>
              <a:off x="5584088" y="3761038"/>
              <a:ext cx="1340325" cy="632275"/>
              <a:chOff x="5584088" y="3761038"/>
              <a:chExt cx="1340325" cy="632275"/>
            </a:xfrm>
          </p:grpSpPr>
          <p:grpSp>
            <p:nvGrpSpPr>
              <p:cNvPr id="2352" name="Google Shape;2352;p54"/>
              <p:cNvGrpSpPr/>
              <p:nvPr/>
            </p:nvGrpSpPr>
            <p:grpSpPr>
              <a:xfrm>
                <a:off x="5584088" y="3761038"/>
                <a:ext cx="480200" cy="632275"/>
                <a:chOff x="5455775" y="3761038"/>
                <a:chExt cx="480200" cy="632275"/>
              </a:xfrm>
            </p:grpSpPr>
            <p:sp>
              <p:nvSpPr>
                <p:cNvPr id="2353" name="Google Shape;2353;p54"/>
                <p:cNvSpPr/>
                <p:nvPr/>
              </p:nvSpPr>
              <p:spPr>
                <a:xfrm>
                  <a:off x="5465200" y="4057838"/>
                  <a:ext cx="470775" cy="33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31" h="13418" extrusionOk="0">
                      <a:moveTo>
                        <a:pt x="16400" y="602"/>
                      </a:moveTo>
                      <a:cubicBezTo>
                        <a:pt x="16457" y="602"/>
                        <a:pt x="16514" y="602"/>
                        <a:pt x="16571" y="614"/>
                      </a:cubicBezTo>
                      <a:cubicBezTo>
                        <a:pt x="16571" y="671"/>
                        <a:pt x="16571" y="728"/>
                        <a:pt x="16571" y="773"/>
                      </a:cubicBezTo>
                      <a:cubicBezTo>
                        <a:pt x="16548" y="1127"/>
                        <a:pt x="16537" y="1561"/>
                        <a:pt x="16696" y="1926"/>
                      </a:cubicBezTo>
                      <a:lnTo>
                        <a:pt x="2146" y="10919"/>
                      </a:lnTo>
                      <a:cubicBezTo>
                        <a:pt x="2043" y="10976"/>
                        <a:pt x="1929" y="11022"/>
                        <a:pt x="1815" y="11056"/>
                      </a:cubicBezTo>
                      <a:cubicBezTo>
                        <a:pt x="1552" y="10816"/>
                        <a:pt x="1267" y="10633"/>
                        <a:pt x="948" y="10497"/>
                      </a:cubicBezTo>
                      <a:cubicBezTo>
                        <a:pt x="890" y="10474"/>
                        <a:pt x="811" y="10439"/>
                        <a:pt x="753" y="10405"/>
                      </a:cubicBezTo>
                      <a:cubicBezTo>
                        <a:pt x="1005" y="9606"/>
                        <a:pt x="1404" y="9606"/>
                        <a:pt x="1621" y="9606"/>
                      </a:cubicBezTo>
                      <a:cubicBezTo>
                        <a:pt x="1838" y="9606"/>
                        <a:pt x="2066" y="9641"/>
                        <a:pt x="2271" y="9686"/>
                      </a:cubicBezTo>
                      <a:cubicBezTo>
                        <a:pt x="2465" y="9732"/>
                        <a:pt x="2659" y="9766"/>
                        <a:pt x="2853" y="9778"/>
                      </a:cubicBezTo>
                      <a:cubicBezTo>
                        <a:pt x="3036" y="9778"/>
                        <a:pt x="3207" y="9732"/>
                        <a:pt x="3355" y="9641"/>
                      </a:cubicBezTo>
                      <a:lnTo>
                        <a:pt x="14768" y="2599"/>
                      </a:lnTo>
                      <a:cubicBezTo>
                        <a:pt x="15064" y="2417"/>
                        <a:pt x="15179" y="2086"/>
                        <a:pt x="15327" y="1709"/>
                      </a:cubicBezTo>
                      <a:cubicBezTo>
                        <a:pt x="15578" y="1024"/>
                        <a:pt x="15783" y="602"/>
                        <a:pt x="16400" y="602"/>
                      </a:cubicBezTo>
                      <a:close/>
                      <a:moveTo>
                        <a:pt x="16395" y="1"/>
                      </a:moveTo>
                      <a:cubicBezTo>
                        <a:pt x="14835" y="1"/>
                        <a:pt x="14858" y="1830"/>
                        <a:pt x="14448" y="2086"/>
                      </a:cubicBezTo>
                      <a:lnTo>
                        <a:pt x="3047" y="9139"/>
                      </a:lnTo>
                      <a:cubicBezTo>
                        <a:pt x="3002" y="9166"/>
                        <a:pt x="2942" y="9177"/>
                        <a:pt x="2870" y="9177"/>
                      </a:cubicBezTo>
                      <a:cubicBezTo>
                        <a:pt x="2582" y="9177"/>
                        <a:pt x="2107" y="9002"/>
                        <a:pt x="1622" y="9002"/>
                      </a:cubicBezTo>
                      <a:cubicBezTo>
                        <a:pt x="1016" y="9002"/>
                        <a:pt x="394" y="9275"/>
                        <a:pt x="103" y="10508"/>
                      </a:cubicBezTo>
                      <a:cubicBezTo>
                        <a:pt x="0" y="10919"/>
                        <a:pt x="1176" y="11079"/>
                        <a:pt x="1507" y="11604"/>
                      </a:cubicBezTo>
                      <a:cubicBezTo>
                        <a:pt x="1826" y="12128"/>
                        <a:pt x="1438" y="13235"/>
                        <a:pt x="1838" y="13327"/>
                      </a:cubicBezTo>
                      <a:cubicBezTo>
                        <a:pt x="2102" y="13389"/>
                        <a:pt x="2334" y="13417"/>
                        <a:pt x="2538" y="13417"/>
                      </a:cubicBezTo>
                      <a:cubicBezTo>
                        <a:pt x="4194" y="13417"/>
                        <a:pt x="3976" y="11561"/>
                        <a:pt x="4383" y="11307"/>
                      </a:cubicBezTo>
                      <a:lnTo>
                        <a:pt x="15795" y="4266"/>
                      </a:lnTo>
                      <a:cubicBezTo>
                        <a:pt x="15854" y="4229"/>
                        <a:pt x="15940" y="4216"/>
                        <a:pt x="16045" y="4216"/>
                      </a:cubicBezTo>
                      <a:cubicBezTo>
                        <a:pt x="16302" y="4216"/>
                        <a:pt x="16675" y="4292"/>
                        <a:pt x="17067" y="4292"/>
                      </a:cubicBezTo>
                      <a:cubicBezTo>
                        <a:pt x="17731" y="4292"/>
                        <a:pt x="18447" y="4074"/>
                        <a:pt x="18728" y="2896"/>
                      </a:cubicBezTo>
                      <a:cubicBezTo>
                        <a:pt x="18830" y="2474"/>
                        <a:pt x="17609" y="2314"/>
                        <a:pt x="17278" y="1778"/>
                      </a:cubicBezTo>
                      <a:cubicBezTo>
                        <a:pt x="16959" y="1264"/>
                        <a:pt x="17381" y="169"/>
                        <a:pt x="16993" y="77"/>
                      </a:cubicBezTo>
                      <a:cubicBezTo>
                        <a:pt x="16771" y="25"/>
                        <a:pt x="16573" y="1"/>
                        <a:pt x="1639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4" name="Google Shape;2354;p54"/>
                <p:cNvSpPr/>
                <p:nvPr/>
              </p:nvSpPr>
              <p:spPr>
                <a:xfrm>
                  <a:off x="5522825" y="3769888"/>
                  <a:ext cx="353525" cy="352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41" h="14118" extrusionOk="0">
                      <a:moveTo>
                        <a:pt x="7117" y="413"/>
                      </a:moveTo>
                      <a:cubicBezTo>
                        <a:pt x="8012" y="413"/>
                        <a:pt x="8718" y="714"/>
                        <a:pt x="8959" y="1290"/>
                      </a:cubicBezTo>
                      <a:cubicBezTo>
                        <a:pt x="9370" y="2272"/>
                        <a:pt x="8286" y="3652"/>
                        <a:pt x="6551" y="4394"/>
                      </a:cubicBezTo>
                      <a:cubicBezTo>
                        <a:pt x="5834" y="4699"/>
                        <a:pt x="5117" y="4846"/>
                        <a:pt x="4491" y="4846"/>
                      </a:cubicBezTo>
                      <a:cubicBezTo>
                        <a:pt x="3594" y="4846"/>
                        <a:pt x="2886" y="4544"/>
                        <a:pt x="2637" y="3972"/>
                      </a:cubicBezTo>
                      <a:cubicBezTo>
                        <a:pt x="2226" y="2991"/>
                        <a:pt x="3299" y="1598"/>
                        <a:pt x="5045" y="868"/>
                      </a:cubicBezTo>
                      <a:cubicBezTo>
                        <a:pt x="5766" y="562"/>
                        <a:pt x="6488" y="413"/>
                        <a:pt x="7117" y="413"/>
                      </a:cubicBezTo>
                      <a:close/>
                      <a:moveTo>
                        <a:pt x="4010" y="6499"/>
                      </a:moveTo>
                      <a:cubicBezTo>
                        <a:pt x="4073" y="6499"/>
                        <a:pt x="4136" y="6505"/>
                        <a:pt x="4200" y="6517"/>
                      </a:cubicBezTo>
                      <a:lnTo>
                        <a:pt x="5729" y="6779"/>
                      </a:lnTo>
                      <a:cubicBezTo>
                        <a:pt x="6232" y="6871"/>
                        <a:pt x="6460" y="7361"/>
                        <a:pt x="6277" y="7841"/>
                      </a:cubicBezTo>
                      <a:lnTo>
                        <a:pt x="5935" y="8731"/>
                      </a:lnTo>
                      <a:cubicBezTo>
                        <a:pt x="5764" y="9096"/>
                        <a:pt x="5399" y="9336"/>
                        <a:pt x="4988" y="9336"/>
                      </a:cubicBezTo>
                      <a:lnTo>
                        <a:pt x="3824" y="9313"/>
                      </a:lnTo>
                      <a:cubicBezTo>
                        <a:pt x="3356" y="9301"/>
                        <a:pt x="2968" y="8982"/>
                        <a:pt x="2968" y="8548"/>
                      </a:cubicBezTo>
                      <a:lnTo>
                        <a:pt x="2991" y="7476"/>
                      </a:lnTo>
                      <a:cubicBezTo>
                        <a:pt x="3011" y="6923"/>
                        <a:pt x="3471" y="6499"/>
                        <a:pt x="4010" y="6499"/>
                      </a:cubicBezTo>
                      <a:close/>
                      <a:moveTo>
                        <a:pt x="10219" y="6499"/>
                      </a:moveTo>
                      <a:cubicBezTo>
                        <a:pt x="10749" y="6499"/>
                        <a:pt x="11210" y="6923"/>
                        <a:pt x="11230" y="7476"/>
                      </a:cubicBezTo>
                      <a:lnTo>
                        <a:pt x="11253" y="8548"/>
                      </a:lnTo>
                      <a:cubicBezTo>
                        <a:pt x="11253" y="8970"/>
                        <a:pt x="10865" y="9301"/>
                        <a:pt x="10397" y="9313"/>
                      </a:cubicBezTo>
                      <a:lnTo>
                        <a:pt x="9233" y="9336"/>
                      </a:lnTo>
                      <a:cubicBezTo>
                        <a:pt x="8822" y="9336"/>
                        <a:pt x="8457" y="9096"/>
                        <a:pt x="8286" y="8731"/>
                      </a:cubicBezTo>
                      <a:lnTo>
                        <a:pt x="7955" y="7841"/>
                      </a:lnTo>
                      <a:cubicBezTo>
                        <a:pt x="7761" y="7361"/>
                        <a:pt x="7989" y="6871"/>
                        <a:pt x="8491" y="6779"/>
                      </a:cubicBezTo>
                      <a:lnTo>
                        <a:pt x="10032" y="6517"/>
                      </a:lnTo>
                      <a:cubicBezTo>
                        <a:pt x="10095" y="6505"/>
                        <a:pt x="10157" y="6499"/>
                        <a:pt x="10219" y="6499"/>
                      </a:cubicBezTo>
                      <a:close/>
                      <a:moveTo>
                        <a:pt x="7122" y="8788"/>
                      </a:moveTo>
                      <a:cubicBezTo>
                        <a:pt x="7361" y="8788"/>
                        <a:pt x="7715" y="9199"/>
                        <a:pt x="7955" y="9769"/>
                      </a:cubicBezTo>
                      <a:cubicBezTo>
                        <a:pt x="8229" y="10397"/>
                        <a:pt x="8252" y="11002"/>
                        <a:pt x="8012" y="11105"/>
                      </a:cubicBezTo>
                      <a:cubicBezTo>
                        <a:pt x="7991" y="11114"/>
                        <a:pt x="7972" y="11118"/>
                        <a:pt x="7954" y="11118"/>
                      </a:cubicBezTo>
                      <a:cubicBezTo>
                        <a:pt x="7778" y="11118"/>
                        <a:pt x="7721" y="10705"/>
                        <a:pt x="7110" y="10705"/>
                      </a:cubicBezTo>
                      <a:cubicBezTo>
                        <a:pt x="6500" y="10705"/>
                        <a:pt x="6443" y="11118"/>
                        <a:pt x="6259" y="11118"/>
                      </a:cubicBezTo>
                      <a:cubicBezTo>
                        <a:pt x="6240" y="11118"/>
                        <a:pt x="6220" y="11114"/>
                        <a:pt x="6197" y="11105"/>
                      </a:cubicBezTo>
                      <a:cubicBezTo>
                        <a:pt x="5958" y="11002"/>
                        <a:pt x="5992" y="10397"/>
                        <a:pt x="6266" y="9769"/>
                      </a:cubicBezTo>
                      <a:cubicBezTo>
                        <a:pt x="6506" y="9199"/>
                        <a:pt x="6859" y="8788"/>
                        <a:pt x="7099" y="8788"/>
                      </a:cubicBezTo>
                      <a:close/>
                      <a:moveTo>
                        <a:pt x="7179" y="1"/>
                      </a:moveTo>
                      <a:cubicBezTo>
                        <a:pt x="3664" y="1"/>
                        <a:pt x="1" y="3550"/>
                        <a:pt x="1769" y="6973"/>
                      </a:cubicBezTo>
                      <a:cubicBezTo>
                        <a:pt x="3116" y="9553"/>
                        <a:pt x="1165" y="12246"/>
                        <a:pt x="4428" y="12246"/>
                      </a:cubicBezTo>
                      <a:lnTo>
                        <a:pt x="4428" y="13022"/>
                      </a:lnTo>
                      <a:cubicBezTo>
                        <a:pt x="4428" y="13433"/>
                        <a:pt x="4588" y="13684"/>
                        <a:pt x="4851" y="13843"/>
                      </a:cubicBezTo>
                      <a:lnTo>
                        <a:pt x="4851" y="12497"/>
                      </a:lnTo>
                      <a:cubicBezTo>
                        <a:pt x="4851" y="12451"/>
                        <a:pt x="4885" y="12428"/>
                        <a:pt x="4919" y="12428"/>
                      </a:cubicBezTo>
                      <a:cubicBezTo>
                        <a:pt x="4965" y="12428"/>
                        <a:pt x="4988" y="12463"/>
                        <a:pt x="4999" y="12497"/>
                      </a:cubicBezTo>
                      <a:lnTo>
                        <a:pt x="4999" y="13912"/>
                      </a:lnTo>
                      <a:cubicBezTo>
                        <a:pt x="5182" y="13992"/>
                        <a:pt x="5376" y="14037"/>
                        <a:pt x="5581" y="14072"/>
                      </a:cubicBezTo>
                      <a:lnTo>
                        <a:pt x="5581" y="12645"/>
                      </a:lnTo>
                      <a:cubicBezTo>
                        <a:pt x="5581" y="12600"/>
                        <a:pt x="5615" y="12565"/>
                        <a:pt x="5650" y="12565"/>
                      </a:cubicBezTo>
                      <a:cubicBezTo>
                        <a:pt x="5695" y="12565"/>
                        <a:pt x="5729" y="12600"/>
                        <a:pt x="5729" y="12645"/>
                      </a:cubicBezTo>
                      <a:lnTo>
                        <a:pt x="5729" y="14083"/>
                      </a:lnTo>
                      <a:cubicBezTo>
                        <a:pt x="5901" y="14106"/>
                        <a:pt x="6106" y="14117"/>
                        <a:pt x="6311" y="14117"/>
                      </a:cubicBezTo>
                      <a:lnTo>
                        <a:pt x="6311" y="12782"/>
                      </a:lnTo>
                      <a:cubicBezTo>
                        <a:pt x="6311" y="12748"/>
                        <a:pt x="6346" y="12714"/>
                        <a:pt x="6380" y="12714"/>
                      </a:cubicBezTo>
                      <a:cubicBezTo>
                        <a:pt x="6414" y="12714"/>
                        <a:pt x="6448" y="12748"/>
                        <a:pt x="6460" y="12782"/>
                      </a:cubicBezTo>
                      <a:lnTo>
                        <a:pt x="6460" y="14117"/>
                      </a:lnTo>
                      <a:lnTo>
                        <a:pt x="7145" y="14117"/>
                      </a:lnTo>
                      <a:lnTo>
                        <a:pt x="7145" y="12782"/>
                      </a:lnTo>
                      <a:cubicBezTo>
                        <a:pt x="7150" y="12742"/>
                        <a:pt x="7182" y="12722"/>
                        <a:pt x="7214" y="12722"/>
                      </a:cubicBezTo>
                      <a:cubicBezTo>
                        <a:pt x="7247" y="12722"/>
                        <a:pt x="7282" y="12742"/>
                        <a:pt x="7293" y="12782"/>
                      </a:cubicBezTo>
                      <a:lnTo>
                        <a:pt x="7293" y="14117"/>
                      </a:lnTo>
                      <a:lnTo>
                        <a:pt x="8012" y="14117"/>
                      </a:lnTo>
                      <a:lnTo>
                        <a:pt x="8012" y="12782"/>
                      </a:lnTo>
                      <a:cubicBezTo>
                        <a:pt x="8012" y="12736"/>
                        <a:pt x="8046" y="12714"/>
                        <a:pt x="8092" y="12714"/>
                      </a:cubicBezTo>
                      <a:cubicBezTo>
                        <a:pt x="8126" y="12714"/>
                        <a:pt x="8160" y="12748"/>
                        <a:pt x="8160" y="12782"/>
                      </a:cubicBezTo>
                      <a:lnTo>
                        <a:pt x="8160" y="14117"/>
                      </a:lnTo>
                      <a:cubicBezTo>
                        <a:pt x="8354" y="14117"/>
                        <a:pt x="8548" y="14106"/>
                        <a:pt x="8742" y="14083"/>
                      </a:cubicBezTo>
                      <a:lnTo>
                        <a:pt x="8742" y="12645"/>
                      </a:lnTo>
                      <a:cubicBezTo>
                        <a:pt x="8742" y="12600"/>
                        <a:pt x="8777" y="12565"/>
                        <a:pt x="8822" y="12565"/>
                      </a:cubicBezTo>
                      <a:cubicBezTo>
                        <a:pt x="8856" y="12565"/>
                        <a:pt x="8891" y="12600"/>
                        <a:pt x="8891" y="12645"/>
                      </a:cubicBezTo>
                      <a:lnTo>
                        <a:pt x="8891" y="14072"/>
                      </a:lnTo>
                      <a:cubicBezTo>
                        <a:pt x="9096" y="14049"/>
                        <a:pt x="9290" y="13992"/>
                        <a:pt x="9473" y="13901"/>
                      </a:cubicBezTo>
                      <a:lnTo>
                        <a:pt x="9473" y="12497"/>
                      </a:lnTo>
                      <a:cubicBezTo>
                        <a:pt x="9473" y="12451"/>
                        <a:pt x="9507" y="12428"/>
                        <a:pt x="9553" y="12428"/>
                      </a:cubicBezTo>
                      <a:cubicBezTo>
                        <a:pt x="9587" y="12428"/>
                        <a:pt x="9621" y="12451"/>
                        <a:pt x="9621" y="12497"/>
                      </a:cubicBezTo>
                      <a:lnTo>
                        <a:pt x="9621" y="13798"/>
                      </a:lnTo>
                      <a:cubicBezTo>
                        <a:pt x="9826" y="13638"/>
                        <a:pt x="9941" y="13398"/>
                        <a:pt x="9941" y="13033"/>
                      </a:cubicBezTo>
                      <a:lnTo>
                        <a:pt x="9941" y="12234"/>
                      </a:lnTo>
                      <a:cubicBezTo>
                        <a:pt x="13045" y="12234"/>
                        <a:pt x="11185" y="9667"/>
                        <a:pt x="12485" y="6962"/>
                      </a:cubicBezTo>
                      <a:cubicBezTo>
                        <a:pt x="14140" y="3493"/>
                        <a:pt x="10694" y="1"/>
                        <a:pt x="717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5" name="Google Shape;2355;p54"/>
                <p:cNvSpPr/>
                <p:nvPr/>
              </p:nvSpPr>
              <p:spPr>
                <a:xfrm>
                  <a:off x="5455775" y="4049513"/>
                  <a:ext cx="478200" cy="34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28" h="13752" extrusionOk="0">
                      <a:moveTo>
                        <a:pt x="16547" y="337"/>
                      </a:moveTo>
                      <a:cubicBezTo>
                        <a:pt x="16713" y="337"/>
                        <a:pt x="16899" y="360"/>
                        <a:pt x="17108" y="410"/>
                      </a:cubicBezTo>
                      <a:cubicBezTo>
                        <a:pt x="17165" y="456"/>
                        <a:pt x="17153" y="787"/>
                        <a:pt x="17142" y="958"/>
                      </a:cubicBezTo>
                      <a:cubicBezTo>
                        <a:pt x="17130" y="1323"/>
                        <a:pt x="17096" y="1723"/>
                        <a:pt x="17290" y="2019"/>
                      </a:cubicBezTo>
                      <a:cubicBezTo>
                        <a:pt x="17473" y="2328"/>
                        <a:pt x="17861" y="2510"/>
                        <a:pt x="18203" y="2670"/>
                      </a:cubicBezTo>
                      <a:cubicBezTo>
                        <a:pt x="18397" y="2773"/>
                        <a:pt x="18740" y="2932"/>
                        <a:pt x="18717" y="3012"/>
                      </a:cubicBezTo>
                      <a:cubicBezTo>
                        <a:pt x="18469" y="4071"/>
                        <a:pt x="17864" y="4280"/>
                        <a:pt x="17245" y="4280"/>
                      </a:cubicBezTo>
                      <a:cubicBezTo>
                        <a:pt x="17037" y="4280"/>
                        <a:pt x="16827" y="4256"/>
                        <a:pt x="16628" y="4233"/>
                      </a:cubicBezTo>
                      <a:cubicBezTo>
                        <a:pt x="16477" y="4218"/>
                        <a:pt x="16340" y="4204"/>
                        <a:pt x="16219" y="4204"/>
                      </a:cubicBezTo>
                      <a:cubicBezTo>
                        <a:pt x="16074" y="4204"/>
                        <a:pt x="15951" y="4223"/>
                        <a:pt x="15852" y="4279"/>
                      </a:cubicBezTo>
                      <a:lnTo>
                        <a:pt x="4440" y="11332"/>
                      </a:lnTo>
                      <a:cubicBezTo>
                        <a:pt x="4257" y="11434"/>
                        <a:pt x="4189" y="11697"/>
                        <a:pt x="4098" y="12016"/>
                      </a:cubicBezTo>
                      <a:cubicBezTo>
                        <a:pt x="3915" y="12650"/>
                        <a:pt x="3701" y="13404"/>
                        <a:pt x="2687" y="13404"/>
                      </a:cubicBezTo>
                      <a:cubicBezTo>
                        <a:pt x="2495" y="13404"/>
                        <a:pt x="2275" y="13377"/>
                        <a:pt x="2021" y="13317"/>
                      </a:cubicBezTo>
                      <a:cubicBezTo>
                        <a:pt x="1952" y="13306"/>
                        <a:pt x="1964" y="12929"/>
                        <a:pt x="1964" y="12747"/>
                      </a:cubicBezTo>
                      <a:cubicBezTo>
                        <a:pt x="1964" y="12382"/>
                        <a:pt x="1975" y="11971"/>
                        <a:pt x="1792" y="11674"/>
                      </a:cubicBezTo>
                      <a:cubicBezTo>
                        <a:pt x="1610" y="11389"/>
                        <a:pt x="1245" y="11206"/>
                        <a:pt x="914" y="11046"/>
                      </a:cubicBezTo>
                      <a:cubicBezTo>
                        <a:pt x="731" y="10955"/>
                        <a:pt x="400" y="10795"/>
                        <a:pt x="412" y="10715"/>
                      </a:cubicBezTo>
                      <a:cubicBezTo>
                        <a:pt x="685" y="9597"/>
                        <a:pt x="1210" y="9335"/>
                        <a:pt x="1770" y="9335"/>
                      </a:cubicBezTo>
                      <a:cubicBezTo>
                        <a:pt x="2021" y="9346"/>
                        <a:pt x="2260" y="9380"/>
                        <a:pt x="2511" y="9437"/>
                      </a:cubicBezTo>
                      <a:cubicBezTo>
                        <a:pt x="2696" y="9477"/>
                        <a:pt x="2862" y="9509"/>
                        <a:pt x="3004" y="9509"/>
                      </a:cubicBezTo>
                      <a:cubicBezTo>
                        <a:pt x="3108" y="9509"/>
                        <a:pt x="3199" y="9492"/>
                        <a:pt x="3276" y="9449"/>
                      </a:cubicBezTo>
                      <a:lnTo>
                        <a:pt x="14688" y="2396"/>
                      </a:lnTo>
                      <a:cubicBezTo>
                        <a:pt x="14871" y="2293"/>
                        <a:pt x="14962" y="2042"/>
                        <a:pt x="15076" y="1723"/>
                      </a:cubicBezTo>
                      <a:cubicBezTo>
                        <a:pt x="15310" y="1100"/>
                        <a:pt x="15593" y="337"/>
                        <a:pt x="16547" y="337"/>
                      </a:cubicBezTo>
                      <a:close/>
                      <a:moveTo>
                        <a:pt x="16548" y="0"/>
                      </a:moveTo>
                      <a:cubicBezTo>
                        <a:pt x="15355" y="0"/>
                        <a:pt x="14982" y="988"/>
                        <a:pt x="14745" y="1609"/>
                      </a:cubicBezTo>
                      <a:cubicBezTo>
                        <a:pt x="14665" y="1825"/>
                        <a:pt x="14585" y="2065"/>
                        <a:pt x="14506" y="2111"/>
                      </a:cubicBezTo>
                      <a:lnTo>
                        <a:pt x="3105" y="9152"/>
                      </a:lnTo>
                      <a:cubicBezTo>
                        <a:pt x="3085" y="9165"/>
                        <a:pt x="3049" y="9171"/>
                        <a:pt x="3003" y="9171"/>
                      </a:cubicBezTo>
                      <a:cubicBezTo>
                        <a:pt x="2893" y="9171"/>
                        <a:pt x="2725" y="9139"/>
                        <a:pt x="2580" y="9106"/>
                      </a:cubicBezTo>
                      <a:cubicBezTo>
                        <a:pt x="2345" y="9057"/>
                        <a:pt x="2061" y="8999"/>
                        <a:pt x="1767" y="8999"/>
                      </a:cubicBezTo>
                      <a:cubicBezTo>
                        <a:pt x="1107" y="8999"/>
                        <a:pt x="397" y="9292"/>
                        <a:pt x="81" y="10636"/>
                      </a:cubicBezTo>
                      <a:cubicBezTo>
                        <a:pt x="1" y="10978"/>
                        <a:pt x="389" y="11172"/>
                        <a:pt x="765" y="11355"/>
                      </a:cubicBezTo>
                      <a:cubicBezTo>
                        <a:pt x="1051" y="11491"/>
                        <a:pt x="1370" y="11651"/>
                        <a:pt x="1496" y="11857"/>
                      </a:cubicBezTo>
                      <a:cubicBezTo>
                        <a:pt x="1633" y="12062"/>
                        <a:pt x="1621" y="12427"/>
                        <a:pt x="1621" y="12735"/>
                      </a:cubicBezTo>
                      <a:cubicBezTo>
                        <a:pt x="1610" y="13146"/>
                        <a:pt x="1598" y="13568"/>
                        <a:pt x="1941" y="13660"/>
                      </a:cubicBezTo>
                      <a:cubicBezTo>
                        <a:pt x="2192" y="13717"/>
                        <a:pt x="2431" y="13751"/>
                        <a:pt x="2694" y="13751"/>
                      </a:cubicBezTo>
                      <a:cubicBezTo>
                        <a:pt x="3961" y="13751"/>
                        <a:pt x="4246" y="12747"/>
                        <a:pt x="4429" y="12119"/>
                      </a:cubicBezTo>
                      <a:cubicBezTo>
                        <a:pt x="4486" y="11914"/>
                        <a:pt x="4554" y="11674"/>
                        <a:pt x="4623" y="11628"/>
                      </a:cubicBezTo>
                      <a:lnTo>
                        <a:pt x="16023" y="4587"/>
                      </a:lnTo>
                      <a:cubicBezTo>
                        <a:pt x="16056" y="4564"/>
                        <a:pt x="16118" y="4556"/>
                        <a:pt x="16195" y="4556"/>
                      </a:cubicBezTo>
                      <a:cubicBezTo>
                        <a:pt x="16308" y="4556"/>
                        <a:pt x="16454" y="4574"/>
                        <a:pt x="16583" y="4587"/>
                      </a:cubicBezTo>
                      <a:cubicBezTo>
                        <a:pt x="16767" y="4606"/>
                        <a:pt x="16980" y="4628"/>
                        <a:pt x="17203" y="4628"/>
                      </a:cubicBezTo>
                      <a:cubicBezTo>
                        <a:pt x="17917" y="4628"/>
                        <a:pt x="18734" y="4400"/>
                        <a:pt x="19048" y="3104"/>
                      </a:cubicBezTo>
                      <a:cubicBezTo>
                        <a:pt x="19128" y="2750"/>
                        <a:pt x="18728" y="2556"/>
                        <a:pt x="18340" y="2373"/>
                      </a:cubicBezTo>
                      <a:cubicBezTo>
                        <a:pt x="18043" y="2225"/>
                        <a:pt x="17701" y="2054"/>
                        <a:pt x="17575" y="1848"/>
                      </a:cubicBezTo>
                      <a:cubicBezTo>
                        <a:pt x="17450" y="1654"/>
                        <a:pt x="17461" y="1300"/>
                        <a:pt x="17484" y="981"/>
                      </a:cubicBezTo>
                      <a:cubicBezTo>
                        <a:pt x="17496" y="581"/>
                        <a:pt x="17518" y="159"/>
                        <a:pt x="17176" y="79"/>
                      </a:cubicBezTo>
                      <a:cubicBezTo>
                        <a:pt x="16944" y="25"/>
                        <a:pt x="16736" y="0"/>
                        <a:pt x="1654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6" name="Google Shape;2356;p54"/>
                <p:cNvSpPr/>
                <p:nvPr/>
              </p:nvSpPr>
              <p:spPr>
                <a:xfrm>
                  <a:off x="5473475" y="4064313"/>
                  <a:ext cx="408300" cy="26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32" h="10797" extrusionOk="0">
                      <a:moveTo>
                        <a:pt x="15829" y="355"/>
                      </a:moveTo>
                      <a:cubicBezTo>
                        <a:pt x="15795" y="720"/>
                        <a:pt x="15829" y="1085"/>
                        <a:pt x="15920" y="1439"/>
                      </a:cubicBezTo>
                      <a:lnTo>
                        <a:pt x="1495" y="10340"/>
                      </a:lnTo>
                      <a:cubicBezTo>
                        <a:pt x="1427" y="10374"/>
                        <a:pt x="1370" y="10409"/>
                        <a:pt x="1301" y="10432"/>
                      </a:cubicBezTo>
                      <a:cubicBezTo>
                        <a:pt x="1050" y="10215"/>
                        <a:pt x="765" y="10044"/>
                        <a:pt x="468" y="9918"/>
                      </a:cubicBezTo>
                      <a:lnTo>
                        <a:pt x="400" y="9884"/>
                      </a:lnTo>
                      <a:cubicBezTo>
                        <a:pt x="589" y="9416"/>
                        <a:pt x="813" y="9356"/>
                        <a:pt x="988" y="9356"/>
                      </a:cubicBezTo>
                      <a:cubicBezTo>
                        <a:pt x="1014" y="9356"/>
                        <a:pt x="1038" y="9357"/>
                        <a:pt x="1062" y="9359"/>
                      </a:cubicBezTo>
                      <a:cubicBezTo>
                        <a:pt x="1267" y="9370"/>
                        <a:pt x="1472" y="9393"/>
                        <a:pt x="1678" y="9439"/>
                      </a:cubicBezTo>
                      <a:lnTo>
                        <a:pt x="1712" y="9439"/>
                      </a:lnTo>
                      <a:cubicBezTo>
                        <a:pt x="1906" y="9484"/>
                        <a:pt x="2100" y="9519"/>
                        <a:pt x="2294" y="9519"/>
                      </a:cubicBezTo>
                      <a:cubicBezTo>
                        <a:pt x="2311" y="9520"/>
                        <a:pt x="2329" y="9520"/>
                        <a:pt x="2346" y="9520"/>
                      </a:cubicBezTo>
                      <a:cubicBezTo>
                        <a:pt x="2534" y="9520"/>
                        <a:pt x="2720" y="9464"/>
                        <a:pt x="2888" y="9370"/>
                      </a:cubicBezTo>
                      <a:lnTo>
                        <a:pt x="14288" y="2318"/>
                      </a:lnTo>
                      <a:cubicBezTo>
                        <a:pt x="14642" y="2101"/>
                        <a:pt x="14779" y="1747"/>
                        <a:pt x="14927" y="1348"/>
                      </a:cubicBezTo>
                      <a:cubicBezTo>
                        <a:pt x="15178" y="663"/>
                        <a:pt x="15338" y="355"/>
                        <a:pt x="15829" y="355"/>
                      </a:cubicBezTo>
                      <a:close/>
                      <a:moveTo>
                        <a:pt x="15840" y="1"/>
                      </a:moveTo>
                      <a:cubicBezTo>
                        <a:pt x="15064" y="1"/>
                        <a:pt x="14825" y="617"/>
                        <a:pt x="14608" y="1222"/>
                      </a:cubicBezTo>
                      <a:cubicBezTo>
                        <a:pt x="14471" y="1587"/>
                        <a:pt x="14368" y="1872"/>
                        <a:pt x="14117" y="2021"/>
                      </a:cubicBezTo>
                      <a:lnTo>
                        <a:pt x="2705" y="9062"/>
                      </a:lnTo>
                      <a:cubicBezTo>
                        <a:pt x="2594" y="9132"/>
                        <a:pt x="2452" y="9161"/>
                        <a:pt x="2290" y="9161"/>
                      </a:cubicBezTo>
                      <a:cubicBezTo>
                        <a:pt x="2136" y="9161"/>
                        <a:pt x="1964" y="9135"/>
                        <a:pt x="1781" y="9096"/>
                      </a:cubicBezTo>
                      <a:lnTo>
                        <a:pt x="1735" y="9085"/>
                      </a:lnTo>
                      <a:cubicBezTo>
                        <a:pt x="1518" y="9039"/>
                        <a:pt x="1290" y="9005"/>
                        <a:pt x="1062" y="8994"/>
                      </a:cubicBezTo>
                      <a:cubicBezTo>
                        <a:pt x="822" y="8994"/>
                        <a:pt x="320" y="8994"/>
                        <a:pt x="23" y="9918"/>
                      </a:cubicBezTo>
                      <a:cubicBezTo>
                        <a:pt x="0" y="9998"/>
                        <a:pt x="34" y="10078"/>
                        <a:pt x="103" y="10123"/>
                      </a:cubicBezTo>
                      <a:lnTo>
                        <a:pt x="240" y="10192"/>
                      </a:lnTo>
                      <a:lnTo>
                        <a:pt x="308" y="10226"/>
                      </a:lnTo>
                      <a:cubicBezTo>
                        <a:pt x="617" y="10352"/>
                        <a:pt x="890" y="10523"/>
                        <a:pt x="1130" y="10740"/>
                      </a:cubicBezTo>
                      <a:cubicBezTo>
                        <a:pt x="1164" y="10774"/>
                        <a:pt x="1199" y="10785"/>
                        <a:pt x="1256" y="10797"/>
                      </a:cubicBezTo>
                      <a:lnTo>
                        <a:pt x="1301" y="10785"/>
                      </a:lnTo>
                      <a:cubicBezTo>
                        <a:pt x="1438" y="10751"/>
                        <a:pt x="1564" y="10705"/>
                        <a:pt x="1678" y="10637"/>
                      </a:cubicBezTo>
                      <a:lnTo>
                        <a:pt x="16228" y="1644"/>
                      </a:lnTo>
                      <a:cubicBezTo>
                        <a:pt x="16308" y="1599"/>
                        <a:pt x="16331" y="1507"/>
                        <a:pt x="16297" y="1427"/>
                      </a:cubicBezTo>
                      <a:cubicBezTo>
                        <a:pt x="16160" y="1096"/>
                        <a:pt x="16171" y="708"/>
                        <a:pt x="16194" y="355"/>
                      </a:cubicBezTo>
                      <a:lnTo>
                        <a:pt x="16194" y="309"/>
                      </a:lnTo>
                      <a:lnTo>
                        <a:pt x="16194" y="183"/>
                      </a:lnTo>
                      <a:cubicBezTo>
                        <a:pt x="16183" y="92"/>
                        <a:pt x="16126" y="24"/>
                        <a:pt x="16034" y="12"/>
                      </a:cubicBezTo>
                      <a:cubicBezTo>
                        <a:pt x="15977" y="1"/>
                        <a:pt x="15909" y="1"/>
                        <a:pt x="1584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7" name="Google Shape;2357;p54"/>
                <p:cNvSpPr/>
                <p:nvPr/>
              </p:nvSpPr>
              <p:spPr>
                <a:xfrm>
                  <a:off x="5455775" y="4049213"/>
                  <a:ext cx="237400" cy="172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96" h="6893" extrusionOk="0">
                      <a:moveTo>
                        <a:pt x="2581" y="349"/>
                      </a:moveTo>
                      <a:cubicBezTo>
                        <a:pt x="3535" y="349"/>
                        <a:pt x="3819" y="1112"/>
                        <a:pt x="4052" y="1735"/>
                      </a:cubicBezTo>
                      <a:cubicBezTo>
                        <a:pt x="4166" y="2054"/>
                        <a:pt x="4257" y="2305"/>
                        <a:pt x="4440" y="2408"/>
                      </a:cubicBezTo>
                      <a:lnTo>
                        <a:pt x="5364" y="2979"/>
                      </a:lnTo>
                      <a:lnTo>
                        <a:pt x="8971" y="5215"/>
                      </a:lnTo>
                      <a:lnTo>
                        <a:pt x="6871" y="6516"/>
                      </a:lnTo>
                      <a:lnTo>
                        <a:pt x="3276" y="4291"/>
                      </a:lnTo>
                      <a:cubicBezTo>
                        <a:pt x="3190" y="4243"/>
                        <a:pt x="3089" y="4220"/>
                        <a:pt x="2985" y="4220"/>
                      </a:cubicBezTo>
                      <a:cubicBezTo>
                        <a:pt x="2964" y="4220"/>
                        <a:pt x="2943" y="4221"/>
                        <a:pt x="2922" y="4223"/>
                      </a:cubicBezTo>
                      <a:cubicBezTo>
                        <a:pt x="2785" y="4223"/>
                        <a:pt x="2637" y="4234"/>
                        <a:pt x="2500" y="4245"/>
                      </a:cubicBezTo>
                      <a:cubicBezTo>
                        <a:pt x="2302" y="4268"/>
                        <a:pt x="2092" y="4292"/>
                        <a:pt x="1883" y="4292"/>
                      </a:cubicBezTo>
                      <a:cubicBezTo>
                        <a:pt x="1264" y="4292"/>
                        <a:pt x="659" y="4083"/>
                        <a:pt x="412" y="3024"/>
                      </a:cubicBezTo>
                      <a:cubicBezTo>
                        <a:pt x="389" y="2944"/>
                        <a:pt x="731" y="2785"/>
                        <a:pt x="925" y="2682"/>
                      </a:cubicBezTo>
                      <a:cubicBezTo>
                        <a:pt x="1267" y="2522"/>
                        <a:pt x="1655" y="2328"/>
                        <a:pt x="1838" y="2031"/>
                      </a:cubicBezTo>
                      <a:cubicBezTo>
                        <a:pt x="2021" y="1746"/>
                        <a:pt x="1998" y="1335"/>
                        <a:pt x="1986" y="970"/>
                      </a:cubicBezTo>
                      <a:cubicBezTo>
                        <a:pt x="1975" y="799"/>
                        <a:pt x="1964" y="468"/>
                        <a:pt x="2021" y="422"/>
                      </a:cubicBezTo>
                      <a:cubicBezTo>
                        <a:pt x="2230" y="372"/>
                        <a:pt x="2415" y="349"/>
                        <a:pt x="2581" y="349"/>
                      </a:cubicBezTo>
                      <a:close/>
                      <a:moveTo>
                        <a:pt x="2573" y="1"/>
                      </a:moveTo>
                      <a:cubicBezTo>
                        <a:pt x="2384" y="1"/>
                        <a:pt x="2174" y="26"/>
                        <a:pt x="1941" y="80"/>
                      </a:cubicBezTo>
                      <a:cubicBezTo>
                        <a:pt x="1610" y="160"/>
                        <a:pt x="1621" y="582"/>
                        <a:pt x="1644" y="981"/>
                      </a:cubicBezTo>
                      <a:cubicBezTo>
                        <a:pt x="1655" y="1301"/>
                        <a:pt x="1690" y="1632"/>
                        <a:pt x="1553" y="1849"/>
                      </a:cubicBezTo>
                      <a:cubicBezTo>
                        <a:pt x="1416" y="2066"/>
                        <a:pt x="1085" y="2225"/>
                        <a:pt x="788" y="2374"/>
                      </a:cubicBezTo>
                      <a:cubicBezTo>
                        <a:pt x="400" y="2556"/>
                        <a:pt x="1" y="2750"/>
                        <a:pt x="81" y="3104"/>
                      </a:cubicBezTo>
                      <a:cubicBezTo>
                        <a:pt x="385" y="4400"/>
                        <a:pt x="1207" y="4629"/>
                        <a:pt x="1919" y="4629"/>
                      </a:cubicBezTo>
                      <a:cubicBezTo>
                        <a:pt x="2141" y="4629"/>
                        <a:pt x="2352" y="4607"/>
                        <a:pt x="2534" y="4588"/>
                      </a:cubicBezTo>
                      <a:cubicBezTo>
                        <a:pt x="2666" y="4575"/>
                        <a:pt x="2809" y="4561"/>
                        <a:pt x="2920" y="4561"/>
                      </a:cubicBezTo>
                      <a:cubicBezTo>
                        <a:pt x="3001" y="4561"/>
                        <a:pt x="3064" y="4568"/>
                        <a:pt x="3093" y="4588"/>
                      </a:cubicBezTo>
                      <a:lnTo>
                        <a:pt x="6780" y="6859"/>
                      </a:lnTo>
                      <a:cubicBezTo>
                        <a:pt x="6802" y="6882"/>
                        <a:pt x="6837" y="6882"/>
                        <a:pt x="6871" y="6893"/>
                      </a:cubicBezTo>
                      <a:cubicBezTo>
                        <a:pt x="6905" y="6882"/>
                        <a:pt x="6939" y="6870"/>
                        <a:pt x="6962" y="6847"/>
                      </a:cubicBezTo>
                      <a:lnTo>
                        <a:pt x="9393" y="5341"/>
                      </a:lnTo>
                      <a:cubicBezTo>
                        <a:pt x="9496" y="5272"/>
                        <a:pt x="9496" y="5124"/>
                        <a:pt x="9393" y="5056"/>
                      </a:cubicBezTo>
                      <a:lnTo>
                        <a:pt x="5547" y="2682"/>
                      </a:lnTo>
                      <a:lnTo>
                        <a:pt x="4611" y="2111"/>
                      </a:lnTo>
                      <a:cubicBezTo>
                        <a:pt x="4543" y="2066"/>
                        <a:pt x="4451" y="1826"/>
                        <a:pt x="4372" y="1609"/>
                      </a:cubicBezTo>
                      <a:cubicBezTo>
                        <a:pt x="4145" y="988"/>
                        <a:pt x="3773" y="1"/>
                        <a:pt x="257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8" name="Google Shape;2358;p54"/>
                <p:cNvSpPr/>
                <p:nvPr/>
              </p:nvSpPr>
              <p:spPr>
                <a:xfrm>
                  <a:off x="5696300" y="4220663"/>
                  <a:ext cx="237675" cy="172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07" h="6906" extrusionOk="0">
                      <a:moveTo>
                        <a:pt x="2636" y="377"/>
                      </a:moveTo>
                      <a:lnTo>
                        <a:pt x="4645" y="1610"/>
                      </a:lnTo>
                      <a:lnTo>
                        <a:pt x="6220" y="2591"/>
                      </a:lnTo>
                      <a:cubicBezTo>
                        <a:pt x="6300" y="2641"/>
                        <a:pt x="6388" y="2660"/>
                        <a:pt x="6487" y="2660"/>
                      </a:cubicBezTo>
                      <a:cubicBezTo>
                        <a:pt x="6571" y="2660"/>
                        <a:pt x="6663" y="2646"/>
                        <a:pt x="6768" y="2626"/>
                      </a:cubicBezTo>
                      <a:cubicBezTo>
                        <a:pt x="6836" y="2614"/>
                        <a:pt x="6916" y="2603"/>
                        <a:pt x="6996" y="2580"/>
                      </a:cubicBezTo>
                      <a:cubicBezTo>
                        <a:pt x="7231" y="2534"/>
                        <a:pt x="7483" y="2484"/>
                        <a:pt x="7730" y="2484"/>
                      </a:cubicBezTo>
                      <a:cubicBezTo>
                        <a:pt x="8288" y="2484"/>
                        <a:pt x="8823" y="2738"/>
                        <a:pt x="9084" y="3869"/>
                      </a:cubicBezTo>
                      <a:cubicBezTo>
                        <a:pt x="9107" y="3949"/>
                        <a:pt x="8776" y="4109"/>
                        <a:pt x="8594" y="4200"/>
                      </a:cubicBezTo>
                      <a:cubicBezTo>
                        <a:pt x="8263" y="4360"/>
                        <a:pt x="7886" y="4543"/>
                        <a:pt x="7703" y="4828"/>
                      </a:cubicBezTo>
                      <a:cubicBezTo>
                        <a:pt x="7532" y="5125"/>
                        <a:pt x="7544" y="5536"/>
                        <a:pt x="7544" y="5901"/>
                      </a:cubicBezTo>
                      <a:cubicBezTo>
                        <a:pt x="7544" y="6083"/>
                        <a:pt x="7555" y="6460"/>
                        <a:pt x="7475" y="6471"/>
                      </a:cubicBezTo>
                      <a:cubicBezTo>
                        <a:pt x="7223" y="6531"/>
                        <a:pt x="7004" y="6558"/>
                        <a:pt x="6814" y="6558"/>
                      </a:cubicBezTo>
                      <a:cubicBezTo>
                        <a:pt x="5807" y="6558"/>
                        <a:pt x="5592" y="5804"/>
                        <a:pt x="5410" y="5170"/>
                      </a:cubicBezTo>
                      <a:cubicBezTo>
                        <a:pt x="5364" y="5011"/>
                        <a:pt x="5318" y="4862"/>
                        <a:pt x="5250" y="4714"/>
                      </a:cubicBezTo>
                      <a:cubicBezTo>
                        <a:pt x="5216" y="4623"/>
                        <a:pt x="5147" y="4543"/>
                        <a:pt x="5056" y="4486"/>
                      </a:cubicBezTo>
                      <a:lnTo>
                        <a:pt x="525" y="1678"/>
                      </a:lnTo>
                      <a:lnTo>
                        <a:pt x="2636" y="377"/>
                      </a:lnTo>
                      <a:close/>
                      <a:moveTo>
                        <a:pt x="2636" y="1"/>
                      </a:moveTo>
                      <a:cubicBezTo>
                        <a:pt x="2605" y="1"/>
                        <a:pt x="2574" y="12"/>
                        <a:pt x="2545" y="35"/>
                      </a:cubicBezTo>
                      <a:lnTo>
                        <a:pt x="103" y="1530"/>
                      </a:lnTo>
                      <a:cubicBezTo>
                        <a:pt x="0" y="1598"/>
                        <a:pt x="0" y="1758"/>
                        <a:pt x="103" y="1827"/>
                      </a:cubicBezTo>
                      <a:lnTo>
                        <a:pt x="4873" y="4771"/>
                      </a:lnTo>
                      <a:cubicBezTo>
                        <a:pt x="4907" y="4794"/>
                        <a:pt x="4930" y="4828"/>
                        <a:pt x="4942" y="4862"/>
                      </a:cubicBezTo>
                      <a:cubicBezTo>
                        <a:pt x="4999" y="4999"/>
                        <a:pt x="5044" y="5125"/>
                        <a:pt x="5079" y="5262"/>
                      </a:cubicBezTo>
                      <a:cubicBezTo>
                        <a:pt x="5261" y="5901"/>
                        <a:pt x="5546" y="6905"/>
                        <a:pt x="6813" y="6905"/>
                      </a:cubicBezTo>
                      <a:cubicBezTo>
                        <a:pt x="7064" y="6905"/>
                        <a:pt x="7315" y="6871"/>
                        <a:pt x="7555" y="6814"/>
                      </a:cubicBezTo>
                      <a:cubicBezTo>
                        <a:pt x="7897" y="6734"/>
                        <a:pt x="7897" y="6300"/>
                        <a:pt x="7886" y="5889"/>
                      </a:cubicBezTo>
                      <a:cubicBezTo>
                        <a:pt x="7886" y="5581"/>
                        <a:pt x="7875" y="5227"/>
                        <a:pt x="8000" y="5011"/>
                      </a:cubicBezTo>
                      <a:cubicBezTo>
                        <a:pt x="8126" y="4805"/>
                        <a:pt x="8457" y="4657"/>
                        <a:pt x="8742" y="4509"/>
                      </a:cubicBezTo>
                      <a:cubicBezTo>
                        <a:pt x="9119" y="4337"/>
                        <a:pt x="9507" y="4143"/>
                        <a:pt x="9427" y="3801"/>
                      </a:cubicBezTo>
                      <a:cubicBezTo>
                        <a:pt x="9102" y="2448"/>
                        <a:pt x="8394" y="2154"/>
                        <a:pt x="7735" y="2154"/>
                      </a:cubicBezTo>
                      <a:cubicBezTo>
                        <a:pt x="7444" y="2154"/>
                        <a:pt x="7162" y="2211"/>
                        <a:pt x="6927" y="2260"/>
                      </a:cubicBezTo>
                      <a:lnTo>
                        <a:pt x="6711" y="2306"/>
                      </a:lnTo>
                      <a:cubicBezTo>
                        <a:pt x="6608" y="2323"/>
                        <a:pt x="6537" y="2329"/>
                        <a:pt x="6488" y="2329"/>
                      </a:cubicBezTo>
                      <a:cubicBezTo>
                        <a:pt x="6440" y="2329"/>
                        <a:pt x="6414" y="2323"/>
                        <a:pt x="6402" y="2317"/>
                      </a:cubicBezTo>
                      <a:lnTo>
                        <a:pt x="4828" y="1325"/>
                      </a:lnTo>
                      <a:lnTo>
                        <a:pt x="2728" y="35"/>
                      </a:lnTo>
                      <a:cubicBezTo>
                        <a:pt x="2699" y="12"/>
                        <a:pt x="2668" y="1"/>
                        <a:pt x="263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9" name="Google Shape;2359;p54"/>
                <p:cNvSpPr/>
                <p:nvPr/>
              </p:nvSpPr>
              <p:spPr>
                <a:xfrm>
                  <a:off x="5539950" y="3761038"/>
                  <a:ext cx="310150" cy="36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06" h="14477" extrusionOk="0">
                      <a:moveTo>
                        <a:pt x="6254" y="366"/>
                      </a:moveTo>
                      <a:cubicBezTo>
                        <a:pt x="8228" y="400"/>
                        <a:pt x="10054" y="1404"/>
                        <a:pt x="11139" y="3048"/>
                      </a:cubicBezTo>
                      <a:cubicBezTo>
                        <a:pt x="11937" y="4326"/>
                        <a:pt x="12040" y="5764"/>
                        <a:pt x="11412" y="7076"/>
                      </a:cubicBezTo>
                      <a:cubicBezTo>
                        <a:pt x="10899" y="8149"/>
                        <a:pt x="10865" y="9222"/>
                        <a:pt x="10842" y="10078"/>
                      </a:cubicBezTo>
                      <a:cubicBezTo>
                        <a:pt x="10796" y="11481"/>
                        <a:pt x="10773" y="12257"/>
                        <a:pt x="9027" y="12257"/>
                      </a:cubicBezTo>
                      <a:cubicBezTo>
                        <a:pt x="8925" y="12257"/>
                        <a:pt x="8856" y="12337"/>
                        <a:pt x="8856" y="12429"/>
                      </a:cubicBezTo>
                      <a:lnTo>
                        <a:pt x="8856" y="12577"/>
                      </a:lnTo>
                      <a:cubicBezTo>
                        <a:pt x="8811" y="12497"/>
                        <a:pt x="8731" y="12440"/>
                        <a:pt x="8639" y="12440"/>
                      </a:cubicBezTo>
                      <a:cubicBezTo>
                        <a:pt x="8502" y="12440"/>
                        <a:pt x="8388" y="12554"/>
                        <a:pt x="8388" y="12691"/>
                      </a:cubicBezTo>
                      <a:lnTo>
                        <a:pt x="8388" y="13981"/>
                      </a:lnTo>
                      <a:cubicBezTo>
                        <a:pt x="8308" y="14015"/>
                        <a:pt x="8228" y="14038"/>
                        <a:pt x="8149" y="14061"/>
                      </a:cubicBezTo>
                      <a:lnTo>
                        <a:pt x="8149" y="12828"/>
                      </a:lnTo>
                      <a:cubicBezTo>
                        <a:pt x="8149" y="12668"/>
                        <a:pt x="8026" y="12588"/>
                        <a:pt x="7903" y="12588"/>
                      </a:cubicBezTo>
                      <a:cubicBezTo>
                        <a:pt x="7781" y="12588"/>
                        <a:pt x="7658" y="12668"/>
                        <a:pt x="7658" y="12828"/>
                      </a:cubicBezTo>
                      <a:lnTo>
                        <a:pt x="7658" y="14118"/>
                      </a:lnTo>
                      <a:cubicBezTo>
                        <a:pt x="7589" y="14118"/>
                        <a:pt x="7510" y="14129"/>
                        <a:pt x="7418" y="14129"/>
                      </a:cubicBezTo>
                      <a:lnTo>
                        <a:pt x="7418" y="12976"/>
                      </a:lnTo>
                      <a:cubicBezTo>
                        <a:pt x="7418" y="12811"/>
                        <a:pt x="7296" y="12728"/>
                        <a:pt x="7173" y="12728"/>
                      </a:cubicBezTo>
                      <a:cubicBezTo>
                        <a:pt x="7050" y="12728"/>
                        <a:pt x="6927" y="12811"/>
                        <a:pt x="6927" y="12976"/>
                      </a:cubicBezTo>
                      <a:lnTo>
                        <a:pt x="6927" y="14140"/>
                      </a:lnTo>
                      <a:lnTo>
                        <a:pt x="6551" y="14140"/>
                      </a:lnTo>
                      <a:lnTo>
                        <a:pt x="6539" y="12976"/>
                      </a:lnTo>
                      <a:cubicBezTo>
                        <a:pt x="6539" y="12811"/>
                        <a:pt x="6420" y="12728"/>
                        <a:pt x="6300" y="12728"/>
                      </a:cubicBezTo>
                      <a:cubicBezTo>
                        <a:pt x="6180" y="12728"/>
                        <a:pt x="6060" y="12811"/>
                        <a:pt x="6060" y="12976"/>
                      </a:cubicBezTo>
                      <a:lnTo>
                        <a:pt x="6060" y="14140"/>
                      </a:lnTo>
                      <a:lnTo>
                        <a:pt x="5695" y="14140"/>
                      </a:lnTo>
                      <a:lnTo>
                        <a:pt x="5695" y="12976"/>
                      </a:lnTo>
                      <a:cubicBezTo>
                        <a:pt x="5695" y="12811"/>
                        <a:pt x="5572" y="12728"/>
                        <a:pt x="5450" y="12728"/>
                      </a:cubicBezTo>
                      <a:cubicBezTo>
                        <a:pt x="5327" y="12728"/>
                        <a:pt x="5204" y="12811"/>
                        <a:pt x="5204" y="12976"/>
                      </a:cubicBezTo>
                      <a:lnTo>
                        <a:pt x="5204" y="14140"/>
                      </a:lnTo>
                      <a:cubicBezTo>
                        <a:pt x="5124" y="14129"/>
                        <a:pt x="5044" y="14118"/>
                        <a:pt x="4965" y="14118"/>
                      </a:cubicBezTo>
                      <a:lnTo>
                        <a:pt x="4965" y="12839"/>
                      </a:lnTo>
                      <a:cubicBezTo>
                        <a:pt x="4965" y="12674"/>
                        <a:pt x="4842" y="12591"/>
                        <a:pt x="4719" y="12591"/>
                      </a:cubicBezTo>
                      <a:cubicBezTo>
                        <a:pt x="4597" y="12591"/>
                        <a:pt x="4474" y="12674"/>
                        <a:pt x="4474" y="12839"/>
                      </a:cubicBezTo>
                      <a:lnTo>
                        <a:pt x="4474" y="14061"/>
                      </a:lnTo>
                      <a:cubicBezTo>
                        <a:pt x="4394" y="14049"/>
                        <a:pt x="4314" y="14026"/>
                        <a:pt x="4234" y="14003"/>
                      </a:cubicBezTo>
                      <a:lnTo>
                        <a:pt x="4234" y="12691"/>
                      </a:lnTo>
                      <a:cubicBezTo>
                        <a:pt x="4234" y="12526"/>
                        <a:pt x="4112" y="12443"/>
                        <a:pt x="3989" y="12443"/>
                      </a:cubicBezTo>
                      <a:cubicBezTo>
                        <a:pt x="3866" y="12443"/>
                        <a:pt x="3743" y="12526"/>
                        <a:pt x="3743" y="12691"/>
                      </a:cubicBezTo>
                      <a:lnTo>
                        <a:pt x="3743" y="13615"/>
                      </a:lnTo>
                      <a:cubicBezTo>
                        <a:pt x="3698" y="13490"/>
                        <a:pt x="3675" y="13353"/>
                        <a:pt x="3675" y="13216"/>
                      </a:cubicBezTo>
                      <a:lnTo>
                        <a:pt x="3675" y="12440"/>
                      </a:lnTo>
                      <a:cubicBezTo>
                        <a:pt x="3675" y="12349"/>
                        <a:pt x="3595" y="12269"/>
                        <a:pt x="3504" y="12269"/>
                      </a:cubicBezTo>
                      <a:cubicBezTo>
                        <a:pt x="1655" y="12269"/>
                        <a:pt x="1632" y="11424"/>
                        <a:pt x="1587" y="10021"/>
                      </a:cubicBezTo>
                      <a:cubicBezTo>
                        <a:pt x="1564" y="9130"/>
                        <a:pt x="1530" y="8115"/>
                        <a:pt x="993" y="7076"/>
                      </a:cubicBezTo>
                      <a:cubicBezTo>
                        <a:pt x="354" y="5844"/>
                        <a:pt x="423" y="4474"/>
                        <a:pt x="1187" y="3219"/>
                      </a:cubicBezTo>
                      <a:cubicBezTo>
                        <a:pt x="2203" y="1530"/>
                        <a:pt x="4291" y="366"/>
                        <a:pt x="6254" y="366"/>
                      </a:cubicBezTo>
                      <a:close/>
                      <a:moveTo>
                        <a:pt x="6266" y="1"/>
                      </a:moveTo>
                      <a:cubicBezTo>
                        <a:pt x="4177" y="1"/>
                        <a:pt x="1975" y="1245"/>
                        <a:pt x="890" y="3014"/>
                      </a:cubicBezTo>
                      <a:cubicBezTo>
                        <a:pt x="69" y="4372"/>
                        <a:pt x="0" y="5867"/>
                        <a:pt x="696" y="7225"/>
                      </a:cubicBezTo>
                      <a:cubicBezTo>
                        <a:pt x="1187" y="8183"/>
                        <a:pt x="1221" y="9153"/>
                        <a:pt x="1244" y="10009"/>
                      </a:cubicBezTo>
                      <a:cubicBezTo>
                        <a:pt x="1290" y="11356"/>
                        <a:pt x="1324" y="12531"/>
                        <a:pt x="3333" y="12588"/>
                      </a:cubicBezTo>
                      <a:lnTo>
                        <a:pt x="3333" y="13193"/>
                      </a:lnTo>
                      <a:cubicBezTo>
                        <a:pt x="3310" y="13593"/>
                        <a:pt x="3504" y="13958"/>
                        <a:pt x="3835" y="14163"/>
                      </a:cubicBezTo>
                      <a:cubicBezTo>
                        <a:pt x="3858" y="14186"/>
                        <a:pt x="3892" y="14197"/>
                        <a:pt x="3926" y="14197"/>
                      </a:cubicBezTo>
                      <a:cubicBezTo>
                        <a:pt x="3949" y="14220"/>
                        <a:pt x="3972" y="14243"/>
                        <a:pt x="4006" y="14255"/>
                      </a:cubicBezTo>
                      <a:cubicBezTo>
                        <a:pt x="4200" y="14334"/>
                        <a:pt x="4417" y="14391"/>
                        <a:pt x="4634" y="14426"/>
                      </a:cubicBezTo>
                      <a:cubicBezTo>
                        <a:pt x="4654" y="14415"/>
                        <a:pt x="4677" y="14410"/>
                        <a:pt x="4701" y="14410"/>
                      </a:cubicBezTo>
                      <a:cubicBezTo>
                        <a:pt x="4731" y="14410"/>
                        <a:pt x="4762" y="14418"/>
                        <a:pt x="4793" y="14437"/>
                      </a:cubicBezTo>
                      <a:cubicBezTo>
                        <a:pt x="4953" y="14460"/>
                        <a:pt x="5147" y="14471"/>
                        <a:pt x="5387" y="14471"/>
                      </a:cubicBezTo>
                      <a:cubicBezTo>
                        <a:pt x="5410" y="14471"/>
                        <a:pt x="5432" y="14460"/>
                        <a:pt x="5455" y="14460"/>
                      </a:cubicBezTo>
                      <a:cubicBezTo>
                        <a:pt x="5478" y="14471"/>
                        <a:pt x="5512" y="14471"/>
                        <a:pt x="5535" y="14471"/>
                      </a:cubicBezTo>
                      <a:lnTo>
                        <a:pt x="6231" y="14471"/>
                      </a:lnTo>
                      <a:cubicBezTo>
                        <a:pt x="6254" y="14460"/>
                        <a:pt x="6280" y="14454"/>
                        <a:pt x="6306" y="14454"/>
                      </a:cubicBezTo>
                      <a:cubicBezTo>
                        <a:pt x="6331" y="14454"/>
                        <a:pt x="6357" y="14460"/>
                        <a:pt x="6380" y="14471"/>
                      </a:cubicBezTo>
                      <a:lnTo>
                        <a:pt x="7099" y="14471"/>
                      </a:lnTo>
                      <a:cubicBezTo>
                        <a:pt x="7121" y="14471"/>
                        <a:pt x="7156" y="14471"/>
                        <a:pt x="7179" y="14460"/>
                      </a:cubicBezTo>
                      <a:cubicBezTo>
                        <a:pt x="7195" y="14468"/>
                        <a:pt x="7211" y="14476"/>
                        <a:pt x="7227" y="14476"/>
                      </a:cubicBezTo>
                      <a:cubicBezTo>
                        <a:pt x="7234" y="14476"/>
                        <a:pt x="7240" y="14475"/>
                        <a:pt x="7247" y="14471"/>
                      </a:cubicBezTo>
                      <a:cubicBezTo>
                        <a:pt x="7452" y="14471"/>
                        <a:pt x="7646" y="14460"/>
                        <a:pt x="7852" y="14437"/>
                      </a:cubicBezTo>
                      <a:cubicBezTo>
                        <a:pt x="7875" y="14437"/>
                        <a:pt x="7898" y="14437"/>
                        <a:pt x="7920" y="14414"/>
                      </a:cubicBezTo>
                      <a:cubicBezTo>
                        <a:pt x="7943" y="14426"/>
                        <a:pt x="7966" y="14426"/>
                        <a:pt x="8000" y="14426"/>
                      </a:cubicBezTo>
                      <a:cubicBezTo>
                        <a:pt x="8217" y="14403"/>
                        <a:pt x="8434" y="14334"/>
                        <a:pt x="8639" y="14243"/>
                      </a:cubicBezTo>
                      <a:cubicBezTo>
                        <a:pt x="8662" y="14220"/>
                        <a:pt x="8696" y="14197"/>
                        <a:pt x="8708" y="14163"/>
                      </a:cubicBezTo>
                      <a:cubicBezTo>
                        <a:pt x="8742" y="14163"/>
                        <a:pt x="8776" y="14152"/>
                        <a:pt x="8811" y="14129"/>
                      </a:cubicBezTo>
                      <a:cubicBezTo>
                        <a:pt x="9062" y="13924"/>
                        <a:pt x="9187" y="13627"/>
                        <a:pt x="9187" y="13227"/>
                      </a:cubicBezTo>
                      <a:lnTo>
                        <a:pt x="9187" y="12600"/>
                      </a:lnTo>
                      <a:cubicBezTo>
                        <a:pt x="11093" y="12531"/>
                        <a:pt x="11139" y="11390"/>
                        <a:pt x="11173" y="10078"/>
                      </a:cubicBezTo>
                      <a:cubicBezTo>
                        <a:pt x="11207" y="9222"/>
                        <a:pt x="11230" y="8229"/>
                        <a:pt x="11721" y="7225"/>
                      </a:cubicBezTo>
                      <a:cubicBezTo>
                        <a:pt x="12405" y="5798"/>
                        <a:pt x="12303" y="4246"/>
                        <a:pt x="11424" y="2854"/>
                      </a:cubicBezTo>
                      <a:cubicBezTo>
                        <a:pt x="10351" y="1142"/>
                        <a:pt x="8274" y="1"/>
                        <a:pt x="626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60" name="Google Shape;2360;p54"/>
                <p:cNvSpPr/>
                <p:nvPr/>
              </p:nvSpPr>
              <p:spPr>
                <a:xfrm>
                  <a:off x="5586725" y="3923988"/>
                  <a:ext cx="94175" cy="7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7" h="3172" extrusionOk="0">
                      <a:moveTo>
                        <a:pt x="1228" y="350"/>
                      </a:moveTo>
                      <a:cubicBezTo>
                        <a:pt x="1279" y="350"/>
                        <a:pt x="1331" y="355"/>
                        <a:pt x="1382" y="364"/>
                      </a:cubicBezTo>
                      <a:lnTo>
                        <a:pt x="2922" y="615"/>
                      </a:lnTo>
                      <a:cubicBezTo>
                        <a:pt x="3082" y="638"/>
                        <a:pt x="3219" y="729"/>
                        <a:pt x="3310" y="878"/>
                      </a:cubicBezTo>
                      <a:cubicBezTo>
                        <a:pt x="3402" y="1060"/>
                        <a:pt x="3402" y="1266"/>
                        <a:pt x="3322" y="1448"/>
                      </a:cubicBezTo>
                      <a:lnTo>
                        <a:pt x="2991" y="2327"/>
                      </a:lnTo>
                      <a:cubicBezTo>
                        <a:pt x="2858" y="2627"/>
                        <a:pt x="2562" y="2830"/>
                        <a:pt x="2231" y="2830"/>
                      </a:cubicBezTo>
                      <a:cubicBezTo>
                        <a:pt x="2222" y="2830"/>
                        <a:pt x="2213" y="2830"/>
                        <a:pt x="2203" y="2829"/>
                      </a:cubicBezTo>
                      <a:lnTo>
                        <a:pt x="1039" y="2806"/>
                      </a:lnTo>
                      <a:cubicBezTo>
                        <a:pt x="651" y="2795"/>
                        <a:pt x="355" y="2544"/>
                        <a:pt x="355" y="2224"/>
                      </a:cubicBezTo>
                      <a:lnTo>
                        <a:pt x="377" y="1152"/>
                      </a:lnTo>
                      <a:cubicBezTo>
                        <a:pt x="389" y="912"/>
                        <a:pt x="492" y="695"/>
                        <a:pt x="674" y="547"/>
                      </a:cubicBezTo>
                      <a:cubicBezTo>
                        <a:pt x="838" y="420"/>
                        <a:pt x="1030" y="350"/>
                        <a:pt x="1228" y="350"/>
                      </a:cubicBezTo>
                      <a:close/>
                      <a:moveTo>
                        <a:pt x="1220" y="1"/>
                      </a:moveTo>
                      <a:cubicBezTo>
                        <a:pt x="942" y="1"/>
                        <a:pt x="675" y="101"/>
                        <a:pt x="457" y="273"/>
                      </a:cubicBezTo>
                      <a:cubicBezTo>
                        <a:pt x="195" y="490"/>
                        <a:pt x="47" y="809"/>
                        <a:pt x="35" y="1140"/>
                      </a:cubicBezTo>
                      <a:lnTo>
                        <a:pt x="12" y="2213"/>
                      </a:lnTo>
                      <a:cubicBezTo>
                        <a:pt x="1" y="2715"/>
                        <a:pt x="446" y="3126"/>
                        <a:pt x="1028" y="3149"/>
                      </a:cubicBezTo>
                      <a:lnTo>
                        <a:pt x="2203" y="3172"/>
                      </a:lnTo>
                      <a:lnTo>
                        <a:pt x="2226" y="3172"/>
                      </a:lnTo>
                      <a:cubicBezTo>
                        <a:pt x="2694" y="3172"/>
                        <a:pt x="3116" y="2886"/>
                        <a:pt x="3310" y="2453"/>
                      </a:cubicBezTo>
                      <a:lnTo>
                        <a:pt x="3653" y="1574"/>
                      </a:lnTo>
                      <a:cubicBezTo>
                        <a:pt x="3767" y="1289"/>
                        <a:pt x="3744" y="969"/>
                        <a:pt x="3607" y="707"/>
                      </a:cubicBezTo>
                      <a:cubicBezTo>
                        <a:pt x="3470" y="467"/>
                        <a:pt x="3242" y="319"/>
                        <a:pt x="2979" y="273"/>
                      </a:cubicBezTo>
                      <a:lnTo>
                        <a:pt x="1439" y="22"/>
                      </a:lnTo>
                      <a:cubicBezTo>
                        <a:pt x="1366" y="8"/>
                        <a:pt x="1292" y="1"/>
                        <a:pt x="122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61" name="Google Shape;2361;p54"/>
                <p:cNvSpPr/>
                <p:nvPr/>
              </p:nvSpPr>
              <p:spPr>
                <a:xfrm>
                  <a:off x="5662050" y="3981013"/>
                  <a:ext cx="65375" cy="66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5" h="2671" extrusionOk="0">
                      <a:moveTo>
                        <a:pt x="1313" y="343"/>
                      </a:moveTo>
                      <a:cubicBezTo>
                        <a:pt x="1450" y="343"/>
                        <a:pt x="1770" y="662"/>
                        <a:pt x="1998" y="1222"/>
                      </a:cubicBezTo>
                      <a:cubicBezTo>
                        <a:pt x="2203" y="1701"/>
                        <a:pt x="2249" y="2112"/>
                        <a:pt x="2180" y="2283"/>
                      </a:cubicBezTo>
                      <a:cubicBezTo>
                        <a:pt x="2169" y="2294"/>
                        <a:pt x="2169" y="2306"/>
                        <a:pt x="2158" y="2317"/>
                      </a:cubicBezTo>
                      <a:cubicBezTo>
                        <a:pt x="2146" y="2306"/>
                        <a:pt x="2123" y="2283"/>
                        <a:pt x="2112" y="2260"/>
                      </a:cubicBezTo>
                      <a:cubicBezTo>
                        <a:pt x="1895" y="2032"/>
                        <a:pt x="1604" y="1918"/>
                        <a:pt x="1313" y="1918"/>
                      </a:cubicBezTo>
                      <a:cubicBezTo>
                        <a:pt x="1022" y="1918"/>
                        <a:pt x="731" y="2032"/>
                        <a:pt x="514" y="2260"/>
                      </a:cubicBezTo>
                      <a:cubicBezTo>
                        <a:pt x="491" y="2283"/>
                        <a:pt x="480" y="2306"/>
                        <a:pt x="457" y="2317"/>
                      </a:cubicBezTo>
                      <a:cubicBezTo>
                        <a:pt x="446" y="2306"/>
                        <a:pt x="446" y="2294"/>
                        <a:pt x="446" y="2283"/>
                      </a:cubicBezTo>
                      <a:cubicBezTo>
                        <a:pt x="377" y="2112"/>
                        <a:pt x="412" y="1701"/>
                        <a:pt x="617" y="1222"/>
                      </a:cubicBezTo>
                      <a:cubicBezTo>
                        <a:pt x="857" y="662"/>
                        <a:pt x="1176" y="343"/>
                        <a:pt x="1313" y="343"/>
                      </a:cubicBezTo>
                      <a:close/>
                      <a:moveTo>
                        <a:pt x="1313" y="0"/>
                      </a:moveTo>
                      <a:cubicBezTo>
                        <a:pt x="1309" y="0"/>
                        <a:pt x="1305" y="0"/>
                        <a:pt x="1302" y="1"/>
                      </a:cubicBezTo>
                      <a:cubicBezTo>
                        <a:pt x="925" y="1"/>
                        <a:pt x="537" y="548"/>
                        <a:pt x="309" y="1085"/>
                      </a:cubicBezTo>
                      <a:cubicBezTo>
                        <a:pt x="81" y="1610"/>
                        <a:pt x="1" y="2123"/>
                        <a:pt x="126" y="2408"/>
                      </a:cubicBezTo>
                      <a:cubicBezTo>
                        <a:pt x="160" y="2511"/>
                        <a:pt x="240" y="2591"/>
                        <a:pt x="332" y="2637"/>
                      </a:cubicBezTo>
                      <a:cubicBezTo>
                        <a:pt x="382" y="2658"/>
                        <a:pt x="428" y="2667"/>
                        <a:pt x="469" y="2667"/>
                      </a:cubicBezTo>
                      <a:cubicBezTo>
                        <a:pt x="605" y="2667"/>
                        <a:pt x="695" y="2570"/>
                        <a:pt x="765" y="2500"/>
                      </a:cubicBezTo>
                      <a:cubicBezTo>
                        <a:pt x="914" y="2340"/>
                        <a:pt x="1113" y="2260"/>
                        <a:pt x="1313" y="2260"/>
                      </a:cubicBezTo>
                      <a:cubicBezTo>
                        <a:pt x="1513" y="2260"/>
                        <a:pt x="1713" y="2340"/>
                        <a:pt x="1861" y="2500"/>
                      </a:cubicBezTo>
                      <a:cubicBezTo>
                        <a:pt x="1929" y="2591"/>
                        <a:pt x="2032" y="2660"/>
                        <a:pt x="2158" y="2671"/>
                      </a:cubicBezTo>
                      <a:cubicBezTo>
                        <a:pt x="2203" y="2671"/>
                        <a:pt x="2249" y="2660"/>
                        <a:pt x="2283" y="2637"/>
                      </a:cubicBezTo>
                      <a:cubicBezTo>
                        <a:pt x="2386" y="2591"/>
                        <a:pt x="2466" y="2511"/>
                        <a:pt x="2500" y="2408"/>
                      </a:cubicBezTo>
                      <a:cubicBezTo>
                        <a:pt x="2614" y="2123"/>
                        <a:pt x="2546" y="1621"/>
                        <a:pt x="2317" y="1085"/>
                      </a:cubicBezTo>
                      <a:cubicBezTo>
                        <a:pt x="2091" y="554"/>
                        <a:pt x="1687" y="0"/>
                        <a:pt x="131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62" name="Google Shape;2362;p54"/>
                <p:cNvSpPr/>
                <p:nvPr/>
              </p:nvSpPr>
              <p:spPr>
                <a:xfrm>
                  <a:off x="5708850" y="3924113"/>
                  <a:ext cx="93875" cy="7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5" h="3179" extrusionOk="0">
                      <a:moveTo>
                        <a:pt x="2534" y="336"/>
                      </a:moveTo>
                      <a:cubicBezTo>
                        <a:pt x="2728" y="336"/>
                        <a:pt x="2933" y="405"/>
                        <a:pt x="3082" y="530"/>
                      </a:cubicBezTo>
                      <a:cubicBezTo>
                        <a:pt x="3264" y="679"/>
                        <a:pt x="3378" y="907"/>
                        <a:pt x="3378" y="1135"/>
                      </a:cubicBezTo>
                      <a:lnTo>
                        <a:pt x="3401" y="2208"/>
                      </a:lnTo>
                      <a:cubicBezTo>
                        <a:pt x="3413" y="2528"/>
                        <a:pt x="3116" y="2779"/>
                        <a:pt x="2728" y="2790"/>
                      </a:cubicBezTo>
                      <a:lnTo>
                        <a:pt x="1552" y="2813"/>
                      </a:lnTo>
                      <a:cubicBezTo>
                        <a:pt x="1544" y="2813"/>
                        <a:pt x="1535" y="2813"/>
                        <a:pt x="1526" y="2813"/>
                      </a:cubicBezTo>
                      <a:cubicBezTo>
                        <a:pt x="1205" y="2813"/>
                        <a:pt x="910" y="2611"/>
                        <a:pt x="776" y="2322"/>
                      </a:cubicBezTo>
                      <a:lnTo>
                        <a:pt x="434" y="1432"/>
                      </a:lnTo>
                      <a:cubicBezTo>
                        <a:pt x="354" y="1249"/>
                        <a:pt x="365" y="1044"/>
                        <a:pt x="457" y="861"/>
                      </a:cubicBezTo>
                      <a:cubicBezTo>
                        <a:pt x="537" y="724"/>
                        <a:pt x="685" y="622"/>
                        <a:pt x="845" y="610"/>
                      </a:cubicBezTo>
                      <a:lnTo>
                        <a:pt x="2374" y="348"/>
                      </a:lnTo>
                      <a:cubicBezTo>
                        <a:pt x="2431" y="336"/>
                        <a:pt x="2477" y="336"/>
                        <a:pt x="2534" y="336"/>
                      </a:cubicBezTo>
                      <a:close/>
                      <a:moveTo>
                        <a:pt x="2522" y="0"/>
                      </a:moveTo>
                      <a:cubicBezTo>
                        <a:pt x="2454" y="0"/>
                        <a:pt x="2386" y="6"/>
                        <a:pt x="2317" y="17"/>
                      </a:cubicBezTo>
                      <a:lnTo>
                        <a:pt x="788" y="279"/>
                      </a:lnTo>
                      <a:cubicBezTo>
                        <a:pt x="525" y="314"/>
                        <a:pt x="297" y="473"/>
                        <a:pt x="160" y="702"/>
                      </a:cubicBezTo>
                      <a:cubicBezTo>
                        <a:pt x="12" y="976"/>
                        <a:pt x="0" y="1295"/>
                        <a:pt x="114" y="1569"/>
                      </a:cubicBezTo>
                      <a:lnTo>
                        <a:pt x="457" y="2448"/>
                      </a:lnTo>
                      <a:cubicBezTo>
                        <a:pt x="639" y="2881"/>
                        <a:pt x="1073" y="3167"/>
                        <a:pt x="1541" y="3167"/>
                      </a:cubicBezTo>
                      <a:lnTo>
                        <a:pt x="1564" y="3178"/>
                      </a:lnTo>
                      <a:lnTo>
                        <a:pt x="2728" y="3144"/>
                      </a:lnTo>
                      <a:cubicBezTo>
                        <a:pt x="3310" y="3132"/>
                        <a:pt x="3755" y="2722"/>
                        <a:pt x="3744" y="2208"/>
                      </a:cubicBezTo>
                      <a:lnTo>
                        <a:pt x="3721" y="1147"/>
                      </a:lnTo>
                      <a:cubicBezTo>
                        <a:pt x="3721" y="804"/>
                        <a:pt x="3561" y="496"/>
                        <a:pt x="3310" y="279"/>
                      </a:cubicBezTo>
                      <a:cubicBezTo>
                        <a:pt x="3080" y="95"/>
                        <a:pt x="2805" y="0"/>
                        <a:pt x="252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63" name="Google Shape;2363;p54"/>
                <p:cNvSpPr/>
                <p:nvPr/>
              </p:nvSpPr>
              <p:spPr>
                <a:xfrm>
                  <a:off x="5567900" y="3771588"/>
                  <a:ext cx="188625" cy="119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45" h="4783" extrusionOk="0">
                      <a:moveTo>
                        <a:pt x="5071" y="348"/>
                      </a:moveTo>
                      <a:cubicBezTo>
                        <a:pt x="5898" y="348"/>
                        <a:pt x="6550" y="611"/>
                        <a:pt x="6768" y="1119"/>
                      </a:cubicBezTo>
                      <a:cubicBezTo>
                        <a:pt x="7133" y="1998"/>
                        <a:pt x="6106" y="3299"/>
                        <a:pt x="4451" y="3995"/>
                      </a:cubicBezTo>
                      <a:cubicBezTo>
                        <a:pt x="3751" y="4295"/>
                        <a:pt x="3051" y="4439"/>
                        <a:pt x="2447" y="4439"/>
                      </a:cubicBezTo>
                      <a:cubicBezTo>
                        <a:pt x="1625" y="4439"/>
                        <a:pt x="983" y="4171"/>
                        <a:pt x="765" y="3664"/>
                      </a:cubicBezTo>
                      <a:cubicBezTo>
                        <a:pt x="389" y="2774"/>
                        <a:pt x="1427" y="1485"/>
                        <a:pt x="3082" y="777"/>
                      </a:cubicBezTo>
                      <a:cubicBezTo>
                        <a:pt x="3771" y="488"/>
                        <a:pt x="4467" y="348"/>
                        <a:pt x="5071" y="348"/>
                      </a:cubicBezTo>
                      <a:close/>
                      <a:moveTo>
                        <a:pt x="5078" y="1"/>
                      </a:moveTo>
                      <a:cubicBezTo>
                        <a:pt x="4430" y="1"/>
                        <a:pt x="3691" y="153"/>
                        <a:pt x="2945" y="469"/>
                      </a:cubicBezTo>
                      <a:cubicBezTo>
                        <a:pt x="1096" y="1256"/>
                        <a:pt x="1" y="2717"/>
                        <a:pt x="446" y="3801"/>
                      </a:cubicBezTo>
                      <a:cubicBezTo>
                        <a:pt x="731" y="4440"/>
                        <a:pt x="1484" y="4783"/>
                        <a:pt x="2454" y="4783"/>
                      </a:cubicBezTo>
                      <a:cubicBezTo>
                        <a:pt x="3185" y="4771"/>
                        <a:pt x="3915" y="4612"/>
                        <a:pt x="4588" y="4315"/>
                      </a:cubicBezTo>
                      <a:cubicBezTo>
                        <a:pt x="6449" y="3527"/>
                        <a:pt x="7544" y="2067"/>
                        <a:pt x="7088" y="982"/>
                      </a:cubicBezTo>
                      <a:cubicBezTo>
                        <a:pt x="6807" y="340"/>
                        <a:pt x="6044" y="1"/>
                        <a:pt x="507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364" name="Google Shape;2364;p54"/>
              <p:cNvGrpSpPr/>
              <p:nvPr/>
            </p:nvGrpSpPr>
            <p:grpSpPr>
              <a:xfrm>
                <a:off x="6444213" y="3761038"/>
                <a:ext cx="480200" cy="632275"/>
                <a:chOff x="5455775" y="3761038"/>
                <a:chExt cx="480200" cy="632275"/>
              </a:xfrm>
            </p:grpSpPr>
            <p:sp>
              <p:nvSpPr>
                <p:cNvPr id="2365" name="Google Shape;2365;p54"/>
                <p:cNvSpPr/>
                <p:nvPr/>
              </p:nvSpPr>
              <p:spPr>
                <a:xfrm>
                  <a:off x="5465200" y="4057838"/>
                  <a:ext cx="470775" cy="33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31" h="13418" extrusionOk="0">
                      <a:moveTo>
                        <a:pt x="16400" y="602"/>
                      </a:moveTo>
                      <a:cubicBezTo>
                        <a:pt x="16457" y="602"/>
                        <a:pt x="16514" y="602"/>
                        <a:pt x="16571" y="614"/>
                      </a:cubicBezTo>
                      <a:cubicBezTo>
                        <a:pt x="16571" y="671"/>
                        <a:pt x="16571" y="728"/>
                        <a:pt x="16571" y="773"/>
                      </a:cubicBezTo>
                      <a:cubicBezTo>
                        <a:pt x="16548" y="1127"/>
                        <a:pt x="16537" y="1561"/>
                        <a:pt x="16696" y="1926"/>
                      </a:cubicBezTo>
                      <a:lnTo>
                        <a:pt x="2146" y="10919"/>
                      </a:lnTo>
                      <a:cubicBezTo>
                        <a:pt x="2043" y="10976"/>
                        <a:pt x="1929" y="11022"/>
                        <a:pt x="1815" y="11056"/>
                      </a:cubicBezTo>
                      <a:cubicBezTo>
                        <a:pt x="1552" y="10816"/>
                        <a:pt x="1267" y="10633"/>
                        <a:pt x="948" y="10497"/>
                      </a:cubicBezTo>
                      <a:cubicBezTo>
                        <a:pt x="890" y="10474"/>
                        <a:pt x="811" y="10439"/>
                        <a:pt x="753" y="10405"/>
                      </a:cubicBezTo>
                      <a:cubicBezTo>
                        <a:pt x="1005" y="9606"/>
                        <a:pt x="1404" y="9606"/>
                        <a:pt x="1621" y="9606"/>
                      </a:cubicBezTo>
                      <a:cubicBezTo>
                        <a:pt x="1838" y="9606"/>
                        <a:pt x="2066" y="9641"/>
                        <a:pt x="2271" y="9686"/>
                      </a:cubicBezTo>
                      <a:cubicBezTo>
                        <a:pt x="2465" y="9732"/>
                        <a:pt x="2659" y="9766"/>
                        <a:pt x="2853" y="9778"/>
                      </a:cubicBezTo>
                      <a:cubicBezTo>
                        <a:pt x="3036" y="9778"/>
                        <a:pt x="3207" y="9732"/>
                        <a:pt x="3355" y="9641"/>
                      </a:cubicBezTo>
                      <a:lnTo>
                        <a:pt x="14768" y="2599"/>
                      </a:lnTo>
                      <a:cubicBezTo>
                        <a:pt x="15064" y="2417"/>
                        <a:pt x="15179" y="2086"/>
                        <a:pt x="15327" y="1709"/>
                      </a:cubicBezTo>
                      <a:cubicBezTo>
                        <a:pt x="15578" y="1024"/>
                        <a:pt x="15783" y="602"/>
                        <a:pt x="16400" y="602"/>
                      </a:cubicBezTo>
                      <a:close/>
                      <a:moveTo>
                        <a:pt x="16395" y="1"/>
                      </a:moveTo>
                      <a:cubicBezTo>
                        <a:pt x="14835" y="1"/>
                        <a:pt x="14858" y="1830"/>
                        <a:pt x="14448" y="2086"/>
                      </a:cubicBezTo>
                      <a:lnTo>
                        <a:pt x="3047" y="9139"/>
                      </a:lnTo>
                      <a:cubicBezTo>
                        <a:pt x="3002" y="9166"/>
                        <a:pt x="2942" y="9177"/>
                        <a:pt x="2870" y="9177"/>
                      </a:cubicBezTo>
                      <a:cubicBezTo>
                        <a:pt x="2582" y="9177"/>
                        <a:pt x="2107" y="9002"/>
                        <a:pt x="1622" y="9002"/>
                      </a:cubicBezTo>
                      <a:cubicBezTo>
                        <a:pt x="1016" y="9002"/>
                        <a:pt x="394" y="9275"/>
                        <a:pt x="103" y="10508"/>
                      </a:cubicBezTo>
                      <a:cubicBezTo>
                        <a:pt x="0" y="10919"/>
                        <a:pt x="1176" y="11079"/>
                        <a:pt x="1507" y="11604"/>
                      </a:cubicBezTo>
                      <a:cubicBezTo>
                        <a:pt x="1826" y="12128"/>
                        <a:pt x="1438" y="13235"/>
                        <a:pt x="1838" y="13327"/>
                      </a:cubicBezTo>
                      <a:cubicBezTo>
                        <a:pt x="2102" y="13389"/>
                        <a:pt x="2334" y="13417"/>
                        <a:pt x="2538" y="13417"/>
                      </a:cubicBezTo>
                      <a:cubicBezTo>
                        <a:pt x="4194" y="13417"/>
                        <a:pt x="3976" y="11561"/>
                        <a:pt x="4383" y="11307"/>
                      </a:cubicBezTo>
                      <a:lnTo>
                        <a:pt x="15795" y="4266"/>
                      </a:lnTo>
                      <a:cubicBezTo>
                        <a:pt x="15854" y="4229"/>
                        <a:pt x="15940" y="4216"/>
                        <a:pt x="16045" y="4216"/>
                      </a:cubicBezTo>
                      <a:cubicBezTo>
                        <a:pt x="16302" y="4216"/>
                        <a:pt x="16675" y="4292"/>
                        <a:pt x="17067" y="4292"/>
                      </a:cubicBezTo>
                      <a:cubicBezTo>
                        <a:pt x="17731" y="4292"/>
                        <a:pt x="18447" y="4074"/>
                        <a:pt x="18728" y="2896"/>
                      </a:cubicBezTo>
                      <a:cubicBezTo>
                        <a:pt x="18830" y="2474"/>
                        <a:pt x="17609" y="2314"/>
                        <a:pt x="17278" y="1778"/>
                      </a:cubicBezTo>
                      <a:cubicBezTo>
                        <a:pt x="16959" y="1264"/>
                        <a:pt x="17381" y="169"/>
                        <a:pt x="16993" y="77"/>
                      </a:cubicBezTo>
                      <a:cubicBezTo>
                        <a:pt x="16771" y="25"/>
                        <a:pt x="16573" y="1"/>
                        <a:pt x="1639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66" name="Google Shape;2366;p54"/>
                <p:cNvSpPr/>
                <p:nvPr/>
              </p:nvSpPr>
              <p:spPr>
                <a:xfrm>
                  <a:off x="5522825" y="3769888"/>
                  <a:ext cx="353525" cy="352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41" h="14118" extrusionOk="0">
                      <a:moveTo>
                        <a:pt x="7117" y="413"/>
                      </a:moveTo>
                      <a:cubicBezTo>
                        <a:pt x="8012" y="413"/>
                        <a:pt x="8718" y="714"/>
                        <a:pt x="8959" y="1290"/>
                      </a:cubicBezTo>
                      <a:cubicBezTo>
                        <a:pt x="9370" y="2272"/>
                        <a:pt x="8286" y="3652"/>
                        <a:pt x="6551" y="4394"/>
                      </a:cubicBezTo>
                      <a:cubicBezTo>
                        <a:pt x="5834" y="4699"/>
                        <a:pt x="5117" y="4846"/>
                        <a:pt x="4491" y="4846"/>
                      </a:cubicBezTo>
                      <a:cubicBezTo>
                        <a:pt x="3594" y="4846"/>
                        <a:pt x="2886" y="4544"/>
                        <a:pt x="2637" y="3972"/>
                      </a:cubicBezTo>
                      <a:cubicBezTo>
                        <a:pt x="2226" y="2991"/>
                        <a:pt x="3299" y="1598"/>
                        <a:pt x="5045" y="868"/>
                      </a:cubicBezTo>
                      <a:cubicBezTo>
                        <a:pt x="5766" y="562"/>
                        <a:pt x="6488" y="413"/>
                        <a:pt x="7117" y="413"/>
                      </a:cubicBezTo>
                      <a:close/>
                      <a:moveTo>
                        <a:pt x="4010" y="6499"/>
                      </a:moveTo>
                      <a:cubicBezTo>
                        <a:pt x="4073" y="6499"/>
                        <a:pt x="4136" y="6505"/>
                        <a:pt x="4200" y="6517"/>
                      </a:cubicBezTo>
                      <a:lnTo>
                        <a:pt x="5729" y="6779"/>
                      </a:lnTo>
                      <a:cubicBezTo>
                        <a:pt x="6232" y="6871"/>
                        <a:pt x="6460" y="7361"/>
                        <a:pt x="6277" y="7841"/>
                      </a:cubicBezTo>
                      <a:lnTo>
                        <a:pt x="5935" y="8731"/>
                      </a:lnTo>
                      <a:cubicBezTo>
                        <a:pt x="5764" y="9096"/>
                        <a:pt x="5399" y="9336"/>
                        <a:pt x="4988" y="9336"/>
                      </a:cubicBezTo>
                      <a:lnTo>
                        <a:pt x="3824" y="9313"/>
                      </a:lnTo>
                      <a:cubicBezTo>
                        <a:pt x="3356" y="9301"/>
                        <a:pt x="2968" y="8982"/>
                        <a:pt x="2968" y="8548"/>
                      </a:cubicBezTo>
                      <a:lnTo>
                        <a:pt x="2991" y="7476"/>
                      </a:lnTo>
                      <a:cubicBezTo>
                        <a:pt x="3011" y="6923"/>
                        <a:pt x="3471" y="6499"/>
                        <a:pt x="4010" y="6499"/>
                      </a:cubicBezTo>
                      <a:close/>
                      <a:moveTo>
                        <a:pt x="10219" y="6499"/>
                      </a:moveTo>
                      <a:cubicBezTo>
                        <a:pt x="10749" y="6499"/>
                        <a:pt x="11210" y="6923"/>
                        <a:pt x="11230" y="7476"/>
                      </a:cubicBezTo>
                      <a:lnTo>
                        <a:pt x="11253" y="8548"/>
                      </a:lnTo>
                      <a:cubicBezTo>
                        <a:pt x="11253" y="8970"/>
                        <a:pt x="10865" y="9301"/>
                        <a:pt x="10397" y="9313"/>
                      </a:cubicBezTo>
                      <a:lnTo>
                        <a:pt x="9233" y="9336"/>
                      </a:lnTo>
                      <a:cubicBezTo>
                        <a:pt x="8822" y="9336"/>
                        <a:pt x="8457" y="9096"/>
                        <a:pt x="8286" y="8731"/>
                      </a:cubicBezTo>
                      <a:lnTo>
                        <a:pt x="7955" y="7841"/>
                      </a:lnTo>
                      <a:cubicBezTo>
                        <a:pt x="7761" y="7361"/>
                        <a:pt x="7989" y="6871"/>
                        <a:pt x="8491" y="6779"/>
                      </a:cubicBezTo>
                      <a:lnTo>
                        <a:pt x="10032" y="6517"/>
                      </a:lnTo>
                      <a:cubicBezTo>
                        <a:pt x="10095" y="6505"/>
                        <a:pt x="10157" y="6499"/>
                        <a:pt x="10219" y="6499"/>
                      </a:cubicBezTo>
                      <a:close/>
                      <a:moveTo>
                        <a:pt x="7122" y="8788"/>
                      </a:moveTo>
                      <a:cubicBezTo>
                        <a:pt x="7361" y="8788"/>
                        <a:pt x="7715" y="9199"/>
                        <a:pt x="7955" y="9769"/>
                      </a:cubicBezTo>
                      <a:cubicBezTo>
                        <a:pt x="8229" y="10397"/>
                        <a:pt x="8252" y="11002"/>
                        <a:pt x="8012" y="11105"/>
                      </a:cubicBezTo>
                      <a:cubicBezTo>
                        <a:pt x="7991" y="11114"/>
                        <a:pt x="7972" y="11118"/>
                        <a:pt x="7954" y="11118"/>
                      </a:cubicBezTo>
                      <a:cubicBezTo>
                        <a:pt x="7778" y="11118"/>
                        <a:pt x="7721" y="10705"/>
                        <a:pt x="7110" y="10705"/>
                      </a:cubicBezTo>
                      <a:cubicBezTo>
                        <a:pt x="6500" y="10705"/>
                        <a:pt x="6443" y="11118"/>
                        <a:pt x="6259" y="11118"/>
                      </a:cubicBezTo>
                      <a:cubicBezTo>
                        <a:pt x="6240" y="11118"/>
                        <a:pt x="6220" y="11114"/>
                        <a:pt x="6197" y="11105"/>
                      </a:cubicBezTo>
                      <a:cubicBezTo>
                        <a:pt x="5958" y="11002"/>
                        <a:pt x="5992" y="10397"/>
                        <a:pt x="6266" y="9769"/>
                      </a:cubicBezTo>
                      <a:cubicBezTo>
                        <a:pt x="6506" y="9199"/>
                        <a:pt x="6859" y="8788"/>
                        <a:pt x="7099" y="8788"/>
                      </a:cubicBezTo>
                      <a:close/>
                      <a:moveTo>
                        <a:pt x="7179" y="1"/>
                      </a:moveTo>
                      <a:cubicBezTo>
                        <a:pt x="3664" y="1"/>
                        <a:pt x="1" y="3550"/>
                        <a:pt x="1769" y="6973"/>
                      </a:cubicBezTo>
                      <a:cubicBezTo>
                        <a:pt x="3116" y="9553"/>
                        <a:pt x="1165" y="12246"/>
                        <a:pt x="4428" y="12246"/>
                      </a:cubicBezTo>
                      <a:lnTo>
                        <a:pt x="4428" y="13022"/>
                      </a:lnTo>
                      <a:cubicBezTo>
                        <a:pt x="4428" y="13433"/>
                        <a:pt x="4588" y="13684"/>
                        <a:pt x="4851" y="13843"/>
                      </a:cubicBezTo>
                      <a:lnTo>
                        <a:pt x="4851" y="12497"/>
                      </a:lnTo>
                      <a:cubicBezTo>
                        <a:pt x="4851" y="12451"/>
                        <a:pt x="4885" y="12428"/>
                        <a:pt x="4919" y="12428"/>
                      </a:cubicBezTo>
                      <a:cubicBezTo>
                        <a:pt x="4965" y="12428"/>
                        <a:pt x="4988" y="12463"/>
                        <a:pt x="4999" y="12497"/>
                      </a:cubicBezTo>
                      <a:lnTo>
                        <a:pt x="4999" y="13912"/>
                      </a:lnTo>
                      <a:cubicBezTo>
                        <a:pt x="5182" y="13992"/>
                        <a:pt x="5376" y="14037"/>
                        <a:pt x="5581" y="14072"/>
                      </a:cubicBezTo>
                      <a:lnTo>
                        <a:pt x="5581" y="12645"/>
                      </a:lnTo>
                      <a:cubicBezTo>
                        <a:pt x="5581" y="12600"/>
                        <a:pt x="5615" y="12565"/>
                        <a:pt x="5650" y="12565"/>
                      </a:cubicBezTo>
                      <a:cubicBezTo>
                        <a:pt x="5695" y="12565"/>
                        <a:pt x="5729" y="12600"/>
                        <a:pt x="5729" y="12645"/>
                      </a:cubicBezTo>
                      <a:lnTo>
                        <a:pt x="5729" y="14083"/>
                      </a:lnTo>
                      <a:cubicBezTo>
                        <a:pt x="5901" y="14106"/>
                        <a:pt x="6106" y="14117"/>
                        <a:pt x="6311" y="14117"/>
                      </a:cubicBezTo>
                      <a:lnTo>
                        <a:pt x="6311" y="12782"/>
                      </a:lnTo>
                      <a:cubicBezTo>
                        <a:pt x="6311" y="12748"/>
                        <a:pt x="6346" y="12714"/>
                        <a:pt x="6380" y="12714"/>
                      </a:cubicBezTo>
                      <a:cubicBezTo>
                        <a:pt x="6414" y="12714"/>
                        <a:pt x="6448" y="12748"/>
                        <a:pt x="6460" y="12782"/>
                      </a:cubicBezTo>
                      <a:lnTo>
                        <a:pt x="6460" y="14117"/>
                      </a:lnTo>
                      <a:lnTo>
                        <a:pt x="7145" y="14117"/>
                      </a:lnTo>
                      <a:lnTo>
                        <a:pt x="7145" y="12782"/>
                      </a:lnTo>
                      <a:cubicBezTo>
                        <a:pt x="7150" y="12742"/>
                        <a:pt x="7182" y="12722"/>
                        <a:pt x="7214" y="12722"/>
                      </a:cubicBezTo>
                      <a:cubicBezTo>
                        <a:pt x="7247" y="12722"/>
                        <a:pt x="7282" y="12742"/>
                        <a:pt x="7293" y="12782"/>
                      </a:cubicBezTo>
                      <a:lnTo>
                        <a:pt x="7293" y="14117"/>
                      </a:lnTo>
                      <a:lnTo>
                        <a:pt x="8012" y="14117"/>
                      </a:lnTo>
                      <a:lnTo>
                        <a:pt x="8012" y="12782"/>
                      </a:lnTo>
                      <a:cubicBezTo>
                        <a:pt x="8012" y="12736"/>
                        <a:pt x="8046" y="12714"/>
                        <a:pt x="8092" y="12714"/>
                      </a:cubicBezTo>
                      <a:cubicBezTo>
                        <a:pt x="8126" y="12714"/>
                        <a:pt x="8160" y="12748"/>
                        <a:pt x="8160" y="12782"/>
                      </a:cubicBezTo>
                      <a:lnTo>
                        <a:pt x="8160" y="14117"/>
                      </a:lnTo>
                      <a:cubicBezTo>
                        <a:pt x="8354" y="14117"/>
                        <a:pt x="8548" y="14106"/>
                        <a:pt x="8742" y="14083"/>
                      </a:cubicBezTo>
                      <a:lnTo>
                        <a:pt x="8742" y="12645"/>
                      </a:lnTo>
                      <a:cubicBezTo>
                        <a:pt x="8742" y="12600"/>
                        <a:pt x="8777" y="12565"/>
                        <a:pt x="8822" y="12565"/>
                      </a:cubicBezTo>
                      <a:cubicBezTo>
                        <a:pt x="8856" y="12565"/>
                        <a:pt x="8891" y="12600"/>
                        <a:pt x="8891" y="12645"/>
                      </a:cubicBezTo>
                      <a:lnTo>
                        <a:pt x="8891" y="14072"/>
                      </a:lnTo>
                      <a:cubicBezTo>
                        <a:pt x="9096" y="14049"/>
                        <a:pt x="9290" y="13992"/>
                        <a:pt x="9473" y="13901"/>
                      </a:cubicBezTo>
                      <a:lnTo>
                        <a:pt x="9473" y="12497"/>
                      </a:lnTo>
                      <a:cubicBezTo>
                        <a:pt x="9473" y="12451"/>
                        <a:pt x="9507" y="12428"/>
                        <a:pt x="9553" y="12428"/>
                      </a:cubicBezTo>
                      <a:cubicBezTo>
                        <a:pt x="9587" y="12428"/>
                        <a:pt x="9621" y="12451"/>
                        <a:pt x="9621" y="12497"/>
                      </a:cubicBezTo>
                      <a:lnTo>
                        <a:pt x="9621" y="13798"/>
                      </a:lnTo>
                      <a:cubicBezTo>
                        <a:pt x="9826" y="13638"/>
                        <a:pt x="9941" y="13398"/>
                        <a:pt x="9941" y="13033"/>
                      </a:cubicBezTo>
                      <a:lnTo>
                        <a:pt x="9941" y="12234"/>
                      </a:lnTo>
                      <a:cubicBezTo>
                        <a:pt x="13045" y="12234"/>
                        <a:pt x="11185" y="9667"/>
                        <a:pt x="12485" y="6962"/>
                      </a:cubicBezTo>
                      <a:cubicBezTo>
                        <a:pt x="14140" y="3493"/>
                        <a:pt x="10694" y="1"/>
                        <a:pt x="7179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67" name="Google Shape;2367;p54"/>
                <p:cNvSpPr/>
                <p:nvPr/>
              </p:nvSpPr>
              <p:spPr>
                <a:xfrm>
                  <a:off x="5455775" y="4049513"/>
                  <a:ext cx="478200" cy="34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28" h="13752" extrusionOk="0">
                      <a:moveTo>
                        <a:pt x="16547" y="337"/>
                      </a:moveTo>
                      <a:cubicBezTo>
                        <a:pt x="16713" y="337"/>
                        <a:pt x="16899" y="360"/>
                        <a:pt x="17108" y="410"/>
                      </a:cubicBezTo>
                      <a:cubicBezTo>
                        <a:pt x="17165" y="456"/>
                        <a:pt x="17153" y="787"/>
                        <a:pt x="17142" y="958"/>
                      </a:cubicBezTo>
                      <a:cubicBezTo>
                        <a:pt x="17130" y="1323"/>
                        <a:pt x="17096" y="1723"/>
                        <a:pt x="17290" y="2019"/>
                      </a:cubicBezTo>
                      <a:cubicBezTo>
                        <a:pt x="17473" y="2328"/>
                        <a:pt x="17861" y="2510"/>
                        <a:pt x="18203" y="2670"/>
                      </a:cubicBezTo>
                      <a:cubicBezTo>
                        <a:pt x="18397" y="2773"/>
                        <a:pt x="18740" y="2932"/>
                        <a:pt x="18717" y="3012"/>
                      </a:cubicBezTo>
                      <a:cubicBezTo>
                        <a:pt x="18469" y="4071"/>
                        <a:pt x="17864" y="4280"/>
                        <a:pt x="17245" y="4280"/>
                      </a:cubicBezTo>
                      <a:cubicBezTo>
                        <a:pt x="17037" y="4280"/>
                        <a:pt x="16827" y="4256"/>
                        <a:pt x="16628" y="4233"/>
                      </a:cubicBezTo>
                      <a:cubicBezTo>
                        <a:pt x="16477" y="4218"/>
                        <a:pt x="16340" y="4204"/>
                        <a:pt x="16219" y="4204"/>
                      </a:cubicBezTo>
                      <a:cubicBezTo>
                        <a:pt x="16074" y="4204"/>
                        <a:pt x="15951" y="4223"/>
                        <a:pt x="15852" y="4279"/>
                      </a:cubicBezTo>
                      <a:lnTo>
                        <a:pt x="4440" y="11332"/>
                      </a:lnTo>
                      <a:cubicBezTo>
                        <a:pt x="4257" y="11434"/>
                        <a:pt x="4189" y="11697"/>
                        <a:pt x="4098" y="12016"/>
                      </a:cubicBezTo>
                      <a:cubicBezTo>
                        <a:pt x="3915" y="12650"/>
                        <a:pt x="3701" y="13404"/>
                        <a:pt x="2687" y="13404"/>
                      </a:cubicBezTo>
                      <a:cubicBezTo>
                        <a:pt x="2495" y="13404"/>
                        <a:pt x="2275" y="13377"/>
                        <a:pt x="2021" y="13317"/>
                      </a:cubicBezTo>
                      <a:cubicBezTo>
                        <a:pt x="1952" y="13306"/>
                        <a:pt x="1964" y="12929"/>
                        <a:pt x="1964" y="12747"/>
                      </a:cubicBezTo>
                      <a:cubicBezTo>
                        <a:pt x="1964" y="12382"/>
                        <a:pt x="1975" y="11971"/>
                        <a:pt x="1792" y="11674"/>
                      </a:cubicBezTo>
                      <a:cubicBezTo>
                        <a:pt x="1610" y="11389"/>
                        <a:pt x="1245" y="11206"/>
                        <a:pt x="914" y="11046"/>
                      </a:cubicBezTo>
                      <a:cubicBezTo>
                        <a:pt x="731" y="10955"/>
                        <a:pt x="400" y="10795"/>
                        <a:pt x="412" y="10715"/>
                      </a:cubicBezTo>
                      <a:cubicBezTo>
                        <a:pt x="685" y="9597"/>
                        <a:pt x="1210" y="9335"/>
                        <a:pt x="1770" y="9335"/>
                      </a:cubicBezTo>
                      <a:cubicBezTo>
                        <a:pt x="2021" y="9346"/>
                        <a:pt x="2260" y="9380"/>
                        <a:pt x="2511" y="9437"/>
                      </a:cubicBezTo>
                      <a:cubicBezTo>
                        <a:pt x="2696" y="9477"/>
                        <a:pt x="2862" y="9509"/>
                        <a:pt x="3004" y="9509"/>
                      </a:cubicBezTo>
                      <a:cubicBezTo>
                        <a:pt x="3108" y="9509"/>
                        <a:pt x="3199" y="9492"/>
                        <a:pt x="3276" y="9449"/>
                      </a:cubicBezTo>
                      <a:lnTo>
                        <a:pt x="14688" y="2396"/>
                      </a:lnTo>
                      <a:cubicBezTo>
                        <a:pt x="14871" y="2293"/>
                        <a:pt x="14962" y="2042"/>
                        <a:pt x="15076" y="1723"/>
                      </a:cubicBezTo>
                      <a:cubicBezTo>
                        <a:pt x="15310" y="1100"/>
                        <a:pt x="15593" y="337"/>
                        <a:pt x="16547" y="337"/>
                      </a:cubicBezTo>
                      <a:close/>
                      <a:moveTo>
                        <a:pt x="16548" y="0"/>
                      </a:moveTo>
                      <a:cubicBezTo>
                        <a:pt x="15355" y="0"/>
                        <a:pt x="14982" y="988"/>
                        <a:pt x="14745" y="1609"/>
                      </a:cubicBezTo>
                      <a:cubicBezTo>
                        <a:pt x="14665" y="1825"/>
                        <a:pt x="14585" y="2065"/>
                        <a:pt x="14506" y="2111"/>
                      </a:cubicBezTo>
                      <a:lnTo>
                        <a:pt x="3105" y="9152"/>
                      </a:lnTo>
                      <a:cubicBezTo>
                        <a:pt x="3085" y="9165"/>
                        <a:pt x="3049" y="9171"/>
                        <a:pt x="3003" y="9171"/>
                      </a:cubicBezTo>
                      <a:cubicBezTo>
                        <a:pt x="2893" y="9171"/>
                        <a:pt x="2725" y="9139"/>
                        <a:pt x="2580" y="9106"/>
                      </a:cubicBezTo>
                      <a:cubicBezTo>
                        <a:pt x="2345" y="9057"/>
                        <a:pt x="2061" y="8999"/>
                        <a:pt x="1767" y="8999"/>
                      </a:cubicBezTo>
                      <a:cubicBezTo>
                        <a:pt x="1107" y="8999"/>
                        <a:pt x="397" y="9292"/>
                        <a:pt x="81" y="10636"/>
                      </a:cubicBezTo>
                      <a:cubicBezTo>
                        <a:pt x="1" y="10978"/>
                        <a:pt x="389" y="11172"/>
                        <a:pt x="765" y="11355"/>
                      </a:cubicBezTo>
                      <a:cubicBezTo>
                        <a:pt x="1051" y="11491"/>
                        <a:pt x="1370" y="11651"/>
                        <a:pt x="1496" y="11857"/>
                      </a:cubicBezTo>
                      <a:cubicBezTo>
                        <a:pt x="1633" y="12062"/>
                        <a:pt x="1621" y="12427"/>
                        <a:pt x="1621" y="12735"/>
                      </a:cubicBezTo>
                      <a:cubicBezTo>
                        <a:pt x="1610" y="13146"/>
                        <a:pt x="1598" y="13568"/>
                        <a:pt x="1941" y="13660"/>
                      </a:cubicBezTo>
                      <a:cubicBezTo>
                        <a:pt x="2192" y="13717"/>
                        <a:pt x="2431" y="13751"/>
                        <a:pt x="2694" y="13751"/>
                      </a:cubicBezTo>
                      <a:cubicBezTo>
                        <a:pt x="3961" y="13751"/>
                        <a:pt x="4246" y="12747"/>
                        <a:pt x="4429" y="12119"/>
                      </a:cubicBezTo>
                      <a:cubicBezTo>
                        <a:pt x="4486" y="11914"/>
                        <a:pt x="4554" y="11674"/>
                        <a:pt x="4623" y="11628"/>
                      </a:cubicBezTo>
                      <a:lnTo>
                        <a:pt x="16023" y="4587"/>
                      </a:lnTo>
                      <a:cubicBezTo>
                        <a:pt x="16056" y="4564"/>
                        <a:pt x="16118" y="4556"/>
                        <a:pt x="16195" y="4556"/>
                      </a:cubicBezTo>
                      <a:cubicBezTo>
                        <a:pt x="16308" y="4556"/>
                        <a:pt x="16454" y="4574"/>
                        <a:pt x="16583" y="4587"/>
                      </a:cubicBezTo>
                      <a:cubicBezTo>
                        <a:pt x="16767" y="4606"/>
                        <a:pt x="16980" y="4628"/>
                        <a:pt x="17203" y="4628"/>
                      </a:cubicBezTo>
                      <a:cubicBezTo>
                        <a:pt x="17917" y="4628"/>
                        <a:pt x="18734" y="4400"/>
                        <a:pt x="19048" y="3104"/>
                      </a:cubicBezTo>
                      <a:cubicBezTo>
                        <a:pt x="19128" y="2750"/>
                        <a:pt x="18728" y="2556"/>
                        <a:pt x="18340" y="2373"/>
                      </a:cubicBezTo>
                      <a:cubicBezTo>
                        <a:pt x="18043" y="2225"/>
                        <a:pt x="17701" y="2054"/>
                        <a:pt x="17575" y="1848"/>
                      </a:cubicBezTo>
                      <a:cubicBezTo>
                        <a:pt x="17450" y="1654"/>
                        <a:pt x="17461" y="1300"/>
                        <a:pt x="17484" y="981"/>
                      </a:cubicBezTo>
                      <a:cubicBezTo>
                        <a:pt x="17496" y="581"/>
                        <a:pt x="17518" y="159"/>
                        <a:pt x="17176" y="79"/>
                      </a:cubicBezTo>
                      <a:cubicBezTo>
                        <a:pt x="16944" y="25"/>
                        <a:pt x="16736" y="0"/>
                        <a:pt x="1654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68" name="Google Shape;2368;p54"/>
                <p:cNvSpPr/>
                <p:nvPr/>
              </p:nvSpPr>
              <p:spPr>
                <a:xfrm>
                  <a:off x="5473475" y="4064313"/>
                  <a:ext cx="408300" cy="26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32" h="10797" extrusionOk="0">
                      <a:moveTo>
                        <a:pt x="15829" y="355"/>
                      </a:moveTo>
                      <a:cubicBezTo>
                        <a:pt x="15795" y="720"/>
                        <a:pt x="15829" y="1085"/>
                        <a:pt x="15920" y="1439"/>
                      </a:cubicBezTo>
                      <a:lnTo>
                        <a:pt x="1495" y="10340"/>
                      </a:lnTo>
                      <a:cubicBezTo>
                        <a:pt x="1427" y="10374"/>
                        <a:pt x="1370" y="10409"/>
                        <a:pt x="1301" y="10432"/>
                      </a:cubicBezTo>
                      <a:cubicBezTo>
                        <a:pt x="1050" y="10215"/>
                        <a:pt x="765" y="10044"/>
                        <a:pt x="468" y="9918"/>
                      </a:cubicBezTo>
                      <a:lnTo>
                        <a:pt x="400" y="9884"/>
                      </a:lnTo>
                      <a:cubicBezTo>
                        <a:pt x="589" y="9416"/>
                        <a:pt x="813" y="9356"/>
                        <a:pt x="988" y="9356"/>
                      </a:cubicBezTo>
                      <a:cubicBezTo>
                        <a:pt x="1014" y="9356"/>
                        <a:pt x="1038" y="9357"/>
                        <a:pt x="1062" y="9359"/>
                      </a:cubicBezTo>
                      <a:cubicBezTo>
                        <a:pt x="1267" y="9370"/>
                        <a:pt x="1472" y="9393"/>
                        <a:pt x="1678" y="9439"/>
                      </a:cubicBezTo>
                      <a:lnTo>
                        <a:pt x="1712" y="9439"/>
                      </a:lnTo>
                      <a:cubicBezTo>
                        <a:pt x="1906" y="9484"/>
                        <a:pt x="2100" y="9519"/>
                        <a:pt x="2294" y="9519"/>
                      </a:cubicBezTo>
                      <a:cubicBezTo>
                        <a:pt x="2311" y="9520"/>
                        <a:pt x="2329" y="9520"/>
                        <a:pt x="2346" y="9520"/>
                      </a:cubicBezTo>
                      <a:cubicBezTo>
                        <a:pt x="2534" y="9520"/>
                        <a:pt x="2720" y="9464"/>
                        <a:pt x="2888" y="9370"/>
                      </a:cubicBezTo>
                      <a:lnTo>
                        <a:pt x="14288" y="2318"/>
                      </a:lnTo>
                      <a:cubicBezTo>
                        <a:pt x="14642" y="2101"/>
                        <a:pt x="14779" y="1747"/>
                        <a:pt x="14927" y="1348"/>
                      </a:cubicBezTo>
                      <a:cubicBezTo>
                        <a:pt x="15178" y="663"/>
                        <a:pt x="15338" y="355"/>
                        <a:pt x="15829" y="355"/>
                      </a:cubicBezTo>
                      <a:close/>
                      <a:moveTo>
                        <a:pt x="15840" y="1"/>
                      </a:moveTo>
                      <a:cubicBezTo>
                        <a:pt x="15064" y="1"/>
                        <a:pt x="14825" y="617"/>
                        <a:pt x="14608" y="1222"/>
                      </a:cubicBezTo>
                      <a:cubicBezTo>
                        <a:pt x="14471" y="1587"/>
                        <a:pt x="14368" y="1872"/>
                        <a:pt x="14117" y="2021"/>
                      </a:cubicBezTo>
                      <a:lnTo>
                        <a:pt x="2705" y="9062"/>
                      </a:lnTo>
                      <a:cubicBezTo>
                        <a:pt x="2594" y="9132"/>
                        <a:pt x="2452" y="9161"/>
                        <a:pt x="2290" y="9161"/>
                      </a:cubicBezTo>
                      <a:cubicBezTo>
                        <a:pt x="2136" y="9161"/>
                        <a:pt x="1964" y="9135"/>
                        <a:pt x="1781" y="9096"/>
                      </a:cubicBezTo>
                      <a:lnTo>
                        <a:pt x="1735" y="9085"/>
                      </a:lnTo>
                      <a:cubicBezTo>
                        <a:pt x="1518" y="9039"/>
                        <a:pt x="1290" y="9005"/>
                        <a:pt x="1062" y="8994"/>
                      </a:cubicBezTo>
                      <a:cubicBezTo>
                        <a:pt x="822" y="8994"/>
                        <a:pt x="320" y="8994"/>
                        <a:pt x="23" y="9918"/>
                      </a:cubicBezTo>
                      <a:cubicBezTo>
                        <a:pt x="0" y="9998"/>
                        <a:pt x="34" y="10078"/>
                        <a:pt x="103" y="10123"/>
                      </a:cubicBezTo>
                      <a:lnTo>
                        <a:pt x="240" y="10192"/>
                      </a:lnTo>
                      <a:lnTo>
                        <a:pt x="308" y="10226"/>
                      </a:lnTo>
                      <a:cubicBezTo>
                        <a:pt x="617" y="10352"/>
                        <a:pt x="890" y="10523"/>
                        <a:pt x="1130" y="10740"/>
                      </a:cubicBezTo>
                      <a:cubicBezTo>
                        <a:pt x="1164" y="10774"/>
                        <a:pt x="1199" y="10785"/>
                        <a:pt x="1256" y="10797"/>
                      </a:cubicBezTo>
                      <a:lnTo>
                        <a:pt x="1301" y="10785"/>
                      </a:lnTo>
                      <a:cubicBezTo>
                        <a:pt x="1438" y="10751"/>
                        <a:pt x="1564" y="10705"/>
                        <a:pt x="1678" y="10637"/>
                      </a:cubicBezTo>
                      <a:lnTo>
                        <a:pt x="16228" y="1644"/>
                      </a:lnTo>
                      <a:cubicBezTo>
                        <a:pt x="16308" y="1599"/>
                        <a:pt x="16331" y="1507"/>
                        <a:pt x="16297" y="1427"/>
                      </a:cubicBezTo>
                      <a:cubicBezTo>
                        <a:pt x="16160" y="1096"/>
                        <a:pt x="16171" y="708"/>
                        <a:pt x="16194" y="355"/>
                      </a:cubicBezTo>
                      <a:lnTo>
                        <a:pt x="16194" y="309"/>
                      </a:lnTo>
                      <a:lnTo>
                        <a:pt x="16194" y="183"/>
                      </a:lnTo>
                      <a:cubicBezTo>
                        <a:pt x="16183" y="92"/>
                        <a:pt x="16126" y="24"/>
                        <a:pt x="16034" y="12"/>
                      </a:cubicBezTo>
                      <a:cubicBezTo>
                        <a:pt x="15977" y="1"/>
                        <a:pt x="15909" y="1"/>
                        <a:pt x="1584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69" name="Google Shape;2369;p54"/>
                <p:cNvSpPr/>
                <p:nvPr/>
              </p:nvSpPr>
              <p:spPr>
                <a:xfrm>
                  <a:off x="5455775" y="4049213"/>
                  <a:ext cx="237400" cy="172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96" h="6893" extrusionOk="0">
                      <a:moveTo>
                        <a:pt x="2581" y="349"/>
                      </a:moveTo>
                      <a:cubicBezTo>
                        <a:pt x="3535" y="349"/>
                        <a:pt x="3819" y="1112"/>
                        <a:pt x="4052" y="1735"/>
                      </a:cubicBezTo>
                      <a:cubicBezTo>
                        <a:pt x="4166" y="2054"/>
                        <a:pt x="4257" y="2305"/>
                        <a:pt x="4440" y="2408"/>
                      </a:cubicBezTo>
                      <a:lnTo>
                        <a:pt x="5364" y="2979"/>
                      </a:lnTo>
                      <a:lnTo>
                        <a:pt x="8971" y="5215"/>
                      </a:lnTo>
                      <a:lnTo>
                        <a:pt x="6871" y="6516"/>
                      </a:lnTo>
                      <a:lnTo>
                        <a:pt x="3276" y="4291"/>
                      </a:lnTo>
                      <a:cubicBezTo>
                        <a:pt x="3190" y="4243"/>
                        <a:pt x="3089" y="4220"/>
                        <a:pt x="2985" y="4220"/>
                      </a:cubicBezTo>
                      <a:cubicBezTo>
                        <a:pt x="2964" y="4220"/>
                        <a:pt x="2943" y="4221"/>
                        <a:pt x="2922" y="4223"/>
                      </a:cubicBezTo>
                      <a:cubicBezTo>
                        <a:pt x="2785" y="4223"/>
                        <a:pt x="2637" y="4234"/>
                        <a:pt x="2500" y="4245"/>
                      </a:cubicBezTo>
                      <a:cubicBezTo>
                        <a:pt x="2302" y="4268"/>
                        <a:pt x="2092" y="4292"/>
                        <a:pt x="1883" y="4292"/>
                      </a:cubicBezTo>
                      <a:cubicBezTo>
                        <a:pt x="1264" y="4292"/>
                        <a:pt x="659" y="4083"/>
                        <a:pt x="412" y="3024"/>
                      </a:cubicBezTo>
                      <a:cubicBezTo>
                        <a:pt x="389" y="2944"/>
                        <a:pt x="731" y="2785"/>
                        <a:pt x="925" y="2682"/>
                      </a:cubicBezTo>
                      <a:cubicBezTo>
                        <a:pt x="1267" y="2522"/>
                        <a:pt x="1655" y="2328"/>
                        <a:pt x="1838" y="2031"/>
                      </a:cubicBezTo>
                      <a:cubicBezTo>
                        <a:pt x="2021" y="1746"/>
                        <a:pt x="1998" y="1335"/>
                        <a:pt x="1986" y="970"/>
                      </a:cubicBezTo>
                      <a:cubicBezTo>
                        <a:pt x="1975" y="799"/>
                        <a:pt x="1964" y="468"/>
                        <a:pt x="2021" y="422"/>
                      </a:cubicBezTo>
                      <a:cubicBezTo>
                        <a:pt x="2230" y="372"/>
                        <a:pt x="2415" y="349"/>
                        <a:pt x="2581" y="349"/>
                      </a:cubicBezTo>
                      <a:close/>
                      <a:moveTo>
                        <a:pt x="2573" y="1"/>
                      </a:moveTo>
                      <a:cubicBezTo>
                        <a:pt x="2384" y="1"/>
                        <a:pt x="2174" y="26"/>
                        <a:pt x="1941" y="80"/>
                      </a:cubicBezTo>
                      <a:cubicBezTo>
                        <a:pt x="1610" y="160"/>
                        <a:pt x="1621" y="582"/>
                        <a:pt x="1644" y="981"/>
                      </a:cubicBezTo>
                      <a:cubicBezTo>
                        <a:pt x="1655" y="1301"/>
                        <a:pt x="1690" y="1632"/>
                        <a:pt x="1553" y="1849"/>
                      </a:cubicBezTo>
                      <a:cubicBezTo>
                        <a:pt x="1416" y="2066"/>
                        <a:pt x="1085" y="2225"/>
                        <a:pt x="788" y="2374"/>
                      </a:cubicBezTo>
                      <a:cubicBezTo>
                        <a:pt x="400" y="2556"/>
                        <a:pt x="1" y="2750"/>
                        <a:pt x="81" y="3104"/>
                      </a:cubicBezTo>
                      <a:cubicBezTo>
                        <a:pt x="385" y="4400"/>
                        <a:pt x="1207" y="4629"/>
                        <a:pt x="1919" y="4629"/>
                      </a:cubicBezTo>
                      <a:cubicBezTo>
                        <a:pt x="2141" y="4629"/>
                        <a:pt x="2352" y="4607"/>
                        <a:pt x="2534" y="4588"/>
                      </a:cubicBezTo>
                      <a:cubicBezTo>
                        <a:pt x="2666" y="4575"/>
                        <a:pt x="2809" y="4561"/>
                        <a:pt x="2920" y="4561"/>
                      </a:cubicBezTo>
                      <a:cubicBezTo>
                        <a:pt x="3001" y="4561"/>
                        <a:pt x="3064" y="4568"/>
                        <a:pt x="3093" y="4588"/>
                      </a:cubicBezTo>
                      <a:lnTo>
                        <a:pt x="6780" y="6859"/>
                      </a:lnTo>
                      <a:cubicBezTo>
                        <a:pt x="6802" y="6882"/>
                        <a:pt x="6837" y="6882"/>
                        <a:pt x="6871" y="6893"/>
                      </a:cubicBezTo>
                      <a:cubicBezTo>
                        <a:pt x="6905" y="6882"/>
                        <a:pt x="6939" y="6870"/>
                        <a:pt x="6962" y="6847"/>
                      </a:cubicBezTo>
                      <a:lnTo>
                        <a:pt x="9393" y="5341"/>
                      </a:lnTo>
                      <a:cubicBezTo>
                        <a:pt x="9496" y="5272"/>
                        <a:pt x="9496" y="5124"/>
                        <a:pt x="9393" y="5056"/>
                      </a:cubicBezTo>
                      <a:lnTo>
                        <a:pt x="5547" y="2682"/>
                      </a:lnTo>
                      <a:lnTo>
                        <a:pt x="4611" y="2111"/>
                      </a:lnTo>
                      <a:cubicBezTo>
                        <a:pt x="4543" y="2066"/>
                        <a:pt x="4451" y="1826"/>
                        <a:pt x="4372" y="1609"/>
                      </a:cubicBezTo>
                      <a:cubicBezTo>
                        <a:pt x="4145" y="988"/>
                        <a:pt x="3773" y="1"/>
                        <a:pt x="257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70" name="Google Shape;2370;p54"/>
                <p:cNvSpPr/>
                <p:nvPr/>
              </p:nvSpPr>
              <p:spPr>
                <a:xfrm>
                  <a:off x="5696300" y="4220663"/>
                  <a:ext cx="237675" cy="172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07" h="6906" extrusionOk="0">
                      <a:moveTo>
                        <a:pt x="2636" y="377"/>
                      </a:moveTo>
                      <a:lnTo>
                        <a:pt x="4645" y="1610"/>
                      </a:lnTo>
                      <a:lnTo>
                        <a:pt x="6220" y="2591"/>
                      </a:lnTo>
                      <a:cubicBezTo>
                        <a:pt x="6300" y="2641"/>
                        <a:pt x="6388" y="2660"/>
                        <a:pt x="6487" y="2660"/>
                      </a:cubicBezTo>
                      <a:cubicBezTo>
                        <a:pt x="6571" y="2660"/>
                        <a:pt x="6663" y="2646"/>
                        <a:pt x="6768" y="2626"/>
                      </a:cubicBezTo>
                      <a:cubicBezTo>
                        <a:pt x="6836" y="2614"/>
                        <a:pt x="6916" y="2603"/>
                        <a:pt x="6996" y="2580"/>
                      </a:cubicBezTo>
                      <a:cubicBezTo>
                        <a:pt x="7231" y="2534"/>
                        <a:pt x="7483" y="2484"/>
                        <a:pt x="7730" y="2484"/>
                      </a:cubicBezTo>
                      <a:cubicBezTo>
                        <a:pt x="8288" y="2484"/>
                        <a:pt x="8823" y="2738"/>
                        <a:pt x="9084" y="3869"/>
                      </a:cubicBezTo>
                      <a:cubicBezTo>
                        <a:pt x="9107" y="3949"/>
                        <a:pt x="8776" y="4109"/>
                        <a:pt x="8594" y="4200"/>
                      </a:cubicBezTo>
                      <a:cubicBezTo>
                        <a:pt x="8263" y="4360"/>
                        <a:pt x="7886" y="4543"/>
                        <a:pt x="7703" y="4828"/>
                      </a:cubicBezTo>
                      <a:cubicBezTo>
                        <a:pt x="7532" y="5125"/>
                        <a:pt x="7544" y="5536"/>
                        <a:pt x="7544" y="5901"/>
                      </a:cubicBezTo>
                      <a:cubicBezTo>
                        <a:pt x="7544" y="6083"/>
                        <a:pt x="7555" y="6460"/>
                        <a:pt x="7475" y="6471"/>
                      </a:cubicBezTo>
                      <a:cubicBezTo>
                        <a:pt x="7223" y="6531"/>
                        <a:pt x="7004" y="6558"/>
                        <a:pt x="6814" y="6558"/>
                      </a:cubicBezTo>
                      <a:cubicBezTo>
                        <a:pt x="5807" y="6558"/>
                        <a:pt x="5592" y="5804"/>
                        <a:pt x="5410" y="5170"/>
                      </a:cubicBezTo>
                      <a:cubicBezTo>
                        <a:pt x="5364" y="5011"/>
                        <a:pt x="5318" y="4862"/>
                        <a:pt x="5250" y="4714"/>
                      </a:cubicBezTo>
                      <a:cubicBezTo>
                        <a:pt x="5216" y="4623"/>
                        <a:pt x="5147" y="4543"/>
                        <a:pt x="5056" y="4486"/>
                      </a:cubicBezTo>
                      <a:lnTo>
                        <a:pt x="525" y="1678"/>
                      </a:lnTo>
                      <a:lnTo>
                        <a:pt x="2636" y="377"/>
                      </a:lnTo>
                      <a:close/>
                      <a:moveTo>
                        <a:pt x="2636" y="1"/>
                      </a:moveTo>
                      <a:cubicBezTo>
                        <a:pt x="2605" y="1"/>
                        <a:pt x="2574" y="12"/>
                        <a:pt x="2545" y="35"/>
                      </a:cubicBezTo>
                      <a:lnTo>
                        <a:pt x="103" y="1530"/>
                      </a:lnTo>
                      <a:cubicBezTo>
                        <a:pt x="0" y="1598"/>
                        <a:pt x="0" y="1758"/>
                        <a:pt x="103" y="1827"/>
                      </a:cubicBezTo>
                      <a:lnTo>
                        <a:pt x="4873" y="4771"/>
                      </a:lnTo>
                      <a:cubicBezTo>
                        <a:pt x="4907" y="4794"/>
                        <a:pt x="4930" y="4828"/>
                        <a:pt x="4942" y="4862"/>
                      </a:cubicBezTo>
                      <a:cubicBezTo>
                        <a:pt x="4999" y="4999"/>
                        <a:pt x="5044" y="5125"/>
                        <a:pt x="5079" y="5262"/>
                      </a:cubicBezTo>
                      <a:cubicBezTo>
                        <a:pt x="5261" y="5901"/>
                        <a:pt x="5546" y="6905"/>
                        <a:pt x="6813" y="6905"/>
                      </a:cubicBezTo>
                      <a:cubicBezTo>
                        <a:pt x="7064" y="6905"/>
                        <a:pt x="7315" y="6871"/>
                        <a:pt x="7555" y="6814"/>
                      </a:cubicBezTo>
                      <a:cubicBezTo>
                        <a:pt x="7897" y="6734"/>
                        <a:pt x="7897" y="6300"/>
                        <a:pt x="7886" y="5889"/>
                      </a:cubicBezTo>
                      <a:cubicBezTo>
                        <a:pt x="7886" y="5581"/>
                        <a:pt x="7875" y="5227"/>
                        <a:pt x="8000" y="5011"/>
                      </a:cubicBezTo>
                      <a:cubicBezTo>
                        <a:pt x="8126" y="4805"/>
                        <a:pt x="8457" y="4657"/>
                        <a:pt x="8742" y="4509"/>
                      </a:cubicBezTo>
                      <a:cubicBezTo>
                        <a:pt x="9119" y="4337"/>
                        <a:pt x="9507" y="4143"/>
                        <a:pt x="9427" y="3801"/>
                      </a:cubicBezTo>
                      <a:cubicBezTo>
                        <a:pt x="9102" y="2448"/>
                        <a:pt x="8394" y="2154"/>
                        <a:pt x="7735" y="2154"/>
                      </a:cubicBezTo>
                      <a:cubicBezTo>
                        <a:pt x="7444" y="2154"/>
                        <a:pt x="7162" y="2211"/>
                        <a:pt x="6927" y="2260"/>
                      </a:cubicBezTo>
                      <a:lnTo>
                        <a:pt x="6711" y="2306"/>
                      </a:lnTo>
                      <a:cubicBezTo>
                        <a:pt x="6608" y="2323"/>
                        <a:pt x="6537" y="2329"/>
                        <a:pt x="6488" y="2329"/>
                      </a:cubicBezTo>
                      <a:cubicBezTo>
                        <a:pt x="6440" y="2329"/>
                        <a:pt x="6414" y="2323"/>
                        <a:pt x="6402" y="2317"/>
                      </a:cubicBezTo>
                      <a:lnTo>
                        <a:pt x="4828" y="1325"/>
                      </a:lnTo>
                      <a:lnTo>
                        <a:pt x="2728" y="35"/>
                      </a:lnTo>
                      <a:cubicBezTo>
                        <a:pt x="2699" y="12"/>
                        <a:pt x="2668" y="1"/>
                        <a:pt x="263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71" name="Google Shape;2371;p54"/>
                <p:cNvSpPr/>
                <p:nvPr/>
              </p:nvSpPr>
              <p:spPr>
                <a:xfrm>
                  <a:off x="5539950" y="3761038"/>
                  <a:ext cx="310150" cy="36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06" h="14477" extrusionOk="0">
                      <a:moveTo>
                        <a:pt x="6254" y="366"/>
                      </a:moveTo>
                      <a:cubicBezTo>
                        <a:pt x="8228" y="400"/>
                        <a:pt x="10054" y="1404"/>
                        <a:pt x="11139" y="3048"/>
                      </a:cubicBezTo>
                      <a:cubicBezTo>
                        <a:pt x="11937" y="4326"/>
                        <a:pt x="12040" y="5764"/>
                        <a:pt x="11412" y="7076"/>
                      </a:cubicBezTo>
                      <a:cubicBezTo>
                        <a:pt x="10899" y="8149"/>
                        <a:pt x="10865" y="9222"/>
                        <a:pt x="10842" y="10078"/>
                      </a:cubicBezTo>
                      <a:cubicBezTo>
                        <a:pt x="10796" y="11481"/>
                        <a:pt x="10773" y="12257"/>
                        <a:pt x="9027" y="12257"/>
                      </a:cubicBezTo>
                      <a:cubicBezTo>
                        <a:pt x="8925" y="12257"/>
                        <a:pt x="8856" y="12337"/>
                        <a:pt x="8856" y="12429"/>
                      </a:cubicBezTo>
                      <a:lnTo>
                        <a:pt x="8856" y="12577"/>
                      </a:lnTo>
                      <a:cubicBezTo>
                        <a:pt x="8811" y="12497"/>
                        <a:pt x="8731" y="12440"/>
                        <a:pt x="8639" y="12440"/>
                      </a:cubicBezTo>
                      <a:cubicBezTo>
                        <a:pt x="8502" y="12440"/>
                        <a:pt x="8388" y="12554"/>
                        <a:pt x="8388" y="12691"/>
                      </a:cubicBezTo>
                      <a:lnTo>
                        <a:pt x="8388" y="13981"/>
                      </a:lnTo>
                      <a:cubicBezTo>
                        <a:pt x="8308" y="14015"/>
                        <a:pt x="8228" y="14038"/>
                        <a:pt x="8149" y="14061"/>
                      </a:cubicBezTo>
                      <a:lnTo>
                        <a:pt x="8149" y="12828"/>
                      </a:lnTo>
                      <a:cubicBezTo>
                        <a:pt x="8149" y="12668"/>
                        <a:pt x="8026" y="12588"/>
                        <a:pt x="7903" y="12588"/>
                      </a:cubicBezTo>
                      <a:cubicBezTo>
                        <a:pt x="7781" y="12588"/>
                        <a:pt x="7658" y="12668"/>
                        <a:pt x="7658" y="12828"/>
                      </a:cubicBezTo>
                      <a:lnTo>
                        <a:pt x="7658" y="14118"/>
                      </a:lnTo>
                      <a:cubicBezTo>
                        <a:pt x="7589" y="14118"/>
                        <a:pt x="7510" y="14129"/>
                        <a:pt x="7418" y="14129"/>
                      </a:cubicBezTo>
                      <a:lnTo>
                        <a:pt x="7418" y="12976"/>
                      </a:lnTo>
                      <a:cubicBezTo>
                        <a:pt x="7418" y="12811"/>
                        <a:pt x="7296" y="12728"/>
                        <a:pt x="7173" y="12728"/>
                      </a:cubicBezTo>
                      <a:cubicBezTo>
                        <a:pt x="7050" y="12728"/>
                        <a:pt x="6927" y="12811"/>
                        <a:pt x="6927" y="12976"/>
                      </a:cubicBezTo>
                      <a:lnTo>
                        <a:pt x="6927" y="14140"/>
                      </a:lnTo>
                      <a:lnTo>
                        <a:pt x="6551" y="14140"/>
                      </a:lnTo>
                      <a:lnTo>
                        <a:pt x="6539" y="12976"/>
                      </a:lnTo>
                      <a:cubicBezTo>
                        <a:pt x="6539" y="12811"/>
                        <a:pt x="6420" y="12728"/>
                        <a:pt x="6300" y="12728"/>
                      </a:cubicBezTo>
                      <a:cubicBezTo>
                        <a:pt x="6180" y="12728"/>
                        <a:pt x="6060" y="12811"/>
                        <a:pt x="6060" y="12976"/>
                      </a:cubicBezTo>
                      <a:lnTo>
                        <a:pt x="6060" y="14140"/>
                      </a:lnTo>
                      <a:lnTo>
                        <a:pt x="5695" y="14140"/>
                      </a:lnTo>
                      <a:lnTo>
                        <a:pt x="5695" y="12976"/>
                      </a:lnTo>
                      <a:cubicBezTo>
                        <a:pt x="5695" y="12811"/>
                        <a:pt x="5572" y="12728"/>
                        <a:pt x="5450" y="12728"/>
                      </a:cubicBezTo>
                      <a:cubicBezTo>
                        <a:pt x="5327" y="12728"/>
                        <a:pt x="5204" y="12811"/>
                        <a:pt x="5204" y="12976"/>
                      </a:cubicBezTo>
                      <a:lnTo>
                        <a:pt x="5204" y="14140"/>
                      </a:lnTo>
                      <a:cubicBezTo>
                        <a:pt x="5124" y="14129"/>
                        <a:pt x="5044" y="14118"/>
                        <a:pt x="4965" y="14118"/>
                      </a:cubicBezTo>
                      <a:lnTo>
                        <a:pt x="4965" y="12839"/>
                      </a:lnTo>
                      <a:cubicBezTo>
                        <a:pt x="4965" y="12674"/>
                        <a:pt x="4842" y="12591"/>
                        <a:pt x="4719" y="12591"/>
                      </a:cubicBezTo>
                      <a:cubicBezTo>
                        <a:pt x="4597" y="12591"/>
                        <a:pt x="4474" y="12674"/>
                        <a:pt x="4474" y="12839"/>
                      </a:cubicBezTo>
                      <a:lnTo>
                        <a:pt x="4474" y="14061"/>
                      </a:lnTo>
                      <a:cubicBezTo>
                        <a:pt x="4394" y="14049"/>
                        <a:pt x="4314" y="14026"/>
                        <a:pt x="4234" y="14003"/>
                      </a:cubicBezTo>
                      <a:lnTo>
                        <a:pt x="4234" y="12691"/>
                      </a:lnTo>
                      <a:cubicBezTo>
                        <a:pt x="4234" y="12526"/>
                        <a:pt x="4112" y="12443"/>
                        <a:pt x="3989" y="12443"/>
                      </a:cubicBezTo>
                      <a:cubicBezTo>
                        <a:pt x="3866" y="12443"/>
                        <a:pt x="3743" y="12526"/>
                        <a:pt x="3743" y="12691"/>
                      </a:cubicBezTo>
                      <a:lnTo>
                        <a:pt x="3743" y="13615"/>
                      </a:lnTo>
                      <a:cubicBezTo>
                        <a:pt x="3698" y="13490"/>
                        <a:pt x="3675" y="13353"/>
                        <a:pt x="3675" y="13216"/>
                      </a:cubicBezTo>
                      <a:lnTo>
                        <a:pt x="3675" y="12440"/>
                      </a:lnTo>
                      <a:cubicBezTo>
                        <a:pt x="3675" y="12349"/>
                        <a:pt x="3595" y="12269"/>
                        <a:pt x="3504" y="12269"/>
                      </a:cubicBezTo>
                      <a:cubicBezTo>
                        <a:pt x="1655" y="12269"/>
                        <a:pt x="1632" y="11424"/>
                        <a:pt x="1587" y="10021"/>
                      </a:cubicBezTo>
                      <a:cubicBezTo>
                        <a:pt x="1564" y="9130"/>
                        <a:pt x="1530" y="8115"/>
                        <a:pt x="993" y="7076"/>
                      </a:cubicBezTo>
                      <a:cubicBezTo>
                        <a:pt x="354" y="5844"/>
                        <a:pt x="423" y="4474"/>
                        <a:pt x="1187" y="3219"/>
                      </a:cubicBezTo>
                      <a:cubicBezTo>
                        <a:pt x="2203" y="1530"/>
                        <a:pt x="4291" y="366"/>
                        <a:pt x="6254" y="366"/>
                      </a:cubicBezTo>
                      <a:close/>
                      <a:moveTo>
                        <a:pt x="6266" y="1"/>
                      </a:moveTo>
                      <a:cubicBezTo>
                        <a:pt x="4177" y="1"/>
                        <a:pt x="1975" y="1245"/>
                        <a:pt x="890" y="3014"/>
                      </a:cubicBezTo>
                      <a:cubicBezTo>
                        <a:pt x="69" y="4372"/>
                        <a:pt x="0" y="5867"/>
                        <a:pt x="696" y="7225"/>
                      </a:cubicBezTo>
                      <a:cubicBezTo>
                        <a:pt x="1187" y="8183"/>
                        <a:pt x="1221" y="9153"/>
                        <a:pt x="1244" y="10009"/>
                      </a:cubicBezTo>
                      <a:cubicBezTo>
                        <a:pt x="1290" y="11356"/>
                        <a:pt x="1324" y="12531"/>
                        <a:pt x="3333" y="12588"/>
                      </a:cubicBezTo>
                      <a:lnTo>
                        <a:pt x="3333" y="13193"/>
                      </a:lnTo>
                      <a:cubicBezTo>
                        <a:pt x="3310" y="13593"/>
                        <a:pt x="3504" y="13958"/>
                        <a:pt x="3835" y="14163"/>
                      </a:cubicBezTo>
                      <a:cubicBezTo>
                        <a:pt x="3858" y="14186"/>
                        <a:pt x="3892" y="14197"/>
                        <a:pt x="3926" y="14197"/>
                      </a:cubicBezTo>
                      <a:cubicBezTo>
                        <a:pt x="3949" y="14220"/>
                        <a:pt x="3972" y="14243"/>
                        <a:pt x="4006" y="14255"/>
                      </a:cubicBezTo>
                      <a:cubicBezTo>
                        <a:pt x="4200" y="14334"/>
                        <a:pt x="4417" y="14391"/>
                        <a:pt x="4634" y="14426"/>
                      </a:cubicBezTo>
                      <a:cubicBezTo>
                        <a:pt x="4654" y="14415"/>
                        <a:pt x="4677" y="14410"/>
                        <a:pt x="4701" y="14410"/>
                      </a:cubicBezTo>
                      <a:cubicBezTo>
                        <a:pt x="4731" y="14410"/>
                        <a:pt x="4762" y="14418"/>
                        <a:pt x="4793" y="14437"/>
                      </a:cubicBezTo>
                      <a:cubicBezTo>
                        <a:pt x="4953" y="14460"/>
                        <a:pt x="5147" y="14471"/>
                        <a:pt x="5387" y="14471"/>
                      </a:cubicBezTo>
                      <a:cubicBezTo>
                        <a:pt x="5410" y="14471"/>
                        <a:pt x="5432" y="14460"/>
                        <a:pt x="5455" y="14460"/>
                      </a:cubicBezTo>
                      <a:cubicBezTo>
                        <a:pt x="5478" y="14471"/>
                        <a:pt x="5512" y="14471"/>
                        <a:pt x="5535" y="14471"/>
                      </a:cubicBezTo>
                      <a:lnTo>
                        <a:pt x="6231" y="14471"/>
                      </a:lnTo>
                      <a:cubicBezTo>
                        <a:pt x="6254" y="14460"/>
                        <a:pt x="6280" y="14454"/>
                        <a:pt x="6306" y="14454"/>
                      </a:cubicBezTo>
                      <a:cubicBezTo>
                        <a:pt x="6331" y="14454"/>
                        <a:pt x="6357" y="14460"/>
                        <a:pt x="6380" y="14471"/>
                      </a:cubicBezTo>
                      <a:lnTo>
                        <a:pt x="7099" y="14471"/>
                      </a:lnTo>
                      <a:cubicBezTo>
                        <a:pt x="7121" y="14471"/>
                        <a:pt x="7156" y="14471"/>
                        <a:pt x="7179" y="14460"/>
                      </a:cubicBezTo>
                      <a:cubicBezTo>
                        <a:pt x="7195" y="14468"/>
                        <a:pt x="7211" y="14476"/>
                        <a:pt x="7227" y="14476"/>
                      </a:cubicBezTo>
                      <a:cubicBezTo>
                        <a:pt x="7234" y="14476"/>
                        <a:pt x="7240" y="14475"/>
                        <a:pt x="7247" y="14471"/>
                      </a:cubicBezTo>
                      <a:cubicBezTo>
                        <a:pt x="7452" y="14471"/>
                        <a:pt x="7646" y="14460"/>
                        <a:pt x="7852" y="14437"/>
                      </a:cubicBezTo>
                      <a:cubicBezTo>
                        <a:pt x="7875" y="14437"/>
                        <a:pt x="7898" y="14437"/>
                        <a:pt x="7920" y="14414"/>
                      </a:cubicBezTo>
                      <a:cubicBezTo>
                        <a:pt x="7943" y="14426"/>
                        <a:pt x="7966" y="14426"/>
                        <a:pt x="8000" y="14426"/>
                      </a:cubicBezTo>
                      <a:cubicBezTo>
                        <a:pt x="8217" y="14403"/>
                        <a:pt x="8434" y="14334"/>
                        <a:pt x="8639" y="14243"/>
                      </a:cubicBezTo>
                      <a:cubicBezTo>
                        <a:pt x="8662" y="14220"/>
                        <a:pt x="8696" y="14197"/>
                        <a:pt x="8708" y="14163"/>
                      </a:cubicBezTo>
                      <a:cubicBezTo>
                        <a:pt x="8742" y="14163"/>
                        <a:pt x="8776" y="14152"/>
                        <a:pt x="8811" y="14129"/>
                      </a:cubicBezTo>
                      <a:cubicBezTo>
                        <a:pt x="9062" y="13924"/>
                        <a:pt x="9187" y="13627"/>
                        <a:pt x="9187" y="13227"/>
                      </a:cubicBezTo>
                      <a:lnTo>
                        <a:pt x="9187" y="12600"/>
                      </a:lnTo>
                      <a:cubicBezTo>
                        <a:pt x="11093" y="12531"/>
                        <a:pt x="11139" y="11390"/>
                        <a:pt x="11173" y="10078"/>
                      </a:cubicBezTo>
                      <a:cubicBezTo>
                        <a:pt x="11207" y="9222"/>
                        <a:pt x="11230" y="8229"/>
                        <a:pt x="11721" y="7225"/>
                      </a:cubicBezTo>
                      <a:cubicBezTo>
                        <a:pt x="12405" y="5798"/>
                        <a:pt x="12303" y="4246"/>
                        <a:pt x="11424" y="2854"/>
                      </a:cubicBezTo>
                      <a:cubicBezTo>
                        <a:pt x="10351" y="1142"/>
                        <a:pt x="8274" y="1"/>
                        <a:pt x="626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72" name="Google Shape;2372;p54"/>
                <p:cNvSpPr/>
                <p:nvPr/>
              </p:nvSpPr>
              <p:spPr>
                <a:xfrm>
                  <a:off x="5586725" y="3923988"/>
                  <a:ext cx="94175" cy="7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7" h="3172" extrusionOk="0">
                      <a:moveTo>
                        <a:pt x="1228" y="350"/>
                      </a:moveTo>
                      <a:cubicBezTo>
                        <a:pt x="1279" y="350"/>
                        <a:pt x="1331" y="355"/>
                        <a:pt x="1382" y="364"/>
                      </a:cubicBezTo>
                      <a:lnTo>
                        <a:pt x="2922" y="615"/>
                      </a:lnTo>
                      <a:cubicBezTo>
                        <a:pt x="3082" y="638"/>
                        <a:pt x="3219" y="729"/>
                        <a:pt x="3310" y="878"/>
                      </a:cubicBezTo>
                      <a:cubicBezTo>
                        <a:pt x="3402" y="1060"/>
                        <a:pt x="3402" y="1266"/>
                        <a:pt x="3322" y="1448"/>
                      </a:cubicBezTo>
                      <a:lnTo>
                        <a:pt x="2991" y="2327"/>
                      </a:lnTo>
                      <a:cubicBezTo>
                        <a:pt x="2858" y="2627"/>
                        <a:pt x="2562" y="2830"/>
                        <a:pt x="2231" y="2830"/>
                      </a:cubicBezTo>
                      <a:cubicBezTo>
                        <a:pt x="2222" y="2830"/>
                        <a:pt x="2213" y="2830"/>
                        <a:pt x="2203" y="2829"/>
                      </a:cubicBezTo>
                      <a:lnTo>
                        <a:pt x="1039" y="2806"/>
                      </a:lnTo>
                      <a:cubicBezTo>
                        <a:pt x="651" y="2795"/>
                        <a:pt x="355" y="2544"/>
                        <a:pt x="355" y="2224"/>
                      </a:cubicBezTo>
                      <a:lnTo>
                        <a:pt x="377" y="1152"/>
                      </a:lnTo>
                      <a:cubicBezTo>
                        <a:pt x="389" y="912"/>
                        <a:pt x="492" y="695"/>
                        <a:pt x="674" y="547"/>
                      </a:cubicBezTo>
                      <a:cubicBezTo>
                        <a:pt x="838" y="420"/>
                        <a:pt x="1030" y="350"/>
                        <a:pt x="1228" y="350"/>
                      </a:cubicBezTo>
                      <a:close/>
                      <a:moveTo>
                        <a:pt x="1220" y="1"/>
                      </a:moveTo>
                      <a:cubicBezTo>
                        <a:pt x="942" y="1"/>
                        <a:pt x="675" y="101"/>
                        <a:pt x="457" y="273"/>
                      </a:cubicBezTo>
                      <a:cubicBezTo>
                        <a:pt x="195" y="490"/>
                        <a:pt x="47" y="809"/>
                        <a:pt x="35" y="1140"/>
                      </a:cubicBezTo>
                      <a:lnTo>
                        <a:pt x="12" y="2213"/>
                      </a:lnTo>
                      <a:cubicBezTo>
                        <a:pt x="1" y="2715"/>
                        <a:pt x="446" y="3126"/>
                        <a:pt x="1028" y="3149"/>
                      </a:cubicBezTo>
                      <a:lnTo>
                        <a:pt x="2203" y="3172"/>
                      </a:lnTo>
                      <a:lnTo>
                        <a:pt x="2226" y="3172"/>
                      </a:lnTo>
                      <a:cubicBezTo>
                        <a:pt x="2694" y="3172"/>
                        <a:pt x="3116" y="2886"/>
                        <a:pt x="3310" y="2453"/>
                      </a:cubicBezTo>
                      <a:lnTo>
                        <a:pt x="3653" y="1574"/>
                      </a:lnTo>
                      <a:cubicBezTo>
                        <a:pt x="3767" y="1289"/>
                        <a:pt x="3744" y="969"/>
                        <a:pt x="3607" y="707"/>
                      </a:cubicBezTo>
                      <a:cubicBezTo>
                        <a:pt x="3470" y="467"/>
                        <a:pt x="3242" y="319"/>
                        <a:pt x="2979" y="273"/>
                      </a:cubicBezTo>
                      <a:lnTo>
                        <a:pt x="1439" y="22"/>
                      </a:lnTo>
                      <a:cubicBezTo>
                        <a:pt x="1366" y="8"/>
                        <a:pt x="1292" y="1"/>
                        <a:pt x="122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73" name="Google Shape;2373;p54"/>
                <p:cNvSpPr/>
                <p:nvPr/>
              </p:nvSpPr>
              <p:spPr>
                <a:xfrm>
                  <a:off x="5662050" y="3981013"/>
                  <a:ext cx="65375" cy="66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5" h="2671" extrusionOk="0">
                      <a:moveTo>
                        <a:pt x="1313" y="343"/>
                      </a:moveTo>
                      <a:cubicBezTo>
                        <a:pt x="1450" y="343"/>
                        <a:pt x="1770" y="662"/>
                        <a:pt x="1998" y="1222"/>
                      </a:cubicBezTo>
                      <a:cubicBezTo>
                        <a:pt x="2203" y="1701"/>
                        <a:pt x="2249" y="2112"/>
                        <a:pt x="2180" y="2283"/>
                      </a:cubicBezTo>
                      <a:cubicBezTo>
                        <a:pt x="2169" y="2294"/>
                        <a:pt x="2169" y="2306"/>
                        <a:pt x="2158" y="2317"/>
                      </a:cubicBezTo>
                      <a:cubicBezTo>
                        <a:pt x="2146" y="2306"/>
                        <a:pt x="2123" y="2283"/>
                        <a:pt x="2112" y="2260"/>
                      </a:cubicBezTo>
                      <a:cubicBezTo>
                        <a:pt x="1895" y="2032"/>
                        <a:pt x="1604" y="1918"/>
                        <a:pt x="1313" y="1918"/>
                      </a:cubicBezTo>
                      <a:cubicBezTo>
                        <a:pt x="1022" y="1918"/>
                        <a:pt x="731" y="2032"/>
                        <a:pt x="514" y="2260"/>
                      </a:cubicBezTo>
                      <a:cubicBezTo>
                        <a:pt x="491" y="2283"/>
                        <a:pt x="480" y="2306"/>
                        <a:pt x="457" y="2317"/>
                      </a:cubicBezTo>
                      <a:cubicBezTo>
                        <a:pt x="446" y="2306"/>
                        <a:pt x="446" y="2294"/>
                        <a:pt x="446" y="2283"/>
                      </a:cubicBezTo>
                      <a:cubicBezTo>
                        <a:pt x="377" y="2112"/>
                        <a:pt x="412" y="1701"/>
                        <a:pt x="617" y="1222"/>
                      </a:cubicBezTo>
                      <a:cubicBezTo>
                        <a:pt x="857" y="662"/>
                        <a:pt x="1176" y="343"/>
                        <a:pt x="1313" y="343"/>
                      </a:cubicBezTo>
                      <a:close/>
                      <a:moveTo>
                        <a:pt x="1313" y="0"/>
                      </a:moveTo>
                      <a:cubicBezTo>
                        <a:pt x="1309" y="0"/>
                        <a:pt x="1305" y="0"/>
                        <a:pt x="1302" y="1"/>
                      </a:cubicBezTo>
                      <a:cubicBezTo>
                        <a:pt x="925" y="1"/>
                        <a:pt x="537" y="548"/>
                        <a:pt x="309" y="1085"/>
                      </a:cubicBezTo>
                      <a:cubicBezTo>
                        <a:pt x="81" y="1610"/>
                        <a:pt x="1" y="2123"/>
                        <a:pt x="126" y="2408"/>
                      </a:cubicBezTo>
                      <a:cubicBezTo>
                        <a:pt x="160" y="2511"/>
                        <a:pt x="240" y="2591"/>
                        <a:pt x="332" y="2637"/>
                      </a:cubicBezTo>
                      <a:cubicBezTo>
                        <a:pt x="382" y="2658"/>
                        <a:pt x="428" y="2667"/>
                        <a:pt x="469" y="2667"/>
                      </a:cubicBezTo>
                      <a:cubicBezTo>
                        <a:pt x="605" y="2667"/>
                        <a:pt x="695" y="2570"/>
                        <a:pt x="765" y="2500"/>
                      </a:cubicBezTo>
                      <a:cubicBezTo>
                        <a:pt x="914" y="2340"/>
                        <a:pt x="1113" y="2260"/>
                        <a:pt x="1313" y="2260"/>
                      </a:cubicBezTo>
                      <a:cubicBezTo>
                        <a:pt x="1513" y="2260"/>
                        <a:pt x="1713" y="2340"/>
                        <a:pt x="1861" y="2500"/>
                      </a:cubicBezTo>
                      <a:cubicBezTo>
                        <a:pt x="1929" y="2591"/>
                        <a:pt x="2032" y="2660"/>
                        <a:pt x="2158" y="2671"/>
                      </a:cubicBezTo>
                      <a:cubicBezTo>
                        <a:pt x="2203" y="2671"/>
                        <a:pt x="2249" y="2660"/>
                        <a:pt x="2283" y="2637"/>
                      </a:cubicBezTo>
                      <a:cubicBezTo>
                        <a:pt x="2386" y="2591"/>
                        <a:pt x="2466" y="2511"/>
                        <a:pt x="2500" y="2408"/>
                      </a:cubicBezTo>
                      <a:cubicBezTo>
                        <a:pt x="2614" y="2123"/>
                        <a:pt x="2546" y="1621"/>
                        <a:pt x="2317" y="1085"/>
                      </a:cubicBezTo>
                      <a:cubicBezTo>
                        <a:pt x="2091" y="554"/>
                        <a:pt x="1687" y="0"/>
                        <a:pt x="131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74" name="Google Shape;2374;p54"/>
                <p:cNvSpPr/>
                <p:nvPr/>
              </p:nvSpPr>
              <p:spPr>
                <a:xfrm>
                  <a:off x="5708850" y="3924113"/>
                  <a:ext cx="93875" cy="7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5" h="3179" extrusionOk="0">
                      <a:moveTo>
                        <a:pt x="2534" y="336"/>
                      </a:moveTo>
                      <a:cubicBezTo>
                        <a:pt x="2728" y="336"/>
                        <a:pt x="2933" y="405"/>
                        <a:pt x="3082" y="530"/>
                      </a:cubicBezTo>
                      <a:cubicBezTo>
                        <a:pt x="3264" y="679"/>
                        <a:pt x="3378" y="907"/>
                        <a:pt x="3378" y="1135"/>
                      </a:cubicBezTo>
                      <a:lnTo>
                        <a:pt x="3401" y="2208"/>
                      </a:lnTo>
                      <a:cubicBezTo>
                        <a:pt x="3413" y="2528"/>
                        <a:pt x="3116" y="2779"/>
                        <a:pt x="2728" y="2790"/>
                      </a:cubicBezTo>
                      <a:lnTo>
                        <a:pt x="1552" y="2813"/>
                      </a:lnTo>
                      <a:cubicBezTo>
                        <a:pt x="1544" y="2813"/>
                        <a:pt x="1535" y="2813"/>
                        <a:pt x="1526" y="2813"/>
                      </a:cubicBezTo>
                      <a:cubicBezTo>
                        <a:pt x="1205" y="2813"/>
                        <a:pt x="910" y="2611"/>
                        <a:pt x="776" y="2322"/>
                      </a:cubicBezTo>
                      <a:lnTo>
                        <a:pt x="434" y="1432"/>
                      </a:lnTo>
                      <a:cubicBezTo>
                        <a:pt x="354" y="1249"/>
                        <a:pt x="365" y="1044"/>
                        <a:pt x="457" y="861"/>
                      </a:cubicBezTo>
                      <a:cubicBezTo>
                        <a:pt x="537" y="724"/>
                        <a:pt x="685" y="622"/>
                        <a:pt x="845" y="610"/>
                      </a:cubicBezTo>
                      <a:lnTo>
                        <a:pt x="2374" y="348"/>
                      </a:lnTo>
                      <a:cubicBezTo>
                        <a:pt x="2431" y="336"/>
                        <a:pt x="2477" y="336"/>
                        <a:pt x="2534" y="336"/>
                      </a:cubicBezTo>
                      <a:close/>
                      <a:moveTo>
                        <a:pt x="2522" y="0"/>
                      </a:moveTo>
                      <a:cubicBezTo>
                        <a:pt x="2454" y="0"/>
                        <a:pt x="2386" y="6"/>
                        <a:pt x="2317" y="17"/>
                      </a:cubicBezTo>
                      <a:lnTo>
                        <a:pt x="788" y="279"/>
                      </a:lnTo>
                      <a:cubicBezTo>
                        <a:pt x="525" y="314"/>
                        <a:pt x="297" y="473"/>
                        <a:pt x="160" y="702"/>
                      </a:cubicBezTo>
                      <a:cubicBezTo>
                        <a:pt x="12" y="976"/>
                        <a:pt x="0" y="1295"/>
                        <a:pt x="114" y="1569"/>
                      </a:cubicBezTo>
                      <a:lnTo>
                        <a:pt x="457" y="2448"/>
                      </a:lnTo>
                      <a:cubicBezTo>
                        <a:pt x="639" y="2881"/>
                        <a:pt x="1073" y="3167"/>
                        <a:pt x="1541" y="3167"/>
                      </a:cubicBezTo>
                      <a:lnTo>
                        <a:pt x="1564" y="3178"/>
                      </a:lnTo>
                      <a:lnTo>
                        <a:pt x="2728" y="3144"/>
                      </a:lnTo>
                      <a:cubicBezTo>
                        <a:pt x="3310" y="3132"/>
                        <a:pt x="3755" y="2722"/>
                        <a:pt x="3744" y="2208"/>
                      </a:cubicBezTo>
                      <a:lnTo>
                        <a:pt x="3721" y="1147"/>
                      </a:lnTo>
                      <a:cubicBezTo>
                        <a:pt x="3721" y="804"/>
                        <a:pt x="3561" y="496"/>
                        <a:pt x="3310" y="279"/>
                      </a:cubicBezTo>
                      <a:cubicBezTo>
                        <a:pt x="3080" y="95"/>
                        <a:pt x="2805" y="0"/>
                        <a:pt x="252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75" name="Google Shape;2375;p54"/>
                <p:cNvSpPr/>
                <p:nvPr/>
              </p:nvSpPr>
              <p:spPr>
                <a:xfrm>
                  <a:off x="5567900" y="3771588"/>
                  <a:ext cx="188625" cy="119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45" h="4783" extrusionOk="0">
                      <a:moveTo>
                        <a:pt x="5071" y="348"/>
                      </a:moveTo>
                      <a:cubicBezTo>
                        <a:pt x="5898" y="348"/>
                        <a:pt x="6550" y="611"/>
                        <a:pt x="6768" y="1119"/>
                      </a:cubicBezTo>
                      <a:cubicBezTo>
                        <a:pt x="7133" y="1998"/>
                        <a:pt x="6106" y="3299"/>
                        <a:pt x="4451" y="3995"/>
                      </a:cubicBezTo>
                      <a:cubicBezTo>
                        <a:pt x="3751" y="4295"/>
                        <a:pt x="3051" y="4439"/>
                        <a:pt x="2447" y="4439"/>
                      </a:cubicBezTo>
                      <a:cubicBezTo>
                        <a:pt x="1625" y="4439"/>
                        <a:pt x="983" y="4171"/>
                        <a:pt x="765" y="3664"/>
                      </a:cubicBezTo>
                      <a:cubicBezTo>
                        <a:pt x="389" y="2774"/>
                        <a:pt x="1427" y="1485"/>
                        <a:pt x="3082" y="777"/>
                      </a:cubicBezTo>
                      <a:cubicBezTo>
                        <a:pt x="3771" y="488"/>
                        <a:pt x="4467" y="348"/>
                        <a:pt x="5071" y="348"/>
                      </a:cubicBezTo>
                      <a:close/>
                      <a:moveTo>
                        <a:pt x="5078" y="1"/>
                      </a:moveTo>
                      <a:cubicBezTo>
                        <a:pt x="4430" y="1"/>
                        <a:pt x="3691" y="153"/>
                        <a:pt x="2945" y="469"/>
                      </a:cubicBezTo>
                      <a:cubicBezTo>
                        <a:pt x="1096" y="1256"/>
                        <a:pt x="1" y="2717"/>
                        <a:pt x="446" y="3801"/>
                      </a:cubicBezTo>
                      <a:cubicBezTo>
                        <a:pt x="731" y="4440"/>
                        <a:pt x="1484" y="4783"/>
                        <a:pt x="2454" y="4783"/>
                      </a:cubicBezTo>
                      <a:cubicBezTo>
                        <a:pt x="3185" y="4771"/>
                        <a:pt x="3915" y="4612"/>
                        <a:pt x="4588" y="4315"/>
                      </a:cubicBezTo>
                      <a:cubicBezTo>
                        <a:pt x="6449" y="3527"/>
                        <a:pt x="7544" y="2067"/>
                        <a:pt x="7088" y="982"/>
                      </a:cubicBezTo>
                      <a:cubicBezTo>
                        <a:pt x="6807" y="340"/>
                        <a:pt x="6044" y="1"/>
                        <a:pt x="507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7" name="Google Shape;1867;p46"/>
          <p:cNvSpPr txBox="1">
            <a:spLocks noGrp="1"/>
          </p:cNvSpPr>
          <p:nvPr>
            <p:ph type="title"/>
          </p:nvPr>
        </p:nvSpPr>
        <p:spPr>
          <a:xfrm>
            <a:off x="721050" y="524975"/>
            <a:ext cx="7701900" cy="891514"/>
          </a:xfrm>
          <a:prstGeom prst="rect">
            <a:avLst/>
          </a:prstGeom>
          <a:solidFill>
            <a:srgbClr val="82FA9F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bg-BG" dirty="0"/>
              <a:t>Common Signs of Opioid </a:t>
            </a:r>
            <a:r>
              <a:rPr lang="bg-BG" dirty="0" smtClean="0"/>
              <a:t>Addiction</a:t>
            </a:r>
            <a:endParaRPr dirty="0"/>
          </a:p>
        </p:txBody>
      </p:sp>
      <p:sp>
        <p:nvSpPr>
          <p:cNvPr id="1869" name="Google Shape;1869;p46"/>
          <p:cNvSpPr txBox="1">
            <a:spLocks noGrp="1"/>
          </p:cNvSpPr>
          <p:nvPr>
            <p:ph type="subTitle" idx="2"/>
          </p:nvPr>
        </p:nvSpPr>
        <p:spPr>
          <a:xfrm>
            <a:off x="911600" y="2130226"/>
            <a:ext cx="1834150" cy="880167"/>
          </a:xfrm>
          <a:prstGeom prst="rect">
            <a:avLst/>
          </a:prstGeom>
          <a:solidFill>
            <a:srgbClr val="CFFDDA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/>
            <a:endParaRPr lang="en-US" sz="1800" dirty="0" smtClean="0"/>
          </a:p>
          <a:p>
            <a:pPr marL="0" indent="0"/>
            <a:r>
              <a:rPr lang="bg-BG" sz="1800" dirty="0" smtClean="0"/>
              <a:t>The </a:t>
            </a:r>
            <a:r>
              <a:rPr lang="bg-BG" sz="1800" dirty="0"/>
              <a:t>inability to control opioid use</a:t>
            </a:r>
            <a:endParaRPr lang="en-US" sz="18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70" name="Google Shape;1870;p46"/>
          <p:cNvSpPr txBox="1">
            <a:spLocks noGrp="1"/>
          </p:cNvSpPr>
          <p:nvPr>
            <p:ph type="title" idx="3"/>
          </p:nvPr>
        </p:nvSpPr>
        <p:spPr>
          <a:xfrm flipH="1">
            <a:off x="911599" y="1774134"/>
            <a:ext cx="1834125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1872" name="Google Shape;1872;p46"/>
          <p:cNvSpPr txBox="1">
            <a:spLocks noGrp="1"/>
          </p:cNvSpPr>
          <p:nvPr>
            <p:ph type="subTitle" idx="5"/>
          </p:nvPr>
        </p:nvSpPr>
        <p:spPr>
          <a:xfrm>
            <a:off x="3654900" y="2112534"/>
            <a:ext cx="1834200" cy="897859"/>
          </a:xfrm>
          <a:prstGeom prst="rect">
            <a:avLst/>
          </a:prstGeom>
          <a:solidFill>
            <a:srgbClr val="CFFDDA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/>
            <a:r>
              <a:rPr lang="bg-BG" sz="1800" dirty="0"/>
              <a:t>Uncontrollable </a:t>
            </a:r>
            <a:r>
              <a:rPr lang="bg-BG" sz="1800" dirty="0" smtClean="0"/>
              <a:t>cravings</a:t>
            </a:r>
            <a:endParaRPr lang="en-US" sz="1800" dirty="0"/>
          </a:p>
        </p:txBody>
      </p:sp>
      <p:sp>
        <p:nvSpPr>
          <p:cNvPr id="1873" name="Google Shape;1873;p46"/>
          <p:cNvSpPr txBox="1">
            <a:spLocks noGrp="1"/>
          </p:cNvSpPr>
          <p:nvPr>
            <p:ph type="title" idx="6"/>
          </p:nvPr>
        </p:nvSpPr>
        <p:spPr>
          <a:xfrm flipH="1">
            <a:off x="3654900" y="1774134"/>
            <a:ext cx="18342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1875" name="Google Shape;1875;p46"/>
          <p:cNvSpPr txBox="1">
            <a:spLocks noGrp="1"/>
          </p:cNvSpPr>
          <p:nvPr>
            <p:ph type="subTitle" idx="8"/>
          </p:nvPr>
        </p:nvSpPr>
        <p:spPr>
          <a:xfrm>
            <a:off x="6398275" y="2112534"/>
            <a:ext cx="1834200" cy="897859"/>
          </a:xfrm>
          <a:prstGeom prst="rect">
            <a:avLst/>
          </a:prstGeom>
          <a:solidFill>
            <a:srgbClr val="CFFDDA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/>
            <a:endParaRPr lang="en-US" sz="1800" dirty="0" smtClean="0"/>
          </a:p>
          <a:p>
            <a:pPr marL="0" indent="0"/>
            <a:r>
              <a:rPr lang="bg-BG" sz="1800" dirty="0" smtClean="0"/>
              <a:t>Drowsiness</a:t>
            </a:r>
            <a:endParaRPr lang="en-US" sz="18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76" name="Google Shape;1876;p46"/>
          <p:cNvSpPr txBox="1">
            <a:spLocks noGrp="1"/>
          </p:cNvSpPr>
          <p:nvPr>
            <p:ph type="title" idx="9"/>
          </p:nvPr>
        </p:nvSpPr>
        <p:spPr>
          <a:xfrm flipH="1">
            <a:off x="6398275" y="1774134"/>
            <a:ext cx="18342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1878" name="Google Shape;1878;p46"/>
          <p:cNvSpPr txBox="1">
            <a:spLocks noGrp="1"/>
          </p:cNvSpPr>
          <p:nvPr>
            <p:ph type="subTitle" idx="14"/>
          </p:nvPr>
        </p:nvSpPr>
        <p:spPr>
          <a:xfrm>
            <a:off x="572878" y="3611802"/>
            <a:ext cx="2467778" cy="1251436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l"/>
            <a:r>
              <a:rPr lang="bg-BG" sz="1800" dirty="0"/>
              <a:t>Changes in </a:t>
            </a:r>
            <a:r>
              <a:rPr lang="bg-BG" sz="1800" dirty="0" smtClean="0"/>
              <a:t>slee</a:t>
            </a:r>
            <a:r>
              <a:rPr lang="en-US" sz="1800" dirty="0" smtClean="0"/>
              <a:t>p </a:t>
            </a:r>
            <a:r>
              <a:rPr lang="bg-BG" sz="1800" dirty="0" smtClean="0"/>
              <a:t>habit</a:t>
            </a:r>
            <a:r>
              <a:rPr lang="en-US" sz="1800" dirty="0" smtClean="0"/>
              <a:t> </a:t>
            </a:r>
          </a:p>
          <a:p>
            <a:pPr lvl="0" algn="l"/>
            <a:r>
              <a:rPr lang="en-US" sz="1800" dirty="0" smtClean="0"/>
              <a:t>         </a:t>
            </a:r>
            <a:r>
              <a:rPr lang="bg-BG" sz="1800" dirty="0" smtClean="0"/>
              <a:t>Weight loss</a:t>
            </a:r>
            <a:endParaRPr lang="en-US" sz="1800" dirty="0" smtClean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79" name="Google Shape;1879;p46"/>
          <p:cNvSpPr txBox="1">
            <a:spLocks noGrp="1"/>
          </p:cNvSpPr>
          <p:nvPr>
            <p:ph type="title" idx="15"/>
          </p:nvPr>
        </p:nvSpPr>
        <p:spPr>
          <a:xfrm flipH="1">
            <a:off x="911600" y="3255709"/>
            <a:ext cx="1834125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1881" name="Google Shape;1881;p46"/>
          <p:cNvSpPr txBox="1">
            <a:spLocks noGrp="1"/>
          </p:cNvSpPr>
          <p:nvPr>
            <p:ph type="subTitle" idx="17"/>
          </p:nvPr>
        </p:nvSpPr>
        <p:spPr>
          <a:xfrm>
            <a:off x="3185559" y="3594109"/>
            <a:ext cx="2917785" cy="1269128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l"/>
            <a:r>
              <a:rPr lang="bg-BG" sz="1800" dirty="0" smtClean="0"/>
              <a:t>Frequent flu-like</a:t>
            </a:r>
            <a:r>
              <a:rPr lang="en-US" sz="1800" dirty="0" smtClean="0"/>
              <a:t> </a:t>
            </a:r>
            <a:r>
              <a:rPr lang="bg-BG" sz="1800" dirty="0" smtClean="0"/>
              <a:t>symptoms</a:t>
            </a:r>
            <a:endParaRPr lang="en-US" sz="1800" dirty="0"/>
          </a:p>
          <a:p>
            <a:pPr lvl="0" algn="l"/>
            <a:r>
              <a:rPr lang="en-US" sz="1800" dirty="0" smtClean="0"/>
              <a:t>          </a:t>
            </a:r>
            <a:r>
              <a:rPr lang="bg-BG" sz="1800" dirty="0" smtClean="0"/>
              <a:t>Lack </a:t>
            </a:r>
            <a:r>
              <a:rPr lang="bg-BG" sz="1800" dirty="0"/>
              <a:t>of hygiene</a:t>
            </a:r>
            <a:endParaRPr lang="en-US" sz="18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82" name="Google Shape;1882;p46"/>
          <p:cNvSpPr txBox="1">
            <a:spLocks noGrp="1"/>
          </p:cNvSpPr>
          <p:nvPr>
            <p:ph type="title" idx="18"/>
          </p:nvPr>
        </p:nvSpPr>
        <p:spPr>
          <a:xfrm flipH="1">
            <a:off x="3654900" y="3255709"/>
            <a:ext cx="18342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05</a:t>
            </a:r>
            <a:endParaRPr/>
          </a:p>
        </p:txBody>
      </p:sp>
      <p:sp>
        <p:nvSpPr>
          <p:cNvPr id="1884" name="Google Shape;1884;p46"/>
          <p:cNvSpPr txBox="1">
            <a:spLocks noGrp="1"/>
          </p:cNvSpPr>
          <p:nvPr>
            <p:ph type="subTitle" idx="20"/>
          </p:nvPr>
        </p:nvSpPr>
        <p:spPr>
          <a:xfrm>
            <a:off x="6169593" y="3510970"/>
            <a:ext cx="2291564" cy="1171529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l"/>
            <a:r>
              <a:rPr lang="bg-BG" sz="1800" dirty="0" smtClean="0"/>
              <a:t>Isolation from</a:t>
            </a:r>
            <a:r>
              <a:rPr lang="en-US" sz="1800" dirty="0" smtClean="0"/>
              <a:t> </a:t>
            </a:r>
            <a:r>
              <a:rPr lang="bg-BG" sz="1800" dirty="0" smtClean="0"/>
              <a:t>family</a:t>
            </a:r>
            <a:r>
              <a:rPr lang="en-US" sz="1800" dirty="0" smtClean="0"/>
              <a:t> </a:t>
            </a:r>
            <a:r>
              <a:rPr lang="bg-BG" sz="1800" dirty="0" smtClean="0"/>
              <a:t>o</a:t>
            </a:r>
            <a:r>
              <a:rPr lang="en-US" sz="1800" dirty="0" smtClean="0"/>
              <a:t>r </a:t>
            </a:r>
            <a:r>
              <a:rPr lang="bg-BG" sz="1800" dirty="0" smtClean="0"/>
              <a:t>friends</a:t>
            </a:r>
            <a:endParaRPr lang="en-US" sz="1800" dirty="0"/>
          </a:p>
        </p:txBody>
      </p:sp>
      <p:sp>
        <p:nvSpPr>
          <p:cNvPr id="1885" name="Google Shape;1885;p46"/>
          <p:cNvSpPr txBox="1">
            <a:spLocks noGrp="1"/>
          </p:cNvSpPr>
          <p:nvPr>
            <p:ph type="title" idx="21"/>
          </p:nvPr>
        </p:nvSpPr>
        <p:spPr>
          <a:xfrm flipH="1">
            <a:off x="6398275" y="3255709"/>
            <a:ext cx="18342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06</a:t>
            </a:r>
            <a:endParaRPr/>
          </a:p>
        </p:txBody>
      </p:sp>
      <p:grpSp>
        <p:nvGrpSpPr>
          <p:cNvPr id="33" name="Google Shape;10205;p68"/>
          <p:cNvGrpSpPr/>
          <p:nvPr/>
        </p:nvGrpSpPr>
        <p:grpSpPr>
          <a:xfrm rot="1880891">
            <a:off x="-152844" y="319434"/>
            <a:ext cx="1722606" cy="366729"/>
            <a:chOff x="1247650" y="2075423"/>
            <a:chExt cx="6648477" cy="1557238"/>
          </a:xfrm>
        </p:grpSpPr>
        <p:sp>
          <p:nvSpPr>
            <p:cNvPr id="34" name="Google Shape;10206;p68"/>
            <p:cNvSpPr/>
            <p:nvPr/>
          </p:nvSpPr>
          <p:spPr>
            <a:xfrm>
              <a:off x="6633862" y="2075423"/>
              <a:ext cx="953444" cy="825696"/>
            </a:xfrm>
            <a:custGeom>
              <a:avLst/>
              <a:gdLst/>
              <a:ahLst/>
              <a:cxnLst/>
              <a:rect l="l" t="t" r="r" b="b"/>
              <a:pathLst>
                <a:path w="57767" h="50027" extrusionOk="0">
                  <a:moveTo>
                    <a:pt x="14439" y="0"/>
                  </a:moveTo>
                  <a:lnTo>
                    <a:pt x="0" y="25014"/>
                  </a:lnTo>
                  <a:lnTo>
                    <a:pt x="14439" y="50027"/>
                  </a:lnTo>
                  <a:lnTo>
                    <a:pt x="43329" y="50027"/>
                  </a:lnTo>
                  <a:lnTo>
                    <a:pt x="57767" y="25014"/>
                  </a:lnTo>
                  <a:lnTo>
                    <a:pt x="43329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BAC8D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07;p68"/>
            <p:cNvSpPr/>
            <p:nvPr/>
          </p:nvSpPr>
          <p:spPr>
            <a:xfrm>
              <a:off x="5359252" y="2806965"/>
              <a:ext cx="953461" cy="825696"/>
            </a:xfrm>
            <a:custGeom>
              <a:avLst/>
              <a:gdLst/>
              <a:ahLst/>
              <a:cxnLst/>
              <a:rect l="l" t="t" r="r" b="b"/>
              <a:pathLst>
                <a:path w="57768" h="50027" extrusionOk="0">
                  <a:moveTo>
                    <a:pt x="14439" y="0"/>
                  </a:moveTo>
                  <a:lnTo>
                    <a:pt x="1" y="25013"/>
                  </a:lnTo>
                  <a:lnTo>
                    <a:pt x="14439" y="50027"/>
                  </a:lnTo>
                  <a:lnTo>
                    <a:pt x="43329" y="50027"/>
                  </a:lnTo>
                  <a:lnTo>
                    <a:pt x="57767" y="25013"/>
                  </a:lnTo>
                  <a:lnTo>
                    <a:pt x="43329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BAC8D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08;p68"/>
            <p:cNvSpPr/>
            <p:nvPr/>
          </p:nvSpPr>
          <p:spPr>
            <a:xfrm>
              <a:off x="1601478" y="2075425"/>
              <a:ext cx="953316" cy="825696"/>
            </a:xfrm>
            <a:custGeom>
              <a:avLst/>
              <a:gdLst/>
              <a:ahLst/>
              <a:cxnLst/>
              <a:rect l="l" t="t" r="r" b="b"/>
              <a:pathLst>
                <a:path w="57768" h="50027" extrusionOk="0">
                  <a:moveTo>
                    <a:pt x="14439" y="0"/>
                  </a:moveTo>
                  <a:lnTo>
                    <a:pt x="1" y="25013"/>
                  </a:lnTo>
                  <a:lnTo>
                    <a:pt x="14439" y="50027"/>
                  </a:lnTo>
                  <a:lnTo>
                    <a:pt x="43329" y="50027"/>
                  </a:lnTo>
                  <a:lnTo>
                    <a:pt x="57768" y="25013"/>
                  </a:lnTo>
                  <a:lnTo>
                    <a:pt x="43329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BAC8D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09;p68"/>
            <p:cNvSpPr/>
            <p:nvPr/>
          </p:nvSpPr>
          <p:spPr>
            <a:xfrm>
              <a:off x="2857827" y="2807112"/>
              <a:ext cx="953370" cy="825320"/>
            </a:xfrm>
            <a:custGeom>
              <a:avLst/>
              <a:gdLst/>
              <a:ahLst/>
              <a:cxnLst/>
              <a:rect l="l" t="t" r="r" b="b"/>
              <a:pathLst>
                <a:path w="57780" h="50027" extrusionOk="0">
                  <a:moveTo>
                    <a:pt x="14452" y="0"/>
                  </a:moveTo>
                  <a:lnTo>
                    <a:pt x="0" y="25013"/>
                  </a:lnTo>
                  <a:lnTo>
                    <a:pt x="14452" y="50027"/>
                  </a:lnTo>
                  <a:lnTo>
                    <a:pt x="43328" y="50027"/>
                  </a:lnTo>
                  <a:lnTo>
                    <a:pt x="57780" y="25013"/>
                  </a:lnTo>
                  <a:lnTo>
                    <a:pt x="43328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BAC8D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10;p68"/>
            <p:cNvSpPr/>
            <p:nvPr/>
          </p:nvSpPr>
          <p:spPr>
            <a:xfrm>
              <a:off x="4097386" y="2075425"/>
              <a:ext cx="953444" cy="825696"/>
            </a:xfrm>
            <a:custGeom>
              <a:avLst/>
              <a:gdLst/>
              <a:ahLst/>
              <a:cxnLst/>
              <a:rect l="l" t="t" r="r" b="b"/>
              <a:pathLst>
                <a:path w="57767" h="50027" extrusionOk="0">
                  <a:moveTo>
                    <a:pt x="14439" y="0"/>
                  </a:moveTo>
                  <a:lnTo>
                    <a:pt x="0" y="25013"/>
                  </a:lnTo>
                  <a:lnTo>
                    <a:pt x="14439" y="50027"/>
                  </a:lnTo>
                  <a:lnTo>
                    <a:pt x="43328" y="50027"/>
                  </a:lnTo>
                  <a:lnTo>
                    <a:pt x="57767" y="25013"/>
                  </a:lnTo>
                  <a:lnTo>
                    <a:pt x="43328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BAC8D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11;p68"/>
            <p:cNvSpPr/>
            <p:nvPr/>
          </p:nvSpPr>
          <p:spPr>
            <a:xfrm>
              <a:off x="1247650" y="2490334"/>
              <a:ext cx="6648477" cy="729445"/>
            </a:xfrm>
            <a:custGeom>
              <a:avLst/>
              <a:gdLst/>
              <a:ahLst/>
              <a:cxnLst/>
              <a:rect l="l" t="t" r="r" b="b"/>
              <a:pathLst>
                <a:path w="285373" h="31310" fill="none" extrusionOk="0">
                  <a:moveTo>
                    <a:pt x="285373" y="3317"/>
                  </a:moveTo>
                  <a:lnTo>
                    <a:pt x="269256" y="31309"/>
                  </a:lnTo>
                  <a:lnTo>
                    <a:pt x="233095" y="31309"/>
                  </a:lnTo>
                  <a:lnTo>
                    <a:pt x="215067" y="352"/>
                  </a:lnTo>
                  <a:lnTo>
                    <a:pt x="179426" y="352"/>
                  </a:lnTo>
                  <a:lnTo>
                    <a:pt x="161606" y="31218"/>
                  </a:lnTo>
                  <a:lnTo>
                    <a:pt x="125718" y="31309"/>
                  </a:lnTo>
                  <a:lnTo>
                    <a:pt x="107651" y="0"/>
                  </a:lnTo>
                  <a:lnTo>
                    <a:pt x="71490" y="0"/>
                  </a:lnTo>
                  <a:lnTo>
                    <a:pt x="53669" y="31075"/>
                  </a:lnTo>
                  <a:lnTo>
                    <a:pt x="18042" y="31075"/>
                  </a:lnTo>
                  <a:lnTo>
                    <a:pt x="0" y="118"/>
                  </a:lnTo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miter lim="1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" name="Google Shape;10205;p68"/>
          <p:cNvGrpSpPr/>
          <p:nvPr/>
        </p:nvGrpSpPr>
        <p:grpSpPr>
          <a:xfrm rot="9266365">
            <a:off x="7419234" y="4454011"/>
            <a:ext cx="2103155" cy="572207"/>
            <a:chOff x="1247650" y="2075423"/>
            <a:chExt cx="6648477" cy="1557238"/>
          </a:xfrm>
        </p:grpSpPr>
        <p:sp>
          <p:nvSpPr>
            <p:cNvPr id="41" name="Google Shape;10206;p68"/>
            <p:cNvSpPr/>
            <p:nvPr/>
          </p:nvSpPr>
          <p:spPr>
            <a:xfrm>
              <a:off x="6633862" y="2075423"/>
              <a:ext cx="953444" cy="825696"/>
            </a:xfrm>
            <a:custGeom>
              <a:avLst/>
              <a:gdLst/>
              <a:ahLst/>
              <a:cxnLst/>
              <a:rect l="l" t="t" r="r" b="b"/>
              <a:pathLst>
                <a:path w="57767" h="50027" extrusionOk="0">
                  <a:moveTo>
                    <a:pt x="14439" y="0"/>
                  </a:moveTo>
                  <a:lnTo>
                    <a:pt x="0" y="25014"/>
                  </a:lnTo>
                  <a:lnTo>
                    <a:pt x="14439" y="50027"/>
                  </a:lnTo>
                  <a:lnTo>
                    <a:pt x="43329" y="50027"/>
                  </a:lnTo>
                  <a:lnTo>
                    <a:pt x="57767" y="25014"/>
                  </a:lnTo>
                  <a:lnTo>
                    <a:pt x="43329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BAC8D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07;p68"/>
            <p:cNvSpPr/>
            <p:nvPr/>
          </p:nvSpPr>
          <p:spPr>
            <a:xfrm>
              <a:off x="5359252" y="2806965"/>
              <a:ext cx="953461" cy="825696"/>
            </a:xfrm>
            <a:custGeom>
              <a:avLst/>
              <a:gdLst/>
              <a:ahLst/>
              <a:cxnLst/>
              <a:rect l="l" t="t" r="r" b="b"/>
              <a:pathLst>
                <a:path w="57768" h="50027" extrusionOk="0">
                  <a:moveTo>
                    <a:pt x="14439" y="0"/>
                  </a:moveTo>
                  <a:lnTo>
                    <a:pt x="1" y="25013"/>
                  </a:lnTo>
                  <a:lnTo>
                    <a:pt x="14439" y="50027"/>
                  </a:lnTo>
                  <a:lnTo>
                    <a:pt x="43329" y="50027"/>
                  </a:lnTo>
                  <a:lnTo>
                    <a:pt x="57767" y="25013"/>
                  </a:lnTo>
                  <a:lnTo>
                    <a:pt x="43329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BAC8D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08;p68"/>
            <p:cNvSpPr/>
            <p:nvPr/>
          </p:nvSpPr>
          <p:spPr>
            <a:xfrm>
              <a:off x="1601478" y="2075425"/>
              <a:ext cx="953316" cy="825696"/>
            </a:xfrm>
            <a:custGeom>
              <a:avLst/>
              <a:gdLst/>
              <a:ahLst/>
              <a:cxnLst/>
              <a:rect l="l" t="t" r="r" b="b"/>
              <a:pathLst>
                <a:path w="57768" h="50027" extrusionOk="0">
                  <a:moveTo>
                    <a:pt x="14439" y="0"/>
                  </a:moveTo>
                  <a:lnTo>
                    <a:pt x="1" y="25013"/>
                  </a:lnTo>
                  <a:lnTo>
                    <a:pt x="14439" y="50027"/>
                  </a:lnTo>
                  <a:lnTo>
                    <a:pt x="43329" y="50027"/>
                  </a:lnTo>
                  <a:lnTo>
                    <a:pt x="57768" y="25013"/>
                  </a:lnTo>
                  <a:lnTo>
                    <a:pt x="43329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BAC8D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0209;p68"/>
            <p:cNvSpPr/>
            <p:nvPr/>
          </p:nvSpPr>
          <p:spPr>
            <a:xfrm>
              <a:off x="2857827" y="2807112"/>
              <a:ext cx="953370" cy="825320"/>
            </a:xfrm>
            <a:custGeom>
              <a:avLst/>
              <a:gdLst/>
              <a:ahLst/>
              <a:cxnLst/>
              <a:rect l="l" t="t" r="r" b="b"/>
              <a:pathLst>
                <a:path w="57780" h="50027" extrusionOk="0">
                  <a:moveTo>
                    <a:pt x="14452" y="0"/>
                  </a:moveTo>
                  <a:lnTo>
                    <a:pt x="0" y="25013"/>
                  </a:lnTo>
                  <a:lnTo>
                    <a:pt x="14452" y="50027"/>
                  </a:lnTo>
                  <a:lnTo>
                    <a:pt x="43328" y="50027"/>
                  </a:lnTo>
                  <a:lnTo>
                    <a:pt x="57780" y="25013"/>
                  </a:lnTo>
                  <a:lnTo>
                    <a:pt x="43328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BAC8D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0210;p68"/>
            <p:cNvSpPr/>
            <p:nvPr/>
          </p:nvSpPr>
          <p:spPr>
            <a:xfrm>
              <a:off x="4097386" y="2075425"/>
              <a:ext cx="953444" cy="825696"/>
            </a:xfrm>
            <a:custGeom>
              <a:avLst/>
              <a:gdLst/>
              <a:ahLst/>
              <a:cxnLst/>
              <a:rect l="l" t="t" r="r" b="b"/>
              <a:pathLst>
                <a:path w="57767" h="50027" extrusionOk="0">
                  <a:moveTo>
                    <a:pt x="14439" y="0"/>
                  </a:moveTo>
                  <a:lnTo>
                    <a:pt x="0" y="25013"/>
                  </a:lnTo>
                  <a:lnTo>
                    <a:pt x="14439" y="50027"/>
                  </a:lnTo>
                  <a:lnTo>
                    <a:pt x="43328" y="50027"/>
                  </a:lnTo>
                  <a:lnTo>
                    <a:pt x="57767" y="25013"/>
                  </a:lnTo>
                  <a:lnTo>
                    <a:pt x="43328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BAC8D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211;p68"/>
            <p:cNvSpPr/>
            <p:nvPr/>
          </p:nvSpPr>
          <p:spPr>
            <a:xfrm>
              <a:off x="1247650" y="2490334"/>
              <a:ext cx="6648477" cy="729445"/>
            </a:xfrm>
            <a:custGeom>
              <a:avLst/>
              <a:gdLst/>
              <a:ahLst/>
              <a:cxnLst/>
              <a:rect l="l" t="t" r="r" b="b"/>
              <a:pathLst>
                <a:path w="285373" h="31310" fill="none" extrusionOk="0">
                  <a:moveTo>
                    <a:pt x="285373" y="3317"/>
                  </a:moveTo>
                  <a:lnTo>
                    <a:pt x="269256" y="31309"/>
                  </a:lnTo>
                  <a:lnTo>
                    <a:pt x="233095" y="31309"/>
                  </a:lnTo>
                  <a:lnTo>
                    <a:pt x="215067" y="352"/>
                  </a:lnTo>
                  <a:lnTo>
                    <a:pt x="179426" y="352"/>
                  </a:lnTo>
                  <a:lnTo>
                    <a:pt x="161606" y="31218"/>
                  </a:lnTo>
                  <a:lnTo>
                    <a:pt x="125718" y="31309"/>
                  </a:lnTo>
                  <a:lnTo>
                    <a:pt x="107651" y="0"/>
                  </a:lnTo>
                  <a:lnTo>
                    <a:pt x="71490" y="0"/>
                  </a:lnTo>
                  <a:lnTo>
                    <a:pt x="53669" y="31075"/>
                  </a:lnTo>
                  <a:lnTo>
                    <a:pt x="18042" y="31075"/>
                  </a:lnTo>
                  <a:lnTo>
                    <a:pt x="0" y="118"/>
                  </a:lnTo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miter lim="1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1206" y="463372"/>
            <a:ext cx="22172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>
                <a:solidFill>
                  <a:srgbClr val="FFC000"/>
                </a:solidFill>
              </a:rPr>
              <a:t>OVERDOSE</a:t>
            </a:r>
            <a:endParaRPr lang="en-US" sz="2800" b="1" u="sng" dirty="0">
              <a:solidFill>
                <a:srgbClr val="FFC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1578" y="1087197"/>
            <a:ext cx="4761104" cy="21775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789750" indent="-285750">
              <a:buFont typeface="Wingdings" panose="05000000000000000000" pitchFamily="2" charset="2"/>
              <a:buChar char="§"/>
            </a:pPr>
            <a:endParaRPr lang="en-US" sz="1350" dirty="0" smtClean="0"/>
          </a:p>
          <a:p>
            <a:pPr marL="789750" indent="-285750">
              <a:buFont typeface="Wingdings" panose="05000000000000000000" pitchFamily="2" charset="2"/>
              <a:buChar char="§"/>
            </a:pPr>
            <a:r>
              <a:rPr lang="en-US" sz="1350" b="1" dirty="0"/>
              <a:t>R</a:t>
            </a:r>
            <a:r>
              <a:rPr lang="en-US" sz="1350" b="1" dirty="0" smtClean="0"/>
              <a:t>espiration </a:t>
            </a:r>
            <a:r>
              <a:rPr lang="en-US" sz="1350" b="1" dirty="0"/>
              <a:t>slows or stops, resulting in unconsciousness and death </a:t>
            </a:r>
            <a:endParaRPr lang="en-US" sz="1350" b="1" dirty="0" smtClean="0"/>
          </a:p>
          <a:p>
            <a:pPr marL="789750" indent="-285750">
              <a:buFont typeface="Wingdings" panose="05000000000000000000" pitchFamily="2" charset="2"/>
              <a:buChar char="§"/>
            </a:pPr>
            <a:r>
              <a:rPr lang="en-US" sz="1350" u="sng" dirty="0" smtClean="0"/>
              <a:t>A concern </a:t>
            </a:r>
            <a:r>
              <a:rPr lang="en-US" sz="1350" u="sng" dirty="0"/>
              <a:t>with both legal, illegal opioids</a:t>
            </a:r>
            <a:r>
              <a:rPr lang="en-US" sz="1350" dirty="0"/>
              <a:t> </a:t>
            </a:r>
            <a:r>
              <a:rPr lang="en-US" sz="1350" dirty="0" smtClean="0"/>
              <a:t>and opioids coupled with tranquilizers </a:t>
            </a:r>
            <a:r>
              <a:rPr lang="en-US" sz="1350" dirty="0"/>
              <a:t>called </a:t>
            </a:r>
            <a:r>
              <a:rPr lang="en-US" sz="1350" b="1" dirty="0" smtClean="0"/>
              <a:t>benzodiazepines</a:t>
            </a:r>
            <a:r>
              <a:rPr lang="en-US" sz="1350" dirty="0" smtClean="0"/>
              <a:t>.</a:t>
            </a:r>
          </a:p>
          <a:p>
            <a:pPr marL="789750" indent="-285750">
              <a:buFont typeface="Wingdings" panose="05000000000000000000" pitchFamily="2" charset="2"/>
              <a:buChar char="§"/>
            </a:pPr>
            <a:r>
              <a:rPr lang="en-US" sz="1350" dirty="0"/>
              <a:t>Overdoses are caused </a:t>
            </a:r>
            <a:r>
              <a:rPr lang="en-US" sz="1350" dirty="0">
                <a:solidFill>
                  <a:schemeClr val="accent2">
                    <a:lumMod val="10000"/>
                  </a:schemeClr>
                </a:solidFill>
              </a:rPr>
              <a:t>by the </a:t>
            </a:r>
            <a:r>
              <a:rPr lang="en-US" sz="1350" b="1" dirty="0">
                <a:solidFill>
                  <a:schemeClr val="accent2">
                    <a:lumMod val="10000"/>
                  </a:schemeClr>
                </a:solidFill>
              </a:rPr>
              <a:t>agonist effects </a:t>
            </a:r>
            <a:r>
              <a:rPr lang="en-US" sz="1350" dirty="0"/>
              <a:t>of opioids on the </a:t>
            </a:r>
            <a:r>
              <a:rPr lang="en-US" sz="1350" b="1" dirty="0"/>
              <a:t>mu-opioid receptor</a:t>
            </a:r>
            <a:r>
              <a:rPr lang="en-US" sz="1350" dirty="0"/>
              <a:t>, found </a:t>
            </a:r>
            <a:r>
              <a:rPr lang="en-US" sz="1350" dirty="0">
                <a:solidFill>
                  <a:schemeClr val="accent2">
                    <a:lumMod val="10000"/>
                  </a:schemeClr>
                </a:solidFill>
              </a:rPr>
              <a:t>on </a:t>
            </a:r>
            <a:r>
              <a:rPr lang="en-US" sz="1350" b="1" dirty="0">
                <a:solidFill>
                  <a:schemeClr val="accent2">
                    <a:lumMod val="10000"/>
                  </a:schemeClr>
                </a:solidFill>
              </a:rPr>
              <a:t>neurons that control respiration.</a:t>
            </a:r>
          </a:p>
          <a:p>
            <a:pPr marL="789750" indent="-285750">
              <a:buFont typeface="Wingdings" panose="05000000000000000000" pitchFamily="2" charset="2"/>
              <a:buChar char="§"/>
            </a:pPr>
            <a:endParaRPr lang="en-US" b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671423" y="3536496"/>
            <a:ext cx="5765905" cy="923330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350" dirty="0" smtClean="0"/>
              <a:t>If </a:t>
            </a:r>
            <a:r>
              <a:rPr lang="en-US" sz="1350" dirty="0"/>
              <a:t>delivered quickly enough after an overdose, the MOR antagonist </a:t>
            </a:r>
            <a:r>
              <a:rPr lang="en-US" sz="1350" b="1" dirty="0"/>
              <a:t>naloxone</a:t>
            </a:r>
            <a:r>
              <a:rPr lang="en-US" sz="1350" dirty="0"/>
              <a:t> can reverse it.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350" dirty="0"/>
              <a:t>The National Institute on Drug Abuse (NIDA) developed a user-friendly intranasal </a:t>
            </a:r>
            <a:r>
              <a:rPr lang="en-US" sz="1350" b="1" dirty="0"/>
              <a:t>naloxone formulation (</a:t>
            </a:r>
            <a:r>
              <a:rPr lang="en-US" sz="1350" b="1" dirty="0" err="1"/>
              <a:t>Narcan</a:t>
            </a:r>
            <a:r>
              <a:rPr lang="en-US" sz="1350" b="1" dirty="0"/>
              <a:t> Nasal Spray)</a:t>
            </a:r>
            <a:r>
              <a:rPr lang="en-US" sz="1350" dirty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b="16775"/>
          <a:stretch/>
        </p:blipFill>
        <p:spPr>
          <a:xfrm>
            <a:off x="1047846" y="522515"/>
            <a:ext cx="5962817" cy="396630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pSp>
        <p:nvGrpSpPr>
          <p:cNvPr id="71" name="Google Shape;3370;p66"/>
          <p:cNvGrpSpPr/>
          <p:nvPr/>
        </p:nvGrpSpPr>
        <p:grpSpPr>
          <a:xfrm>
            <a:off x="700336" y="4710251"/>
            <a:ext cx="1798283" cy="218068"/>
            <a:chOff x="6336019" y="3733725"/>
            <a:chExt cx="2566206" cy="351310"/>
          </a:xfrm>
        </p:grpSpPr>
        <p:sp>
          <p:nvSpPr>
            <p:cNvPr id="72" name="Google Shape;3371;p66"/>
            <p:cNvSpPr/>
            <p:nvPr/>
          </p:nvSpPr>
          <p:spPr>
            <a:xfrm>
              <a:off x="6336019" y="3733735"/>
              <a:ext cx="1881300" cy="351300"/>
            </a:xfrm>
            <a:prstGeom prst="homePlate">
              <a:avLst>
                <a:gd name="adj" fmla="val 50000"/>
              </a:avLst>
            </a:pr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3372;p66"/>
            <p:cNvSpPr/>
            <p:nvPr/>
          </p:nvSpPr>
          <p:spPr>
            <a:xfrm>
              <a:off x="8098525" y="3733725"/>
              <a:ext cx="346500" cy="351300"/>
            </a:xfrm>
            <a:prstGeom prst="chevron">
              <a:avLst>
                <a:gd name="adj" fmla="val 50000"/>
              </a:avLst>
            </a:pr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3373;p66"/>
            <p:cNvSpPr/>
            <p:nvPr/>
          </p:nvSpPr>
          <p:spPr>
            <a:xfrm>
              <a:off x="8327125" y="3733725"/>
              <a:ext cx="346500" cy="351300"/>
            </a:xfrm>
            <a:prstGeom prst="chevron">
              <a:avLst>
                <a:gd name="adj" fmla="val 50000"/>
              </a:avLst>
            </a:pr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3374;p66"/>
            <p:cNvSpPr/>
            <p:nvPr/>
          </p:nvSpPr>
          <p:spPr>
            <a:xfrm>
              <a:off x="8555725" y="3733725"/>
              <a:ext cx="346500" cy="351300"/>
            </a:xfrm>
            <a:prstGeom prst="chevron">
              <a:avLst>
                <a:gd name="adj" fmla="val 50000"/>
              </a:avLst>
            </a:pr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" name="Google Shape;3370;p66"/>
          <p:cNvGrpSpPr/>
          <p:nvPr/>
        </p:nvGrpSpPr>
        <p:grpSpPr>
          <a:xfrm rot="10800000">
            <a:off x="5896755" y="198538"/>
            <a:ext cx="1959041" cy="208784"/>
            <a:chOff x="6336019" y="3733725"/>
            <a:chExt cx="2566206" cy="351310"/>
          </a:xfrm>
        </p:grpSpPr>
        <p:sp>
          <p:nvSpPr>
            <p:cNvPr id="77" name="Google Shape;3371;p66"/>
            <p:cNvSpPr/>
            <p:nvPr/>
          </p:nvSpPr>
          <p:spPr>
            <a:xfrm>
              <a:off x="6336019" y="3733735"/>
              <a:ext cx="1881300" cy="351300"/>
            </a:xfrm>
            <a:prstGeom prst="homePlate">
              <a:avLst>
                <a:gd name="adj" fmla="val 50000"/>
              </a:avLst>
            </a:pr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3372;p66"/>
            <p:cNvSpPr/>
            <p:nvPr/>
          </p:nvSpPr>
          <p:spPr>
            <a:xfrm>
              <a:off x="8098525" y="3733725"/>
              <a:ext cx="346500" cy="351300"/>
            </a:xfrm>
            <a:prstGeom prst="chevron">
              <a:avLst>
                <a:gd name="adj" fmla="val 50000"/>
              </a:avLst>
            </a:pr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3373;p66"/>
            <p:cNvSpPr/>
            <p:nvPr/>
          </p:nvSpPr>
          <p:spPr>
            <a:xfrm>
              <a:off x="8327125" y="3733725"/>
              <a:ext cx="346500" cy="351300"/>
            </a:xfrm>
            <a:prstGeom prst="chevron">
              <a:avLst>
                <a:gd name="adj" fmla="val 50000"/>
              </a:avLst>
            </a:pr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3374;p66"/>
            <p:cNvSpPr/>
            <p:nvPr/>
          </p:nvSpPr>
          <p:spPr>
            <a:xfrm>
              <a:off x="8555725" y="3733725"/>
              <a:ext cx="346500" cy="351300"/>
            </a:xfrm>
            <a:prstGeom prst="chevron">
              <a:avLst>
                <a:gd name="adj" fmla="val 50000"/>
              </a:avLst>
            </a:pr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82" name="Straight Arrow Connector 81"/>
          <p:cNvCxnSpPr/>
          <p:nvPr/>
        </p:nvCxnSpPr>
        <p:spPr>
          <a:xfrm>
            <a:off x="5025186" y="2505668"/>
            <a:ext cx="161365" cy="8068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>
            <a:off x="5579618" y="1973267"/>
            <a:ext cx="662940" cy="5486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>
            <a:off x="5780422" y="2784602"/>
            <a:ext cx="639190" cy="7207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585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001" y="3812487"/>
            <a:ext cx="1340132" cy="942393"/>
          </a:xfrm>
        </p:spPr>
        <p:txBody>
          <a:bodyPr/>
          <a:lstStyle/>
          <a:p>
            <a:pPr algn="l"/>
            <a:r>
              <a:rPr lang="en-US" sz="1600" b="0" dirty="0" smtClean="0"/>
              <a:t/>
            </a:r>
            <a:br>
              <a:rPr lang="en-US" sz="1600" b="0" dirty="0" smtClean="0"/>
            </a:br>
            <a:endParaRPr lang="en-US" sz="1600" b="0" dirty="0"/>
          </a:p>
        </p:txBody>
      </p:sp>
      <p:sp>
        <p:nvSpPr>
          <p:cNvPr id="4" name="TextBox 3"/>
          <p:cNvSpPr txBox="1"/>
          <p:nvPr/>
        </p:nvSpPr>
        <p:spPr>
          <a:xfrm>
            <a:off x="528987" y="1385818"/>
            <a:ext cx="3174261" cy="1323439"/>
          </a:xfrm>
          <a:prstGeom prst="rect">
            <a:avLst/>
          </a:prstGeom>
          <a:noFill/>
          <a:ln w="28575">
            <a:solidFill>
              <a:srgbClr val="3399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Medications:</a:t>
            </a:r>
          </a:p>
          <a:p>
            <a:pPr algn="ctr"/>
            <a:endParaRPr lang="en-US" sz="16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 smtClean="0"/>
              <a:t>Methadone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 smtClean="0"/>
              <a:t>Buprenorphine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 smtClean="0"/>
              <a:t>extended-release naltrexone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3032235" y="268372"/>
            <a:ext cx="2958353" cy="923330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2000" b="1" dirty="0" smtClean="0">
              <a:solidFill>
                <a:schemeClr val="accent1"/>
              </a:solidFill>
            </a:endParaRPr>
          </a:p>
          <a:p>
            <a:pPr algn="ctr"/>
            <a:r>
              <a:rPr lang="en-US" sz="2000" b="1" dirty="0" smtClean="0">
                <a:solidFill>
                  <a:schemeClr val="accent3"/>
                </a:solidFill>
                <a:latin typeface="Oswald" panose="020B0604020202020204" charset="-52"/>
              </a:rPr>
              <a:t>Treatment </a:t>
            </a:r>
            <a:r>
              <a:rPr lang="en-US" sz="2000" b="1" dirty="0">
                <a:solidFill>
                  <a:schemeClr val="accent3"/>
                </a:solidFill>
                <a:latin typeface="Oswald" panose="020B0604020202020204" charset="-52"/>
              </a:rPr>
              <a:t>of </a:t>
            </a:r>
            <a:r>
              <a:rPr lang="en-US" sz="2000" b="1" dirty="0" smtClean="0">
                <a:solidFill>
                  <a:schemeClr val="accent3"/>
                </a:solidFill>
                <a:latin typeface="Oswald" panose="020B0604020202020204" charset="-52"/>
              </a:rPr>
              <a:t>OUD</a:t>
            </a:r>
            <a:endParaRPr lang="en-US" sz="2000" b="1" dirty="0">
              <a:solidFill>
                <a:schemeClr val="accent3"/>
              </a:solidFill>
              <a:latin typeface="Oswald" panose="020B0604020202020204" charset="-52"/>
            </a:endParaRP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775933" y="2237591"/>
            <a:ext cx="5206701" cy="2462213"/>
          </a:xfrm>
          <a:prstGeom prst="rect">
            <a:avLst/>
          </a:prstGeom>
          <a:noFill/>
          <a:ln w="28575">
            <a:solidFill>
              <a:srgbClr val="339966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marL="285750" indent="-2857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Lowering </a:t>
            </a:r>
            <a:r>
              <a:rPr lang="en-US" dirty="0"/>
              <a:t>illicit opioid </a:t>
            </a:r>
            <a:r>
              <a:rPr lang="en-US" dirty="0" smtClean="0"/>
              <a:t>use, </a:t>
            </a:r>
            <a:r>
              <a:rPr lang="en-US" dirty="0"/>
              <a:t>relapse </a:t>
            </a:r>
            <a:r>
              <a:rPr lang="en-US" dirty="0" smtClean="0"/>
              <a:t>risk &amp; overdoses</a:t>
            </a:r>
          </a:p>
          <a:p>
            <a:pPr marL="285750" indent="-2857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P</a:t>
            </a:r>
            <a:r>
              <a:rPr lang="en-US" dirty="0" smtClean="0"/>
              <a:t>sychological assistance</a:t>
            </a:r>
          </a:p>
          <a:p>
            <a:pPr algn="ctr"/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 err="1" smtClean="0"/>
              <a:t>Lofexidine</a:t>
            </a:r>
            <a:r>
              <a:rPr lang="en-US" dirty="0" smtClean="0"/>
              <a:t> - reduces </a:t>
            </a:r>
            <a:r>
              <a:rPr lang="en-US" dirty="0"/>
              <a:t>withdrawal </a:t>
            </a:r>
            <a:r>
              <a:rPr lang="en-US" dirty="0" smtClean="0"/>
              <a:t>symptoms.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 smtClean="0"/>
              <a:t>Vaccines</a:t>
            </a:r>
            <a:r>
              <a:rPr lang="en-US" b="1" dirty="0"/>
              <a:t>, </a:t>
            </a:r>
            <a:r>
              <a:rPr lang="en-US" dirty="0"/>
              <a:t>which produce antibodies to prescription opioids, </a:t>
            </a:r>
            <a:r>
              <a:rPr lang="en-US" dirty="0" smtClean="0"/>
              <a:t>heroin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 smtClean="0"/>
              <a:t>Monoclonal </a:t>
            </a:r>
            <a:r>
              <a:rPr lang="en-US" b="1" dirty="0"/>
              <a:t>antibodies </a:t>
            </a:r>
            <a:r>
              <a:rPr lang="en-US" dirty="0"/>
              <a:t>against highly strong synthetic opioids (e.g., fentanyl</a:t>
            </a:r>
            <a:r>
              <a:rPr lang="en-US" dirty="0" smtClean="0"/>
              <a:t>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9" name="Google Shape;2065;p50"/>
          <p:cNvSpPr/>
          <p:nvPr/>
        </p:nvSpPr>
        <p:spPr>
          <a:xfrm>
            <a:off x="7904810" y="547275"/>
            <a:ext cx="701307" cy="65222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" name="Google Shape;2549;p56"/>
          <p:cNvGrpSpPr/>
          <p:nvPr/>
        </p:nvGrpSpPr>
        <p:grpSpPr>
          <a:xfrm>
            <a:off x="1565440" y="3298909"/>
            <a:ext cx="978300" cy="864300"/>
            <a:chOff x="721050" y="3645100"/>
            <a:chExt cx="978300" cy="864300"/>
          </a:xfrm>
        </p:grpSpPr>
        <p:sp>
          <p:nvSpPr>
            <p:cNvPr id="11" name="Google Shape;2550;p56"/>
            <p:cNvSpPr/>
            <p:nvPr/>
          </p:nvSpPr>
          <p:spPr>
            <a:xfrm>
              <a:off x="721050" y="3645100"/>
              <a:ext cx="978300" cy="8643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" name="Google Shape;2551;p56"/>
            <p:cNvGrpSpPr/>
            <p:nvPr/>
          </p:nvGrpSpPr>
          <p:grpSpPr>
            <a:xfrm>
              <a:off x="878163" y="3883685"/>
              <a:ext cx="664074" cy="387140"/>
              <a:chOff x="781350" y="3924960"/>
              <a:chExt cx="664074" cy="387140"/>
            </a:xfrm>
          </p:grpSpPr>
          <p:grpSp>
            <p:nvGrpSpPr>
              <p:cNvPr id="13" name="Google Shape;2552;p56"/>
              <p:cNvGrpSpPr/>
              <p:nvPr/>
            </p:nvGrpSpPr>
            <p:grpSpPr>
              <a:xfrm rot="-938402">
                <a:off x="1248821" y="3938641"/>
                <a:ext cx="150900" cy="359779"/>
                <a:chOff x="1332375" y="3895975"/>
                <a:chExt cx="150896" cy="359769"/>
              </a:xfrm>
            </p:grpSpPr>
            <p:sp>
              <p:nvSpPr>
                <p:cNvPr id="18" name="Google Shape;2553;p56"/>
                <p:cNvSpPr/>
                <p:nvPr/>
              </p:nvSpPr>
              <p:spPr>
                <a:xfrm>
                  <a:off x="1353888" y="3916145"/>
                  <a:ext cx="118679" cy="1475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43" h="7139" extrusionOk="0">
                      <a:moveTo>
                        <a:pt x="2258" y="0"/>
                      </a:moveTo>
                      <a:cubicBezTo>
                        <a:pt x="1015" y="0"/>
                        <a:pt x="0" y="835"/>
                        <a:pt x="0" y="1862"/>
                      </a:cubicBezTo>
                      <a:lnTo>
                        <a:pt x="0" y="7139"/>
                      </a:lnTo>
                      <a:lnTo>
                        <a:pt x="5742" y="7139"/>
                      </a:lnTo>
                      <a:lnTo>
                        <a:pt x="5742" y="1862"/>
                      </a:lnTo>
                      <a:cubicBezTo>
                        <a:pt x="5742" y="835"/>
                        <a:pt x="4727" y="0"/>
                        <a:pt x="348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" name="Google Shape;2554;p56"/>
                <p:cNvSpPr/>
                <p:nvPr/>
              </p:nvSpPr>
              <p:spPr>
                <a:xfrm>
                  <a:off x="1332375" y="4084184"/>
                  <a:ext cx="150896" cy="1715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02" h="8301" extrusionOk="0">
                      <a:moveTo>
                        <a:pt x="6522" y="780"/>
                      </a:moveTo>
                      <a:lnTo>
                        <a:pt x="6522" y="5663"/>
                      </a:lnTo>
                      <a:cubicBezTo>
                        <a:pt x="6522" y="6686"/>
                        <a:pt x="5509" y="7521"/>
                        <a:pt x="4266" y="7521"/>
                      </a:cubicBezTo>
                      <a:lnTo>
                        <a:pt x="3038" y="7521"/>
                      </a:lnTo>
                      <a:cubicBezTo>
                        <a:pt x="1795" y="7521"/>
                        <a:pt x="782" y="6686"/>
                        <a:pt x="782" y="5663"/>
                      </a:cubicBezTo>
                      <a:lnTo>
                        <a:pt x="782" y="780"/>
                      </a:lnTo>
                      <a:close/>
                      <a:moveTo>
                        <a:pt x="392" y="1"/>
                      </a:moveTo>
                      <a:cubicBezTo>
                        <a:pt x="177" y="1"/>
                        <a:pt x="1" y="175"/>
                        <a:pt x="3" y="391"/>
                      </a:cubicBezTo>
                      <a:lnTo>
                        <a:pt x="3" y="5663"/>
                      </a:lnTo>
                      <a:cubicBezTo>
                        <a:pt x="3" y="7117"/>
                        <a:pt x="1364" y="8301"/>
                        <a:pt x="3038" y="8301"/>
                      </a:cubicBezTo>
                      <a:lnTo>
                        <a:pt x="4266" y="8301"/>
                      </a:lnTo>
                      <a:cubicBezTo>
                        <a:pt x="5940" y="8301"/>
                        <a:pt x="7301" y="7117"/>
                        <a:pt x="7301" y="5663"/>
                      </a:cubicBezTo>
                      <a:lnTo>
                        <a:pt x="7301" y="391"/>
                      </a:lnTo>
                      <a:cubicBezTo>
                        <a:pt x="7301" y="175"/>
                        <a:pt x="7127" y="1"/>
                        <a:pt x="691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" name="Google Shape;2555;p56"/>
                <p:cNvSpPr/>
                <p:nvPr/>
              </p:nvSpPr>
              <p:spPr>
                <a:xfrm>
                  <a:off x="1332416" y="3895975"/>
                  <a:ext cx="150855" cy="1797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00" h="8699" extrusionOk="0">
                      <a:moveTo>
                        <a:pt x="4264" y="780"/>
                      </a:moveTo>
                      <a:cubicBezTo>
                        <a:pt x="5507" y="780"/>
                        <a:pt x="6520" y="1615"/>
                        <a:pt x="6520" y="2642"/>
                      </a:cubicBezTo>
                      <a:lnTo>
                        <a:pt x="6520" y="7919"/>
                      </a:lnTo>
                      <a:lnTo>
                        <a:pt x="780" y="7919"/>
                      </a:lnTo>
                      <a:lnTo>
                        <a:pt x="780" y="2642"/>
                      </a:lnTo>
                      <a:cubicBezTo>
                        <a:pt x="780" y="1615"/>
                        <a:pt x="1793" y="780"/>
                        <a:pt x="3036" y="780"/>
                      </a:cubicBezTo>
                      <a:close/>
                      <a:moveTo>
                        <a:pt x="3036" y="1"/>
                      </a:moveTo>
                      <a:cubicBezTo>
                        <a:pt x="1362" y="1"/>
                        <a:pt x="1" y="1186"/>
                        <a:pt x="1" y="2642"/>
                      </a:cubicBezTo>
                      <a:lnTo>
                        <a:pt x="1" y="8308"/>
                      </a:lnTo>
                      <a:cubicBezTo>
                        <a:pt x="1" y="8523"/>
                        <a:pt x="173" y="8698"/>
                        <a:pt x="387" y="8698"/>
                      </a:cubicBezTo>
                      <a:cubicBezTo>
                        <a:pt x="388" y="8698"/>
                        <a:pt x="389" y="8698"/>
                        <a:pt x="390" y="8698"/>
                      </a:cubicBezTo>
                      <a:lnTo>
                        <a:pt x="6910" y="8698"/>
                      </a:lnTo>
                      <a:cubicBezTo>
                        <a:pt x="7125" y="8698"/>
                        <a:pt x="7299" y="8524"/>
                        <a:pt x="7299" y="8308"/>
                      </a:cubicBezTo>
                      <a:lnTo>
                        <a:pt x="7299" y="2642"/>
                      </a:lnTo>
                      <a:cubicBezTo>
                        <a:pt x="7299" y="1186"/>
                        <a:pt x="5938" y="1"/>
                        <a:pt x="426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4" name="Google Shape;2556;p56"/>
              <p:cNvGrpSpPr/>
              <p:nvPr/>
            </p:nvGrpSpPr>
            <p:grpSpPr>
              <a:xfrm>
                <a:off x="781350" y="3959613"/>
                <a:ext cx="354987" cy="317803"/>
                <a:chOff x="937125" y="3940738"/>
                <a:chExt cx="354987" cy="317803"/>
              </a:xfrm>
            </p:grpSpPr>
            <p:sp>
              <p:nvSpPr>
                <p:cNvPr id="15" name="Google Shape;2557;p56"/>
                <p:cNvSpPr/>
                <p:nvPr/>
              </p:nvSpPr>
              <p:spPr>
                <a:xfrm>
                  <a:off x="1085421" y="3990648"/>
                  <a:ext cx="192763" cy="2558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28" h="12377" extrusionOk="0">
                      <a:moveTo>
                        <a:pt x="5899" y="0"/>
                      </a:moveTo>
                      <a:lnTo>
                        <a:pt x="1" y="12172"/>
                      </a:lnTo>
                      <a:cubicBezTo>
                        <a:pt x="552" y="12310"/>
                        <a:pt x="1110" y="12377"/>
                        <a:pt x="1663" y="12377"/>
                      </a:cubicBezTo>
                      <a:cubicBezTo>
                        <a:pt x="4252" y="12377"/>
                        <a:pt x="6723" y="10910"/>
                        <a:pt x="7901" y="8486"/>
                      </a:cubicBezTo>
                      <a:cubicBezTo>
                        <a:pt x="9327" y="5544"/>
                        <a:pt x="8459" y="1977"/>
                        <a:pt x="589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" name="Google Shape;2558;p56"/>
                <p:cNvSpPr/>
                <p:nvPr/>
              </p:nvSpPr>
              <p:spPr>
                <a:xfrm>
                  <a:off x="1060313" y="3966406"/>
                  <a:ext cx="231799" cy="2921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17" h="14135" extrusionOk="0">
                      <a:moveTo>
                        <a:pt x="6852" y="977"/>
                      </a:moveTo>
                      <a:cubicBezTo>
                        <a:pt x="9413" y="2954"/>
                        <a:pt x="10281" y="6521"/>
                        <a:pt x="8855" y="9463"/>
                      </a:cubicBezTo>
                      <a:cubicBezTo>
                        <a:pt x="7681" y="11889"/>
                        <a:pt x="5207" y="13356"/>
                        <a:pt x="2618" y="13356"/>
                      </a:cubicBezTo>
                      <a:cubicBezTo>
                        <a:pt x="2066" y="13356"/>
                        <a:pt x="1508" y="13289"/>
                        <a:pt x="956" y="13151"/>
                      </a:cubicBezTo>
                      <a:lnTo>
                        <a:pt x="6852" y="977"/>
                      </a:lnTo>
                      <a:close/>
                      <a:moveTo>
                        <a:pt x="6703" y="0"/>
                      </a:moveTo>
                      <a:cubicBezTo>
                        <a:pt x="6670" y="0"/>
                        <a:pt x="6636" y="5"/>
                        <a:pt x="6603" y="14"/>
                      </a:cubicBezTo>
                      <a:cubicBezTo>
                        <a:pt x="6494" y="43"/>
                        <a:pt x="6403" y="120"/>
                        <a:pt x="6354" y="221"/>
                      </a:cubicBezTo>
                      <a:lnTo>
                        <a:pt x="52" y="13228"/>
                      </a:lnTo>
                      <a:cubicBezTo>
                        <a:pt x="3" y="13329"/>
                        <a:pt x="1" y="13448"/>
                        <a:pt x="44" y="13552"/>
                      </a:cubicBezTo>
                      <a:cubicBezTo>
                        <a:pt x="88" y="13655"/>
                        <a:pt x="175" y="13734"/>
                        <a:pt x="284" y="13768"/>
                      </a:cubicBezTo>
                      <a:cubicBezTo>
                        <a:pt x="1032" y="14010"/>
                        <a:pt x="1811" y="14134"/>
                        <a:pt x="2598" y="14134"/>
                      </a:cubicBezTo>
                      <a:cubicBezTo>
                        <a:pt x="2604" y="14134"/>
                        <a:pt x="2610" y="14134"/>
                        <a:pt x="2616" y="14134"/>
                      </a:cubicBezTo>
                      <a:cubicBezTo>
                        <a:pt x="5495" y="14134"/>
                        <a:pt x="8249" y="12504"/>
                        <a:pt x="9557" y="9803"/>
                      </a:cubicBezTo>
                      <a:cubicBezTo>
                        <a:pt x="11217" y="6374"/>
                        <a:pt x="10083" y="2190"/>
                        <a:pt x="6920" y="69"/>
                      </a:cubicBezTo>
                      <a:cubicBezTo>
                        <a:pt x="6856" y="24"/>
                        <a:pt x="6780" y="0"/>
                        <a:pt x="670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" name="Google Shape;2559;p56"/>
                <p:cNvSpPr/>
                <p:nvPr/>
              </p:nvSpPr>
              <p:spPr>
                <a:xfrm>
                  <a:off x="937125" y="3940738"/>
                  <a:ext cx="232213" cy="2923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37" h="14144" extrusionOk="0">
                      <a:moveTo>
                        <a:pt x="8605" y="783"/>
                      </a:moveTo>
                      <a:cubicBezTo>
                        <a:pt x="9171" y="783"/>
                        <a:pt x="9733" y="852"/>
                        <a:pt x="10281" y="990"/>
                      </a:cubicBezTo>
                      <a:lnTo>
                        <a:pt x="4381" y="13168"/>
                      </a:lnTo>
                      <a:cubicBezTo>
                        <a:pt x="1809" y="11194"/>
                        <a:pt x="938" y="7624"/>
                        <a:pt x="2367" y="4674"/>
                      </a:cubicBezTo>
                      <a:cubicBezTo>
                        <a:pt x="3544" y="2247"/>
                        <a:pt x="6015" y="783"/>
                        <a:pt x="8605" y="783"/>
                      </a:cubicBezTo>
                      <a:close/>
                      <a:moveTo>
                        <a:pt x="8608" y="1"/>
                      </a:moveTo>
                      <a:cubicBezTo>
                        <a:pt x="5724" y="1"/>
                        <a:pt x="2974" y="1631"/>
                        <a:pt x="1665" y="4332"/>
                      </a:cubicBezTo>
                      <a:cubicBezTo>
                        <a:pt x="1" y="7767"/>
                        <a:pt x="1138" y="11957"/>
                        <a:pt x="4314" y="14078"/>
                      </a:cubicBezTo>
                      <a:cubicBezTo>
                        <a:pt x="4377" y="14122"/>
                        <a:pt x="4454" y="14144"/>
                        <a:pt x="4531" y="14144"/>
                      </a:cubicBezTo>
                      <a:cubicBezTo>
                        <a:pt x="4565" y="14144"/>
                        <a:pt x="4599" y="14140"/>
                        <a:pt x="4632" y="14132"/>
                      </a:cubicBezTo>
                      <a:cubicBezTo>
                        <a:pt x="4741" y="14100"/>
                        <a:pt x="4832" y="14025"/>
                        <a:pt x="4882" y="13924"/>
                      </a:cubicBezTo>
                      <a:lnTo>
                        <a:pt x="11183" y="911"/>
                      </a:lnTo>
                      <a:cubicBezTo>
                        <a:pt x="11233" y="810"/>
                        <a:pt x="11237" y="694"/>
                        <a:pt x="11191" y="591"/>
                      </a:cubicBezTo>
                      <a:cubicBezTo>
                        <a:pt x="11147" y="486"/>
                        <a:pt x="11062" y="407"/>
                        <a:pt x="10956" y="371"/>
                      </a:cubicBezTo>
                      <a:cubicBezTo>
                        <a:pt x="10181" y="121"/>
                        <a:pt x="9390" y="1"/>
                        <a:pt x="860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21" name="Google Shape;2789;p58"/>
          <p:cNvSpPr/>
          <p:nvPr/>
        </p:nvSpPr>
        <p:spPr>
          <a:xfrm>
            <a:off x="8400018" y="1498238"/>
            <a:ext cx="486496" cy="549300"/>
          </a:xfrm>
          <a:custGeom>
            <a:avLst/>
            <a:gdLst/>
            <a:ahLst/>
            <a:cxnLst/>
            <a:rect l="l" t="t" r="r" b="b"/>
            <a:pathLst>
              <a:path w="17552" h="17947" extrusionOk="0">
                <a:moveTo>
                  <a:pt x="14825" y="2050"/>
                </a:moveTo>
                <a:lnTo>
                  <a:pt x="15384" y="2610"/>
                </a:lnTo>
                <a:lnTo>
                  <a:pt x="14125" y="3886"/>
                </a:lnTo>
                <a:lnTo>
                  <a:pt x="13548" y="3326"/>
                </a:lnTo>
                <a:lnTo>
                  <a:pt x="14825" y="2050"/>
                </a:lnTo>
                <a:close/>
                <a:moveTo>
                  <a:pt x="11433" y="3851"/>
                </a:moveTo>
                <a:lnTo>
                  <a:pt x="11870" y="4270"/>
                </a:lnTo>
                <a:lnTo>
                  <a:pt x="11049" y="5092"/>
                </a:lnTo>
                <a:lnTo>
                  <a:pt x="10612" y="4655"/>
                </a:lnTo>
                <a:lnTo>
                  <a:pt x="11433" y="3851"/>
                </a:lnTo>
                <a:close/>
                <a:moveTo>
                  <a:pt x="12237" y="4655"/>
                </a:moveTo>
                <a:lnTo>
                  <a:pt x="12797" y="5214"/>
                </a:lnTo>
                <a:lnTo>
                  <a:pt x="11975" y="6019"/>
                </a:lnTo>
                <a:lnTo>
                  <a:pt x="11433" y="5477"/>
                </a:lnTo>
                <a:lnTo>
                  <a:pt x="12237" y="4655"/>
                </a:lnTo>
                <a:close/>
                <a:moveTo>
                  <a:pt x="11649" y="2321"/>
                </a:moveTo>
                <a:cubicBezTo>
                  <a:pt x="11757" y="2321"/>
                  <a:pt x="11861" y="2365"/>
                  <a:pt x="11940" y="2452"/>
                </a:cubicBezTo>
                <a:lnTo>
                  <a:pt x="14999" y="5494"/>
                </a:lnTo>
                <a:cubicBezTo>
                  <a:pt x="15157" y="5669"/>
                  <a:pt x="15157" y="5931"/>
                  <a:pt x="14999" y="6088"/>
                </a:cubicBezTo>
                <a:cubicBezTo>
                  <a:pt x="14921" y="6167"/>
                  <a:pt x="14816" y="6206"/>
                  <a:pt x="14709" y="6206"/>
                </a:cubicBezTo>
                <a:cubicBezTo>
                  <a:pt x="14602" y="6206"/>
                  <a:pt x="14492" y="6167"/>
                  <a:pt x="14405" y="6088"/>
                </a:cubicBezTo>
                <a:lnTo>
                  <a:pt x="11346" y="3029"/>
                </a:lnTo>
                <a:cubicBezTo>
                  <a:pt x="11276" y="2959"/>
                  <a:pt x="11241" y="2854"/>
                  <a:pt x="11241" y="2732"/>
                </a:cubicBezTo>
                <a:cubicBezTo>
                  <a:pt x="11241" y="2627"/>
                  <a:pt x="11276" y="2522"/>
                  <a:pt x="11346" y="2452"/>
                </a:cubicBezTo>
                <a:cubicBezTo>
                  <a:pt x="11433" y="2365"/>
                  <a:pt x="11542" y="2321"/>
                  <a:pt x="11649" y="2321"/>
                </a:cubicBezTo>
                <a:close/>
                <a:moveTo>
                  <a:pt x="13181" y="5582"/>
                </a:moveTo>
                <a:lnTo>
                  <a:pt x="13618" y="6019"/>
                </a:lnTo>
                <a:lnTo>
                  <a:pt x="12779" y="6823"/>
                </a:lnTo>
                <a:lnTo>
                  <a:pt x="12342" y="6386"/>
                </a:lnTo>
                <a:lnTo>
                  <a:pt x="13181" y="5582"/>
                </a:lnTo>
                <a:close/>
                <a:moveTo>
                  <a:pt x="10244" y="5040"/>
                </a:moveTo>
                <a:lnTo>
                  <a:pt x="12412" y="7207"/>
                </a:lnTo>
                <a:lnTo>
                  <a:pt x="11923" y="7697"/>
                </a:lnTo>
                <a:lnTo>
                  <a:pt x="9755" y="5529"/>
                </a:lnTo>
                <a:lnTo>
                  <a:pt x="10244" y="5040"/>
                </a:lnTo>
                <a:close/>
                <a:moveTo>
                  <a:pt x="6329" y="10179"/>
                </a:moveTo>
                <a:lnTo>
                  <a:pt x="7255" y="11106"/>
                </a:lnTo>
                <a:lnTo>
                  <a:pt x="6783" y="11595"/>
                </a:lnTo>
                <a:cubicBezTo>
                  <a:pt x="6766" y="11595"/>
                  <a:pt x="6731" y="11613"/>
                  <a:pt x="6713" y="11613"/>
                </a:cubicBezTo>
                <a:cubicBezTo>
                  <a:pt x="6696" y="11613"/>
                  <a:pt x="6678" y="11595"/>
                  <a:pt x="6661" y="11595"/>
                </a:cubicBezTo>
                <a:lnTo>
                  <a:pt x="5857" y="10791"/>
                </a:lnTo>
                <a:cubicBezTo>
                  <a:pt x="5839" y="10773"/>
                  <a:pt x="5822" y="10738"/>
                  <a:pt x="5822" y="10721"/>
                </a:cubicBezTo>
                <a:cubicBezTo>
                  <a:pt x="5822" y="10704"/>
                  <a:pt x="5839" y="10669"/>
                  <a:pt x="5857" y="10651"/>
                </a:cubicBezTo>
                <a:lnTo>
                  <a:pt x="5857" y="10669"/>
                </a:lnTo>
                <a:lnTo>
                  <a:pt x="6329" y="10179"/>
                </a:lnTo>
                <a:close/>
                <a:moveTo>
                  <a:pt x="4023" y="12972"/>
                </a:moveTo>
                <a:cubicBezTo>
                  <a:pt x="4489" y="12972"/>
                  <a:pt x="4956" y="13195"/>
                  <a:pt x="5245" y="13640"/>
                </a:cubicBezTo>
                <a:lnTo>
                  <a:pt x="5699" y="14357"/>
                </a:lnTo>
                <a:lnTo>
                  <a:pt x="2343" y="14357"/>
                </a:lnTo>
                <a:lnTo>
                  <a:pt x="2815" y="13640"/>
                </a:lnTo>
                <a:cubicBezTo>
                  <a:pt x="3095" y="13195"/>
                  <a:pt x="3558" y="12972"/>
                  <a:pt x="4023" y="12972"/>
                </a:cubicBezTo>
                <a:close/>
                <a:moveTo>
                  <a:pt x="14894" y="1"/>
                </a:moveTo>
                <a:cubicBezTo>
                  <a:pt x="14672" y="1"/>
                  <a:pt x="14449" y="84"/>
                  <a:pt x="14283" y="250"/>
                </a:cubicBezTo>
                <a:cubicBezTo>
                  <a:pt x="13933" y="582"/>
                  <a:pt x="13915" y="1141"/>
                  <a:pt x="14265" y="1491"/>
                </a:cubicBezTo>
                <a:lnTo>
                  <a:pt x="14457" y="1683"/>
                </a:lnTo>
                <a:lnTo>
                  <a:pt x="13181" y="2942"/>
                </a:lnTo>
                <a:lnTo>
                  <a:pt x="12307" y="2068"/>
                </a:lnTo>
                <a:cubicBezTo>
                  <a:pt x="12124" y="1884"/>
                  <a:pt x="11883" y="1792"/>
                  <a:pt x="11643" y="1792"/>
                </a:cubicBezTo>
                <a:cubicBezTo>
                  <a:pt x="11403" y="1792"/>
                  <a:pt x="11162" y="1884"/>
                  <a:pt x="10979" y="2068"/>
                </a:cubicBezTo>
                <a:cubicBezTo>
                  <a:pt x="10612" y="2435"/>
                  <a:pt x="10612" y="3029"/>
                  <a:pt x="10979" y="3396"/>
                </a:cubicBezTo>
                <a:lnTo>
                  <a:pt x="11066" y="3484"/>
                </a:lnTo>
                <a:lnTo>
                  <a:pt x="5892" y="8641"/>
                </a:lnTo>
                <a:cubicBezTo>
                  <a:pt x="5594" y="8938"/>
                  <a:pt x="5594" y="9445"/>
                  <a:pt x="5892" y="9742"/>
                </a:cubicBezTo>
                <a:lnTo>
                  <a:pt x="5961" y="9812"/>
                </a:lnTo>
                <a:lnTo>
                  <a:pt x="5472" y="10284"/>
                </a:lnTo>
                <a:cubicBezTo>
                  <a:pt x="5227" y="10529"/>
                  <a:pt x="5227" y="10913"/>
                  <a:pt x="5472" y="11158"/>
                </a:cubicBezTo>
                <a:lnTo>
                  <a:pt x="5699" y="11385"/>
                </a:lnTo>
                <a:lnTo>
                  <a:pt x="4545" y="12539"/>
                </a:lnTo>
                <a:cubicBezTo>
                  <a:pt x="4402" y="12496"/>
                  <a:pt x="4258" y="12465"/>
                  <a:pt x="4114" y="12465"/>
                </a:cubicBezTo>
                <a:cubicBezTo>
                  <a:pt x="4083" y="12465"/>
                  <a:pt x="4052" y="12466"/>
                  <a:pt x="4021" y="12469"/>
                </a:cubicBezTo>
                <a:cubicBezTo>
                  <a:pt x="3357" y="12469"/>
                  <a:pt x="2727" y="12801"/>
                  <a:pt x="2378" y="13361"/>
                </a:cubicBezTo>
                <a:lnTo>
                  <a:pt x="1714" y="14375"/>
                </a:lnTo>
                <a:lnTo>
                  <a:pt x="962" y="14375"/>
                </a:lnTo>
                <a:cubicBezTo>
                  <a:pt x="385" y="14375"/>
                  <a:pt x="0" y="14986"/>
                  <a:pt x="263" y="15511"/>
                </a:cubicBezTo>
                <a:cubicBezTo>
                  <a:pt x="1042" y="17057"/>
                  <a:pt x="2602" y="17946"/>
                  <a:pt x="4210" y="17946"/>
                </a:cubicBezTo>
                <a:cubicBezTo>
                  <a:pt x="4947" y="17946"/>
                  <a:pt x="5694" y="17759"/>
                  <a:pt x="6381" y="17364"/>
                </a:cubicBezTo>
                <a:cubicBezTo>
                  <a:pt x="7482" y="16735"/>
                  <a:pt x="8724" y="16420"/>
                  <a:pt x="9982" y="16420"/>
                </a:cubicBezTo>
                <a:lnTo>
                  <a:pt x="16240" y="16420"/>
                </a:lnTo>
                <a:cubicBezTo>
                  <a:pt x="17552" y="16350"/>
                  <a:pt x="17552" y="14427"/>
                  <a:pt x="16240" y="14375"/>
                </a:cubicBezTo>
                <a:lnTo>
                  <a:pt x="10209" y="14375"/>
                </a:lnTo>
                <a:cubicBezTo>
                  <a:pt x="9860" y="14375"/>
                  <a:pt x="9860" y="14899"/>
                  <a:pt x="10209" y="14899"/>
                </a:cubicBezTo>
                <a:lnTo>
                  <a:pt x="16240" y="14899"/>
                </a:lnTo>
                <a:cubicBezTo>
                  <a:pt x="16870" y="14934"/>
                  <a:pt x="16870" y="15861"/>
                  <a:pt x="16240" y="15895"/>
                </a:cubicBezTo>
                <a:lnTo>
                  <a:pt x="9965" y="15895"/>
                </a:lnTo>
                <a:cubicBezTo>
                  <a:pt x="9933" y="15895"/>
                  <a:pt x="9900" y="15895"/>
                  <a:pt x="9868" y="15895"/>
                </a:cubicBezTo>
                <a:cubicBezTo>
                  <a:pt x="8555" y="15895"/>
                  <a:pt x="7262" y="16243"/>
                  <a:pt x="6119" y="16892"/>
                </a:cubicBezTo>
                <a:cubicBezTo>
                  <a:pt x="5512" y="17240"/>
                  <a:pt x="4851" y="17404"/>
                  <a:pt x="4199" y="17404"/>
                </a:cubicBezTo>
                <a:cubicBezTo>
                  <a:pt x="2786" y="17404"/>
                  <a:pt x="1416" y="16630"/>
                  <a:pt x="735" y="15266"/>
                </a:cubicBezTo>
                <a:cubicBezTo>
                  <a:pt x="682" y="15179"/>
                  <a:pt x="700" y="15091"/>
                  <a:pt x="752" y="15004"/>
                </a:cubicBezTo>
                <a:cubicBezTo>
                  <a:pt x="787" y="14934"/>
                  <a:pt x="874" y="14882"/>
                  <a:pt x="962" y="14882"/>
                </a:cubicBezTo>
                <a:lnTo>
                  <a:pt x="9073" y="14882"/>
                </a:lnTo>
                <a:cubicBezTo>
                  <a:pt x="9423" y="14882"/>
                  <a:pt x="9423" y="14357"/>
                  <a:pt x="9073" y="14357"/>
                </a:cubicBezTo>
                <a:lnTo>
                  <a:pt x="6329" y="14357"/>
                </a:lnTo>
                <a:lnTo>
                  <a:pt x="5682" y="13343"/>
                </a:lnTo>
                <a:cubicBezTo>
                  <a:pt x="5524" y="13098"/>
                  <a:pt x="5315" y="12906"/>
                  <a:pt x="5052" y="12749"/>
                </a:cubicBezTo>
                <a:lnTo>
                  <a:pt x="6066" y="11735"/>
                </a:lnTo>
                <a:lnTo>
                  <a:pt x="6276" y="11962"/>
                </a:lnTo>
                <a:cubicBezTo>
                  <a:pt x="6399" y="12085"/>
                  <a:pt x="6560" y="12146"/>
                  <a:pt x="6720" y="12146"/>
                </a:cubicBezTo>
                <a:cubicBezTo>
                  <a:pt x="6879" y="12146"/>
                  <a:pt x="7037" y="12085"/>
                  <a:pt x="7150" y="11962"/>
                </a:cubicBezTo>
                <a:lnTo>
                  <a:pt x="7640" y="11490"/>
                </a:lnTo>
                <a:lnTo>
                  <a:pt x="7692" y="11543"/>
                </a:lnTo>
                <a:cubicBezTo>
                  <a:pt x="7849" y="11700"/>
                  <a:pt x="8050" y="11779"/>
                  <a:pt x="8252" y="11779"/>
                </a:cubicBezTo>
                <a:cubicBezTo>
                  <a:pt x="8453" y="11779"/>
                  <a:pt x="8654" y="11700"/>
                  <a:pt x="8811" y="11543"/>
                </a:cubicBezTo>
                <a:lnTo>
                  <a:pt x="9737" y="10616"/>
                </a:lnTo>
                <a:cubicBezTo>
                  <a:pt x="9941" y="10427"/>
                  <a:pt x="9756" y="10153"/>
                  <a:pt x="9548" y="10153"/>
                </a:cubicBezTo>
                <a:cubicBezTo>
                  <a:pt x="9488" y="10153"/>
                  <a:pt x="9426" y="10176"/>
                  <a:pt x="9370" y="10232"/>
                </a:cubicBezTo>
                <a:lnTo>
                  <a:pt x="8426" y="11176"/>
                </a:lnTo>
                <a:cubicBezTo>
                  <a:pt x="8383" y="11228"/>
                  <a:pt x="8317" y="11254"/>
                  <a:pt x="8249" y="11254"/>
                </a:cubicBezTo>
                <a:cubicBezTo>
                  <a:pt x="8182" y="11254"/>
                  <a:pt x="8112" y="11228"/>
                  <a:pt x="8059" y="11176"/>
                </a:cubicBezTo>
                <a:lnTo>
                  <a:pt x="7814" y="10931"/>
                </a:lnTo>
                <a:lnTo>
                  <a:pt x="6521" y="9620"/>
                </a:lnTo>
                <a:lnTo>
                  <a:pt x="6276" y="9375"/>
                </a:lnTo>
                <a:cubicBezTo>
                  <a:pt x="6171" y="9270"/>
                  <a:pt x="6171" y="9113"/>
                  <a:pt x="6276" y="9008"/>
                </a:cubicBezTo>
                <a:lnTo>
                  <a:pt x="6940" y="8344"/>
                </a:lnTo>
                <a:lnTo>
                  <a:pt x="8024" y="9445"/>
                </a:lnTo>
                <a:cubicBezTo>
                  <a:pt x="8059" y="9497"/>
                  <a:pt x="8129" y="9515"/>
                  <a:pt x="8199" y="9515"/>
                </a:cubicBezTo>
                <a:cubicBezTo>
                  <a:pt x="8444" y="9515"/>
                  <a:pt x="8549" y="9235"/>
                  <a:pt x="8391" y="9078"/>
                </a:cubicBezTo>
                <a:lnTo>
                  <a:pt x="7290" y="7976"/>
                </a:lnTo>
                <a:lnTo>
                  <a:pt x="8147" y="7120"/>
                </a:lnTo>
                <a:lnTo>
                  <a:pt x="9248" y="8204"/>
                </a:lnTo>
                <a:cubicBezTo>
                  <a:pt x="9283" y="8256"/>
                  <a:pt x="9353" y="8291"/>
                  <a:pt x="9423" y="8291"/>
                </a:cubicBezTo>
                <a:cubicBezTo>
                  <a:pt x="9668" y="8291"/>
                  <a:pt x="9772" y="7994"/>
                  <a:pt x="9615" y="7837"/>
                </a:cubicBezTo>
                <a:lnTo>
                  <a:pt x="8514" y="6753"/>
                </a:lnTo>
                <a:lnTo>
                  <a:pt x="9370" y="5896"/>
                </a:lnTo>
                <a:lnTo>
                  <a:pt x="11538" y="8064"/>
                </a:lnTo>
                <a:lnTo>
                  <a:pt x="10174" y="9427"/>
                </a:lnTo>
                <a:cubicBezTo>
                  <a:pt x="10070" y="9532"/>
                  <a:pt x="10070" y="9707"/>
                  <a:pt x="10174" y="9795"/>
                </a:cubicBezTo>
                <a:cubicBezTo>
                  <a:pt x="10209" y="9847"/>
                  <a:pt x="10279" y="9882"/>
                  <a:pt x="10349" y="9882"/>
                </a:cubicBezTo>
                <a:cubicBezTo>
                  <a:pt x="10419" y="9882"/>
                  <a:pt x="10489" y="9847"/>
                  <a:pt x="10542" y="9795"/>
                </a:cubicBezTo>
                <a:lnTo>
                  <a:pt x="13968" y="6386"/>
                </a:lnTo>
                <a:lnTo>
                  <a:pt x="14038" y="6456"/>
                </a:lnTo>
                <a:cubicBezTo>
                  <a:pt x="14221" y="6639"/>
                  <a:pt x="14462" y="6731"/>
                  <a:pt x="14702" y="6731"/>
                </a:cubicBezTo>
                <a:cubicBezTo>
                  <a:pt x="14943" y="6731"/>
                  <a:pt x="15183" y="6639"/>
                  <a:pt x="15366" y="6456"/>
                </a:cubicBezTo>
                <a:cubicBezTo>
                  <a:pt x="15734" y="6088"/>
                  <a:pt x="15734" y="5494"/>
                  <a:pt x="15366" y="5127"/>
                </a:cubicBezTo>
                <a:lnTo>
                  <a:pt x="14492" y="4253"/>
                </a:lnTo>
                <a:lnTo>
                  <a:pt x="15769" y="2994"/>
                </a:lnTo>
                <a:lnTo>
                  <a:pt x="15961" y="3187"/>
                </a:lnTo>
                <a:cubicBezTo>
                  <a:pt x="16127" y="3353"/>
                  <a:pt x="16350" y="3436"/>
                  <a:pt x="16573" y="3436"/>
                </a:cubicBezTo>
                <a:cubicBezTo>
                  <a:pt x="16796" y="3436"/>
                  <a:pt x="17018" y="3353"/>
                  <a:pt x="17184" y="3187"/>
                </a:cubicBezTo>
                <a:cubicBezTo>
                  <a:pt x="17342" y="3012"/>
                  <a:pt x="17429" y="2802"/>
                  <a:pt x="17447" y="2557"/>
                </a:cubicBezTo>
                <a:cubicBezTo>
                  <a:pt x="17429" y="2330"/>
                  <a:pt x="17342" y="2103"/>
                  <a:pt x="17184" y="1945"/>
                </a:cubicBezTo>
                <a:lnTo>
                  <a:pt x="16520" y="1299"/>
                </a:lnTo>
                <a:cubicBezTo>
                  <a:pt x="16462" y="1237"/>
                  <a:pt x="16397" y="1211"/>
                  <a:pt x="16335" y="1211"/>
                </a:cubicBezTo>
                <a:cubicBezTo>
                  <a:pt x="16136" y="1211"/>
                  <a:pt x="15966" y="1479"/>
                  <a:pt x="16153" y="1666"/>
                </a:cubicBezTo>
                <a:lnTo>
                  <a:pt x="16817" y="2313"/>
                </a:lnTo>
                <a:cubicBezTo>
                  <a:pt x="16940" y="2452"/>
                  <a:pt x="16940" y="2680"/>
                  <a:pt x="16817" y="2802"/>
                </a:cubicBezTo>
                <a:cubicBezTo>
                  <a:pt x="16747" y="2872"/>
                  <a:pt x="16660" y="2907"/>
                  <a:pt x="16573" y="2907"/>
                </a:cubicBezTo>
                <a:cubicBezTo>
                  <a:pt x="16485" y="2907"/>
                  <a:pt x="16398" y="2872"/>
                  <a:pt x="16328" y="2802"/>
                </a:cubicBezTo>
                <a:lnTo>
                  <a:pt x="14650" y="1124"/>
                </a:lnTo>
                <a:cubicBezTo>
                  <a:pt x="14396" y="870"/>
                  <a:pt x="14622" y="524"/>
                  <a:pt x="14892" y="524"/>
                </a:cubicBezTo>
                <a:cubicBezTo>
                  <a:pt x="14974" y="524"/>
                  <a:pt x="15061" y="556"/>
                  <a:pt x="15139" y="634"/>
                </a:cubicBezTo>
                <a:lnTo>
                  <a:pt x="15349" y="844"/>
                </a:lnTo>
                <a:cubicBezTo>
                  <a:pt x="15406" y="901"/>
                  <a:pt x="15469" y="925"/>
                  <a:pt x="15530" y="925"/>
                </a:cubicBezTo>
                <a:cubicBezTo>
                  <a:pt x="15731" y="925"/>
                  <a:pt x="15904" y="665"/>
                  <a:pt x="15716" y="477"/>
                </a:cubicBezTo>
                <a:lnTo>
                  <a:pt x="15506" y="250"/>
                </a:lnTo>
                <a:cubicBezTo>
                  <a:pt x="15340" y="84"/>
                  <a:pt x="15117" y="1"/>
                  <a:pt x="1489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" name="Google Shape;3318;p66"/>
          <p:cNvGrpSpPr/>
          <p:nvPr/>
        </p:nvGrpSpPr>
        <p:grpSpPr>
          <a:xfrm>
            <a:off x="7455050" y="972537"/>
            <a:ext cx="763912" cy="716414"/>
            <a:chOff x="4721450" y="1509475"/>
            <a:chExt cx="79350" cy="74325"/>
          </a:xfrm>
        </p:grpSpPr>
        <p:sp>
          <p:nvSpPr>
            <p:cNvPr id="23" name="Google Shape;3319;p66"/>
            <p:cNvSpPr/>
            <p:nvPr/>
          </p:nvSpPr>
          <p:spPr>
            <a:xfrm>
              <a:off x="4729025" y="1509475"/>
              <a:ext cx="27050" cy="26725"/>
            </a:xfrm>
            <a:custGeom>
              <a:avLst/>
              <a:gdLst/>
              <a:ahLst/>
              <a:cxnLst/>
              <a:rect l="l" t="t" r="r" b="b"/>
              <a:pathLst>
                <a:path w="1082" h="1069" extrusionOk="0">
                  <a:moveTo>
                    <a:pt x="440" y="1"/>
                  </a:moveTo>
                  <a:lnTo>
                    <a:pt x="570" y="224"/>
                  </a:lnTo>
                  <a:cubicBezTo>
                    <a:pt x="296" y="405"/>
                    <a:pt x="94" y="672"/>
                    <a:pt x="0" y="989"/>
                  </a:cubicBezTo>
                  <a:lnTo>
                    <a:pt x="188" y="809"/>
                  </a:lnTo>
                  <a:lnTo>
                    <a:pt x="462" y="1068"/>
                  </a:lnTo>
                  <a:cubicBezTo>
                    <a:pt x="527" y="888"/>
                    <a:pt x="649" y="737"/>
                    <a:pt x="808" y="628"/>
                  </a:cubicBezTo>
                  <a:lnTo>
                    <a:pt x="923" y="823"/>
                  </a:lnTo>
                  <a:lnTo>
                    <a:pt x="1082" y="188"/>
                  </a:lnTo>
                  <a:lnTo>
                    <a:pt x="440" y="1"/>
                  </a:ln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320;p66"/>
            <p:cNvSpPr/>
            <p:nvPr/>
          </p:nvSpPr>
          <p:spPr>
            <a:xfrm>
              <a:off x="4721450" y="1533275"/>
              <a:ext cx="32300" cy="42600"/>
            </a:xfrm>
            <a:custGeom>
              <a:avLst/>
              <a:gdLst/>
              <a:ahLst/>
              <a:cxnLst/>
              <a:rect l="l" t="t" r="r" b="b"/>
              <a:pathLst>
                <a:path w="1292" h="1704" extrusionOk="0">
                  <a:moveTo>
                    <a:pt x="491" y="1"/>
                  </a:moveTo>
                  <a:lnTo>
                    <a:pt x="0" y="455"/>
                  </a:lnTo>
                  <a:lnTo>
                    <a:pt x="238" y="455"/>
                  </a:lnTo>
                  <a:cubicBezTo>
                    <a:pt x="253" y="1025"/>
                    <a:pt x="635" y="1530"/>
                    <a:pt x="1183" y="1703"/>
                  </a:cubicBezTo>
                  <a:lnTo>
                    <a:pt x="1024" y="1530"/>
                  </a:lnTo>
                  <a:lnTo>
                    <a:pt x="1291" y="1256"/>
                  </a:lnTo>
                  <a:cubicBezTo>
                    <a:pt x="952" y="1133"/>
                    <a:pt x="721" y="816"/>
                    <a:pt x="707" y="455"/>
                  </a:cubicBezTo>
                  <a:lnTo>
                    <a:pt x="945" y="455"/>
                  </a:lnTo>
                  <a:lnTo>
                    <a:pt x="491" y="1"/>
                  </a:ln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321;p66"/>
            <p:cNvSpPr/>
            <p:nvPr/>
          </p:nvSpPr>
          <p:spPr>
            <a:xfrm>
              <a:off x="4750650" y="1551675"/>
              <a:ext cx="42950" cy="32125"/>
            </a:xfrm>
            <a:custGeom>
              <a:avLst/>
              <a:gdLst/>
              <a:ahLst/>
              <a:cxnLst/>
              <a:rect l="l" t="t" r="r" b="b"/>
              <a:pathLst>
                <a:path w="1718" h="1285" extrusionOk="0">
                  <a:moveTo>
                    <a:pt x="1256" y="1"/>
                  </a:moveTo>
                  <a:cubicBezTo>
                    <a:pt x="1126" y="332"/>
                    <a:pt x="808" y="556"/>
                    <a:pt x="448" y="570"/>
                  </a:cubicBezTo>
                  <a:lnTo>
                    <a:pt x="448" y="340"/>
                  </a:lnTo>
                  <a:lnTo>
                    <a:pt x="1" y="794"/>
                  </a:lnTo>
                  <a:lnTo>
                    <a:pt x="448" y="1284"/>
                  </a:lnTo>
                  <a:lnTo>
                    <a:pt x="448" y="1032"/>
                  </a:lnTo>
                  <a:cubicBezTo>
                    <a:pt x="1039" y="1025"/>
                    <a:pt x="1551" y="635"/>
                    <a:pt x="1717" y="73"/>
                  </a:cubicBezTo>
                  <a:lnTo>
                    <a:pt x="1717" y="73"/>
                  </a:lnTo>
                  <a:lnTo>
                    <a:pt x="1515" y="260"/>
                  </a:lnTo>
                  <a:lnTo>
                    <a:pt x="1256" y="1"/>
                  </a:ln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322;p66"/>
            <p:cNvSpPr/>
            <p:nvPr/>
          </p:nvSpPr>
          <p:spPr>
            <a:xfrm>
              <a:off x="4761300" y="1510025"/>
              <a:ext cx="39500" cy="44375"/>
            </a:xfrm>
            <a:custGeom>
              <a:avLst/>
              <a:gdLst/>
              <a:ahLst/>
              <a:cxnLst/>
              <a:rect l="l" t="t" r="r" b="b"/>
              <a:pathLst>
                <a:path w="1580" h="1775" extrusionOk="0">
                  <a:moveTo>
                    <a:pt x="13" y="0"/>
                  </a:moveTo>
                  <a:cubicBezTo>
                    <a:pt x="9" y="0"/>
                    <a:pt x="5" y="0"/>
                    <a:pt x="0" y="0"/>
                  </a:cubicBezTo>
                  <a:lnTo>
                    <a:pt x="0" y="462"/>
                  </a:lnTo>
                  <a:cubicBezTo>
                    <a:pt x="476" y="462"/>
                    <a:pt x="873" y="844"/>
                    <a:pt x="880" y="1328"/>
                  </a:cubicBezTo>
                  <a:lnTo>
                    <a:pt x="635" y="1328"/>
                  </a:lnTo>
                  <a:lnTo>
                    <a:pt x="1089" y="1775"/>
                  </a:lnTo>
                  <a:lnTo>
                    <a:pt x="1580" y="1328"/>
                  </a:lnTo>
                  <a:lnTo>
                    <a:pt x="1349" y="1328"/>
                  </a:lnTo>
                  <a:cubicBezTo>
                    <a:pt x="1335" y="589"/>
                    <a:pt x="743" y="0"/>
                    <a:pt x="13" y="0"/>
                  </a:cubicBez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59424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4" name="Google Shape;1674;p44"/>
          <p:cNvSpPr txBox="1">
            <a:spLocks noGrp="1"/>
          </p:cNvSpPr>
          <p:nvPr>
            <p:ph type="title"/>
          </p:nvPr>
        </p:nvSpPr>
        <p:spPr>
          <a:xfrm>
            <a:off x="5514630" y="718136"/>
            <a:ext cx="2891100" cy="186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u="sng" dirty="0"/>
              <a:t>Chronic Pain Treatments </a:t>
            </a:r>
            <a:r>
              <a:rPr lang="en-US" u="sng" dirty="0" smtClean="0"/>
              <a:t>that </a:t>
            </a:r>
            <a:r>
              <a:rPr lang="en-US" u="sng" dirty="0"/>
              <a:t>aren't </a:t>
            </a:r>
            <a:r>
              <a:rPr lang="en-US" u="sng" dirty="0" smtClean="0"/>
              <a:t>Addictive</a:t>
            </a:r>
            <a:endParaRPr dirty="0">
              <a:solidFill>
                <a:schemeClr val="accent1"/>
              </a:solidFill>
            </a:endParaRPr>
          </a:p>
        </p:txBody>
      </p:sp>
      <p:grpSp>
        <p:nvGrpSpPr>
          <p:cNvPr id="1676" name="Google Shape;1676;p44"/>
          <p:cNvGrpSpPr/>
          <p:nvPr/>
        </p:nvGrpSpPr>
        <p:grpSpPr>
          <a:xfrm>
            <a:off x="5514630" y="2700161"/>
            <a:ext cx="2891100" cy="228450"/>
            <a:chOff x="5203350" y="2497650"/>
            <a:chExt cx="2891100" cy="228450"/>
          </a:xfrm>
        </p:grpSpPr>
        <p:sp>
          <p:nvSpPr>
            <p:cNvPr id="1677" name="Google Shape;1677;p44"/>
            <p:cNvSpPr/>
            <p:nvPr/>
          </p:nvSpPr>
          <p:spPr>
            <a:xfrm>
              <a:off x="6344102" y="2497650"/>
              <a:ext cx="229321" cy="228450"/>
            </a:xfrm>
            <a:prstGeom prst="flowChartInputOutpu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44"/>
            <p:cNvSpPr/>
            <p:nvPr/>
          </p:nvSpPr>
          <p:spPr>
            <a:xfrm>
              <a:off x="6724359" y="2497650"/>
              <a:ext cx="229321" cy="228450"/>
            </a:xfrm>
            <a:prstGeom prst="flowChartInputOutpu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44"/>
            <p:cNvSpPr/>
            <p:nvPr/>
          </p:nvSpPr>
          <p:spPr>
            <a:xfrm>
              <a:off x="7104615" y="2497650"/>
              <a:ext cx="229321" cy="228450"/>
            </a:xfrm>
            <a:prstGeom prst="flowChartInputOutpu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44"/>
            <p:cNvSpPr/>
            <p:nvPr/>
          </p:nvSpPr>
          <p:spPr>
            <a:xfrm>
              <a:off x="7484872" y="2497650"/>
              <a:ext cx="229321" cy="228450"/>
            </a:xfrm>
            <a:prstGeom prst="flowChartInputOutpu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44"/>
            <p:cNvSpPr/>
            <p:nvPr/>
          </p:nvSpPr>
          <p:spPr>
            <a:xfrm>
              <a:off x="7865129" y="2497650"/>
              <a:ext cx="229321" cy="228450"/>
            </a:xfrm>
            <a:prstGeom prst="flowChartInputOutpu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44"/>
            <p:cNvSpPr/>
            <p:nvPr/>
          </p:nvSpPr>
          <p:spPr>
            <a:xfrm>
              <a:off x="5963852" y="2497650"/>
              <a:ext cx="229321" cy="228450"/>
            </a:xfrm>
            <a:prstGeom prst="flowChartInputOutpu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44"/>
            <p:cNvSpPr/>
            <p:nvPr/>
          </p:nvSpPr>
          <p:spPr>
            <a:xfrm>
              <a:off x="5583601" y="2497650"/>
              <a:ext cx="229321" cy="228450"/>
            </a:xfrm>
            <a:prstGeom prst="flowChartInputOutpu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44"/>
            <p:cNvSpPr/>
            <p:nvPr/>
          </p:nvSpPr>
          <p:spPr>
            <a:xfrm>
              <a:off x="5203350" y="2497650"/>
              <a:ext cx="229321" cy="228450"/>
            </a:xfrm>
            <a:prstGeom prst="flowChartInputOutpu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685" name="Google Shape;1685;p44"/>
          <p:cNvPicPr preferRelativeResize="0"/>
          <p:nvPr/>
        </p:nvPicPr>
        <p:blipFill rotWithShape="1">
          <a:blip r:embed="rId3">
            <a:alphaModFix/>
          </a:blip>
          <a:srcRect l="8364" r="7061" b="28166"/>
          <a:stretch/>
        </p:blipFill>
        <p:spPr>
          <a:xfrm>
            <a:off x="721050" y="634175"/>
            <a:ext cx="4340100" cy="24579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</p:pic>
      <p:sp>
        <p:nvSpPr>
          <p:cNvPr id="1686" name="Google Shape;1686;p44"/>
          <p:cNvSpPr/>
          <p:nvPr/>
        </p:nvSpPr>
        <p:spPr>
          <a:xfrm flipH="1">
            <a:off x="721025" y="3091950"/>
            <a:ext cx="4340100" cy="419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7" name="Google Shape;1687;p44"/>
          <p:cNvSpPr/>
          <p:nvPr/>
        </p:nvSpPr>
        <p:spPr>
          <a:xfrm>
            <a:off x="2384796" y="1293308"/>
            <a:ext cx="1005226" cy="912529"/>
          </a:xfrm>
          <a:custGeom>
            <a:avLst/>
            <a:gdLst/>
            <a:ahLst/>
            <a:cxnLst/>
            <a:rect l="l" t="t" r="r" b="b"/>
            <a:pathLst>
              <a:path w="74738" h="67846" extrusionOk="0">
                <a:moveTo>
                  <a:pt x="37315" y="1"/>
                </a:moveTo>
                <a:cubicBezTo>
                  <a:pt x="22013" y="1"/>
                  <a:pt x="8155" y="10468"/>
                  <a:pt x="4400" y="26010"/>
                </a:cubicBezTo>
                <a:cubicBezTo>
                  <a:pt x="0" y="44220"/>
                  <a:pt x="11184" y="62492"/>
                  <a:pt x="29394" y="66892"/>
                </a:cubicBezTo>
                <a:cubicBezTo>
                  <a:pt x="32064" y="67537"/>
                  <a:pt x="34736" y="67846"/>
                  <a:pt x="37366" y="67846"/>
                </a:cubicBezTo>
                <a:cubicBezTo>
                  <a:pt x="52680" y="67846"/>
                  <a:pt x="66583" y="57378"/>
                  <a:pt x="70338" y="41837"/>
                </a:cubicBezTo>
                <a:cubicBezTo>
                  <a:pt x="74738" y="23626"/>
                  <a:pt x="63494" y="5354"/>
                  <a:pt x="45283" y="955"/>
                </a:cubicBezTo>
                <a:cubicBezTo>
                  <a:pt x="42613" y="310"/>
                  <a:pt x="39943" y="1"/>
                  <a:pt x="3731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8" name="Google Shape;1688;p44"/>
          <p:cNvSpPr/>
          <p:nvPr/>
        </p:nvSpPr>
        <p:spPr>
          <a:xfrm>
            <a:off x="2766993" y="1507514"/>
            <a:ext cx="364952" cy="484133"/>
          </a:xfrm>
          <a:custGeom>
            <a:avLst/>
            <a:gdLst/>
            <a:ahLst/>
            <a:cxnLst/>
            <a:rect l="l" t="t" r="r" b="b"/>
            <a:pathLst>
              <a:path w="27134" h="35995" extrusionOk="0">
                <a:moveTo>
                  <a:pt x="1" y="0"/>
                </a:moveTo>
                <a:lnTo>
                  <a:pt x="1" y="35994"/>
                </a:lnTo>
                <a:lnTo>
                  <a:pt x="27133" y="18028"/>
                </a:lnTo>
                <a:lnTo>
                  <a:pt x="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89" name="Google Shape;1689;p44"/>
          <p:cNvGrpSpPr/>
          <p:nvPr/>
        </p:nvGrpSpPr>
        <p:grpSpPr>
          <a:xfrm>
            <a:off x="1033534" y="3168498"/>
            <a:ext cx="3715132" cy="266310"/>
            <a:chOff x="999671" y="3907248"/>
            <a:chExt cx="3715132" cy="266310"/>
          </a:xfrm>
        </p:grpSpPr>
        <p:sp>
          <p:nvSpPr>
            <p:cNvPr id="1690" name="Google Shape;1690;p44"/>
            <p:cNvSpPr/>
            <p:nvPr/>
          </p:nvSpPr>
          <p:spPr>
            <a:xfrm>
              <a:off x="999671" y="3907248"/>
              <a:ext cx="3715132" cy="20565"/>
            </a:xfrm>
            <a:custGeom>
              <a:avLst/>
              <a:gdLst/>
              <a:ahLst/>
              <a:cxnLst/>
              <a:rect l="l" t="t" r="r" b="b"/>
              <a:pathLst>
                <a:path w="276218" h="1529" extrusionOk="0">
                  <a:moveTo>
                    <a:pt x="1" y="0"/>
                  </a:moveTo>
                  <a:lnTo>
                    <a:pt x="1" y="1528"/>
                  </a:lnTo>
                  <a:lnTo>
                    <a:pt x="276218" y="1528"/>
                  </a:lnTo>
                  <a:lnTo>
                    <a:pt x="276218" y="0"/>
                  </a:lnTo>
                  <a:close/>
                </a:path>
              </a:pathLst>
            </a:custGeom>
            <a:solidFill>
              <a:srgbClr val="FFFD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44"/>
            <p:cNvSpPr/>
            <p:nvPr/>
          </p:nvSpPr>
          <p:spPr>
            <a:xfrm>
              <a:off x="1744975" y="4022314"/>
              <a:ext cx="104579" cy="138925"/>
            </a:xfrm>
            <a:custGeom>
              <a:avLst/>
              <a:gdLst/>
              <a:ahLst/>
              <a:cxnLst/>
              <a:rect l="l" t="t" r="r" b="b"/>
              <a:pathLst>
                <a:path w="7335" h="10329" extrusionOk="0">
                  <a:moveTo>
                    <a:pt x="1" y="1"/>
                  </a:moveTo>
                  <a:lnTo>
                    <a:pt x="1" y="10328"/>
                  </a:lnTo>
                  <a:lnTo>
                    <a:pt x="7334" y="519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44"/>
            <p:cNvSpPr/>
            <p:nvPr/>
          </p:nvSpPr>
          <p:spPr>
            <a:xfrm>
              <a:off x="1826542" y="4022313"/>
              <a:ext cx="23026" cy="138925"/>
            </a:xfrm>
            <a:custGeom>
              <a:avLst/>
              <a:gdLst/>
              <a:ahLst/>
              <a:cxnLst/>
              <a:rect l="l" t="t" r="r" b="b"/>
              <a:pathLst>
                <a:path w="1712" h="10329" extrusionOk="0">
                  <a:moveTo>
                    <a:pt x="0" y="1"/>
                  </a:moveTo>
                  <a:lnTo>
                    <a:pt x="0" y="10328"/>
                  </a:lnTo>
                  <a:lnTo>
                    <a:pt x="1711" y="10328"/>
                  </a:lnTo>
                  <a:lnTo>
                    <a:pt x="171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44"/>
            <p:cNvSpPr/>
            <p:nvPr/>
          </p:nvSpPr>
          <p:spPr>
            <a:xfrm>
              <a:off x="1448740" y="4022314"/>
              <a:ext cx="104565" cy="138925"/>
            </a:xfrm>
            <a:custGeom>
              <a:avLst/>
              <a:gdLst/>
              <a:ahLst/>
              <a:cxnLst/>
              <a:rect l="l" t="t" r="r" b="b"/>
              <a:pathLst>
                <a:path w="7334" h="10329" extrusionOk="0">
                  <a:moveTo>
                    <a:pt x="1" y="1"/>
                  </a:moveTo>
                  <a:lnTo>
                    <a:pt x="1" y="10328"/>
                  </a:lnTo>
                  <a:lnTo>
                    <a:pt x="7334" y="519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44"/>
            <p:cNvSpPr/>
            <p:nvPr/>
          </p:nvSpPr>
          <p:spPr>
            <a:xfrm>
              <a:off x="1153374" y="4022314"/>
              <a:ext cx="103695" cy="138925"/>
            </a:xfrm>
            <a:custGeom>
              <a:avLst/>
              <a:gdLst/>
              <a:ahLst/>
              <a:cxnLst/>
              <a:rect l="l" t="t" r="r" b="b"/>
              <a:pathLst>
                <a:path w="7273" h="10329" extrusionOk="0">
                  <a:moveTo>
                    <a:pt x="7272" y="1"/>
                  </a:moveTo>
                  <a:lnTo>
                    <a:pt x="0" y="5195"/>
                  </a:lnTo>
                  <a:lnTo>
                    <a:pt x="7272" y="10328"/>
                  </a:lnTo>
                  <a:lnTo>
                    <a:pt x="72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44"/>
            <p:cNvSpPr/>
            <p:nvPr/>
          </p:nvSpPr>
          <p:spPr>
            <a:xfrm>
              <a:off x="3860005" y="3999300"/>
              <a:ext cx="180015" cy="174258"/>
            </a:xfrm>
            <a:custGeom>
              <a:avLst/>
              <a:gdLst/>
              <a:ahLst/>
              <a:cxnLst/>
              <a:rect l="l" t="t" r="r" b="b"/>
              <a:pathLst>
                <a:path w="13384" h="12956" extrusionOk="0">
                  <a:moveTo>
                    <a:pt x="6661" y="4401"/>
                  </a:moveTo>
                  <a:cubicBezTo>
                    <a:pt x="7822" y="4401"/>
                    <a:pt x="8800" y="5317"/>
                    <a:pt x="8800" y="6478"/>
                  </a:cubicBezTo>
                  <a:lnTo>
                    <a:pt x="8800" y="6539"/>
                  </a:lnTo>
                  <a:cubicBezTo>
                    <a:pt x="8842" y="7827"/>
                    <a:pt x="7783" y="8690"/>
                    <a:pt x="6678" y="8690"/>
                  </a:cubicBezTo>
                  <a:cubicBezTo>
                    <a:pt x="6157" y="8690"/>
                    <a:pt x="5626" y="8498"/>
                    <a:pt x="5195" y="8067"/>
                  </a:cubicBezTo>
                  <a:cubicBezTo>
                    <a:pt x="3789" y="6723"/>
                    <a:pt x="4767" y="4401"/>
                    <a:pt x="6661" y="4401"/>
                  </a:cubicBezTo>
                  <a:close/>
                  <a:moveTo>
                    <a:pt x="5928" y="1"/>
                  </a:moveTo>
                  <a:cubicBezTo>
                    <a:pt x="5622" y="551"/>
                    <a:pt x="5378" y="1162"/>
                    <a:pt x="5133" y="1773"/>
                  </a:cubicBezTo>
                  <a:lnTo>
                    <a:pt x="4339" y="2078"/>
                  </a:lnTo>
                  <a:cubicBezTo>
                    <a:pt x="3728" y="1834"/>
                    <a:pt x="3117" y="1590"/>
                    <a:pt x="2445" y="1406"/>
                  </a:cubicBezTo>
                  <a:lnTo>
                    <a:pt x="1406" y="2445"/>
                  </a:lnTo>
                  <a:cubicBezTo>
                    <a:pt x="1650" y="3056"/>
                    <a:pt x="1895" y="3667"/>
                    <a:pt x="2200" y="4217"/>
                  </a:cubicBezTo>
                  <a:lnTo>
                    <a:pt x="1834" y="5012"/>
                  </a:lnTo>
                  <a:cubicBezTo>
                    <a:pt x="1222" y="5195"/>
                    <a:pt x="611" y="5501"/>
                    <a:pt x="0" y="5806"/>
                  </a:cubicBezTo>
                  <a:lnTo>
                    <a:pt x="0" y="7212"/>
                  </a:lnTo>
                  <a:cubicBezTo>
                    <a:pt x="611" y="7517"/>
                    <a:pt x="1222" y="7762"/>
                    <a:pt x="1834" y="8006"/>
                  </a:cubicBezTo>
                  <a:lnTo>
                    <a:pt x="2200" y="8739"/>
                  </a:lnTo>
                  <a:cubicBezTo>
                    <a:pt x="1895" y="9350"/>
                    <a:pt x="1650" y="9962"/>
                    <a:pt x="1467" y="10573"/>
                  </a:cubicBezTo>
                  <a:lnTo>
                    <a:pt x="2506" y="11612"/>
                  </a:lnTo>
                  <a:cubicBezTo>
                    <a:pt x="3117" y="11428"/>
                    <a:pt x="3728" y="11123"/>
                    <a:pt x="4339" y="10878"/>
                  </a:cubicBezTo>
                  <a:lnTo>
                    <a:pt x="5195" y="11184"/>
                  </a:lnTo>
                  <a:cubicBezTo>
                    <a:pt x="5378" y="11795"/>
                    <a:pt x="5683" y="12406"/>
                    <a:pt x="5989" y="12956"/>
                  </a:cubicBezTo>
                  <a:lnTo>
                    <a:pt x="7456" y="12956"/>
                  </a:lnTo>
                  <a:cubicBezTo>
                    <a:pt x="7761" y="12406"/>
                    <a:pt x="8006" y="11795"/>
                    <a:pt x="8250" y="11184"/>
                  </a:cubicBezTo>
                  <a:lnTo>
                    <a:pt x="9044" y="10878"/>
                  </a:lnTo>
                  <a:cubicBezTo>
                    <a:pt x="9656" y="11123"/>
                    <a:pt x="10267" y="11367"/>
                    <a:pt x="10939" y="11612"/>
                  </a:cubicBezTo>
                  <a:lnTo>
                    <a:pt x="11978" y="10573"/>
                  </a:lnTo>
                  <a:cubicBezTo>
                    <a:pt x="11733" y="9962"/>
                    <a:pt x="11489" y="9350"/>
                    <a:pt x="11183" y="8739"/>
                  </a:cubicBezTo>
                  <a:lnTo>
                    <a:pt x="11550" y="7945"/>
                  </a:lnTo>
                  <a:cubicBezTo>
                    <a:pt x="12161" y="7762"/>
                    <a:pt x="12772" y="7456"/>
                    <a:pt x="13383" y="7151"/>
                  </a:cubicBezTo>
                  <a:lnTo>
                    <a:pt x="13383" y="5745"/>
                  </a:lnTo>
                  <a:cubicBezTo>
                    <a:pt x="12772" y="5439"/>
                    <a:pt x="12161" y="5195"/>
                    <a:pt x="11550" y="5012"/>
                  </a:cubicBezTo>
                  <a:lnTo>
                    <a:pt x="11183" y="4156"/>
                  </a:lnTo>
                  <a:cubicBezTo>
                    <a:pt x="11489" y="3606"/>
                    <a:pt x="11733" y="2995"/>
                    <a:pt x="11917" y="2323"/>
                  </a:cubicBezTo>
                  <a:lnTo>
                    <a:pt x="10878" y="1345"/>
                  </a:lnTo>
                  <a:cubicBezTo>
                    <a:pt x="10206" y="1528"/>
                    <a:pt x="9594" y="1773"/>
                    <a:pt x="9044" y="2078"/>
                  </a:cubicBezTo>
                  <a:lnTo>
                    <a:pt x="8189" y="1773"/>
                  </a:lnTo>
                  <a:cubicBezTo>
                    <a:pt x="7945" y="1162"/>
                    <a:pt x="7700" y="551"/>
                    <a:pt x="73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44"/>
            <p:cNvSpPr/>
            <p:nvPr/>
          </p:nvSpPr>
          <p:spPr>
            <a:xfrm>
              <a:off x="4148422" y="4018211"/>
              <a:ext cx="205489" cy="134809"/>
            </a:xfrm>
            <a:custGeom>
              <a:avLst/>
              <a:gdLst/>
              <a:ahLst/>
              <a:cxnLst/>
              <a:rect l="l" t="t" r="r" b="b"/>
              <a:pathLst>
                <a:path w="15278" h="10023" extrusionOk="0">
                  <a:moveTo>
                    <a:pt x="14178" y="1100"/>
                  </a:moveTo>
                  <a:lnTo>
                    <a:pt x="14178" y="8861"/>
                  </a:lnTo>
                  <a:lnTo>
                    <a:pt x="1161" y="8861"/>
                  </a:lnTo>
                  <a:lnTo>
                    <a:pt x="1161" y="1100"/>
                  </a:lnTo>
                  <a:close/>
                  <a:moveTo>
                    <a:pt x="0" y="0"/>
                  </a:moveTo>
                  <a:lnTo>
                    <a:pt x="0" y="10022"/>
                  </a:lnTo>
                  <a:lnTo>
                    <a:pt x="15278" y="10022"/>
                  </a:lnTo>
                  <a:lnTo>
                    <a:pt x="1527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44"/>
            <p:cNvSpPr/>
            <p:nvPr/>
          </p:nvSpPr>
          <p:spPr>
            <a:xfrm>
              <a:off x="4574184" y="4003416"/>
              <a:ext cx="67411" cy="67411"/>
            </a:xfrm>
            <a:custGeom>
              <a:avLst/>
              <a:gdLst/>
              <a:ahLst/>
              <a:cxnLst/>
              <a:rect l="l" t="t" r="r" b="b"/>
              <a:pathLst>
                <a:path w="5012" h="5012" extrusionOk="0">
                  <a:moveTo>
                    <a:pt x="0" y="0"/>
                  </a:moveTo>
                  <a:lnTo>
                    <a:pt x="0" y="1161"/>
                  </a:lnTo>
                  <a:lnTo>
                    <a:pt x="3911" y="1161"/>
                  </a:lnTo>
                  <a:lnTo>
                    <a:pt x="3911" y="5011"/>
                  </a:lnTo>
                  <a:lnTo>
                    <a:pt x="5011" y="5011"/>
                  </a:lnTo>
                  <a:lnTo>
                    <a:pt x="501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44"/>
            <p:cNvSpPr/>
            <p:nvPr/>
          </p:nvSpPr>
          <p:spPr>
            <a:xfrm>
              <a:off x="4478016" y="4003416"/>
              <a:ext cx="67411" cy="67411"/>
            </a:xfrm>
            <a:custGeom>
              <a:avLst/>
              <a:gdLst/>
              <a:ahLst/>
              <a:cxnLst/>
              <a:rect l="l" t="t" r="r" b="b"/>
              <a:pathLst>
                <a:path w="5012" h="5012" extrusionOk="0">
                  <a:moveTo>
                    <a:pt x="0" y="0"/>
                  </a:moveTo>
                  <a:lnTo>
                    <a:pt x="0" y="5011"/>
                  </a:lnTo>
                  <a:lnTo>
                    <a:pt x="1100" y="5011"/>
                  </a:lnTo>
                  <a:lnTo>
                    <a:pt x="1100" y="1161"/>
                  </a:lnTo>
                  <a:lnTo>
                    <a:pt x="5011" y="1161"/>
                  </a:lnTo>
                  <a:lnTo>
                    <a:pt x="501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44"/>
            <p:cNvSpPr/>
            <p:nvPr/>
          </p:nvSpPr>
          <p:spPr>
            <a:xfrm>
              <a:off x="4574184" y="4100404"/>
              <a:ext cx="67411" cy="66591"/>
            </a:xfrm>
            <a:custGeom>
              <a:avLst/>
              <a:gdLst/>
              <a:ahLst/>
              <a:cxnLst/>
              <a:rect l="l" t="t" r="r" b="b"/>
              <a:pathLst>
                <a:path w="5012" h="4951" extrusionOk="0">
                  <a:moveTo>
                    <a:pt x="3911" y="0"/>
                  </a:moveTo>
                  <a:lnTo>
                    <a:pt x="3911" y="3850"/>
                  </a:lnTo>
                  <a:lnTo>
                    <a:pt x="0" y="3850"/>
                  </a:lnTo>
                  <a:lnTo>
                    <a:pt x="0" y="4950"/>
                  </a:lnTo>
                  <a:lnTo>
                    <a:pt x="5011" y="4950"/>
                  </a:lnTo>
                  <a:lnTo>
                    <a:pt x="501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44"/>
            <p:cNvSpPr/>
            <p:nvPr/>
          </p:nvSpPr>
          <p:spPr>
            <a:xfrm>
              <a:off x="4478016" y="4100404"/>
              <a:ext cx="67411" cy="66591"/>
            </a:xfrm>
            <a:custGeom>
              <a:avLst/>
              <a:gdLst/>
              <a:ahLst/>
              <a:cxnLst/>
              <a:rect l="l" t="t" r="r" b="b"/>
              <a:pathLst>
                <a:path w="5012" h="4951" extrusionOk="0">
                  <a:moveTo>
                    <a:pt x="0" y="0"/>
                  </a:moveTo>
                  <a:lnTo>
                    <a:pt x="0" y="4950"/>
                  </a:lnTo>
                  <a:lnTo>
                    <a:pt x="5011" y="4950"/>
                  </a:lnTo>
                  <a:lnTo>
                    <a:pt x="5011" y="3850"/>
                  </a:lnTo>
                  <a:lnTo>
                    <a:pt x="1100" y="3850"/>
                  </a:lnTo>
                  <a:lnTo>
                    <a:pt x="11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44"/>
            <p:cNvSpPr/>
            <p:nvPr/>
          </p:nvSpPr>
          <p:spPr>
            <a:xfrm>
              <a:off x="999671" y="3907248"/>
              <a:ext cx="647698" cy="20565"/>
            </a:xfrm>
            <a:custGeom>
              <a:avLst/>
              <a:gdLst/>
              <a:ahLst/>
              <a:cxnLst/>
              <a:rect l="l" t="t" r="r" b="b"/>
              <a:pathLst>
                <a:path w="48156" h="1529" extrusionOk="0">
                  <a:moveTo>
                    <a:pt x="1" y="0"/>
                  </a:moveTo>
                  <a:lnTo>
                    <a:pt x="1" y="1528"/>
                  </a:lnTo>
                  <a:lnTo>
                    <a:pt x="48155" y="1528"/>
                  </a:lnTo>
                  <a:lnTo>
                    <a:pt x="4815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02" name="Google Shape;1702;p44"/>
          <p:cNvGrpSpPr/>
          <p:nvPr/>
        </p:nvGrpSpPr>
        <p:grpSpPr>
          <a:xfrm>
            <a:off x="721050" y="3645100"/>
            <a:ext cx="978300" cy="864300"/>
            <a:chOff x="7444650" y="1637800"/>
            <a:chExt cx="978300" cy="864300"/>
          </a:xfrm>
        </p:grpSpPr>
        <p:sp>
          <p:nvSpPr>
            <p:cNvPr id="1703" name="Google Shape;1703;p44"/>
            <p:cNvSpPr/>
            <p:nvPr/>
          </p:nvSpPr>
          <p:spPr>
            <a:xfrm>
              <a:off x="7444650" y="1637800"/>
              <a:ext cx="978300" cy="864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04" name="Google Shape;1704;p44"/>
            <p:cNvGrpSpPr/>
            <p:nvPr/>
          </p:nvGrpSpPr>
          <p:grpSpPr>
            <a:xfrm>
              <a:off x="7761000" y="1755126"/>
              <a:ext cx="406033" cy="629621"/>
              <a:chOff x="7736007" y="1746277"/>
              <a:chExt cx="444238" cy="688863"/>
            </a:xfrm>
          </p:grpSpPr>
          <p:grpSp>
            <p:nvGrpSpPr>
              <p:cNvPr id="1705" name="Google Shape;1705;p44"/>
              <p:cNvGrpSpPr/>
              <p:nvPr/>
            </p:nvGrpSpPr>
            <p:grpSpPr>
              <a:xfrm>
                <a:off x="7736007" y="1746277"/>
                <a:ext cx="194027" cy="688686"/>
                <a:chOff x="7735929" y="1704834"/>
                <a:chExt cx="205712" cy="730236"/>
              </a:xfrm>
            </p:grpSpPr>
            <p:sp>
              <p:nvSpPr>
                <p:cNvPr id="1706" name="Google Shape;1706;p44"/>
                <p:cNvSpPr/>
                <p:nvPr/>
              </p:nvSpPr>
              <p:spPr>
                <a:xfrm>
                  <a:off x="7754576" y="2186265"/>
                  <a:ext cx="180938" cy="1975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4" h="6643" extrusionOk="0">
                      <a:moveTo>
                        <a:pt x="5171" y="731"/>
                      </a:moveTo>
                      <a:cubicBezTo>
                        <a:pt x="5285" y="731"/>
                        <a:pt x="5387" y="822"/>
                        <a:pt x="5387" y="936"/>
                      </a:cubicBezTo>
                      <a:lnTo>
                        <a:pt x="5387" y="5707"/>
                      </a:lnTo>
                      <a:cubicBezTo>
                        <a:pt x="5387" y="5821"/>
                        <a:pt x="5285" y="5912"/>
                        <a:pt x="5171" y="5912"/>
                      </a:cubicBezTo>
                      <a:lnTo>
                        <a:pt x="914" y="5912"/>
                      </a:lnTo>
                      <a:cubicBezTo>
                        <a:pt x="800" y="5912"/>
                        <a:pt x="697" y="5821"/>
                        <a:pt x="697" y="5707"/>
                      </a:cubicBezTo>
                      <a:lnTo>
                        <a:pt x="697" y="936"/>
                      </a:lnTo>
                      <a:cubicBezTo>
                        <a:pt x="697" y="822"/>
                        <a:pt x="800" y="731"/>
                        <a:pt x="914" y="731"/>
                      </a:cubicBezTo>
                      <a:close/>
                      <a:moveTo>
                        <a:pt x="1" y="0"/>
                      </a:moveTo>
                      <a:lnTo>
                        <a:pt x="1" y="6642"/>
                      </a:lnTo>
                      <a:lnTo>
                        <a:pt x="6084" y="6642"/>
                      </a:lnTo>
                      <a:lnTo>
                        <a:pt x="6084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7" name="Google Shape;1707;p44"/>
                <p:cNvSpPr/>
                <p:nvPr/>
              </p:nvSpPr>
              <p:spPr>
                <a:xfrm>
                  <a:off x="7797015" y="1943586"/>
                  <a:ext cx="96090" cy="533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31" h="1793" extrusionOk="0">
                      <a:moveTo>
                        <a:pt x="400" y="1"/>
                      </a:moveTo>
                      <a:cubicBezTo>
                        <a:pt x="400" y="46"/>
                        <a:pt x="388" y="92"/>
                        <a:pt x="377" y="138"/>
                      </a:cubicBezTo>
                      <a:cubicBezTo>
                        <a:pt x="354" y="252"/>
                        <a:pt x="343" y="366"/>
                        <a:pt x="320" y="480"/>
                      </a:cubicBezTo>
                      <a:cubicBezTo>
                        <a:pt x="297" y="560"/>
                        <a:pt x="286" y="640"/>
                        <a:pt x="274" y="720"/>
                      </a:cubicBezTo>
                      <a:cubicBezTo>
                        <a:pt x="240" y="868"/>
                        <a:pt x="206" y="1016"/>
                        <a:pt x="172" y="1165"/>
                      </a:cubicBezTo>
                      <a:cubicBezTo>
                        <a:pt x="149" y="1233"/>
                        <a:pt x="126" y="1313"/>
                        <a:pt x="115" y="1382"/>
                      </a:cubicBezTo>
                      <a:cubicBezTo>
                        <a:pt x="92" y="1450"/>
                        <a:pt x="69" y="1519"/>
                        <a:pt x="58" y="1587"/>
                      </a:cubicBezTo>
                      <a:cubicBezTo>
                        <a:pt x="35" y="1656"/>
                        <a:pt x="23" y="1724"/>
                        <a:pt x="0" y="1792"/>
                      </a:cubicBezTo>
                      <a:lnTo>
                        <a:pt x="3230" y="1792"/>
                      </a:lnTo>
                      <a:cubicBezTo>
                        <a:pt x="3219" y="1724"/>
                        <a:pt x="3196" y="1656"/>
                        <a:pt x="3173" y="1587"/>
                      </a:cubicBezTo>
                      <a:cubicBezTo>
                        <a:pt x="3150" y="1530"/>
                        <a:pt x="3139" y="1462"/>
                        <a:pt x="3116" y="1393"/>
                      </a:cubicBezTo>
                      <a:cubicBezTo>
                        <a:pt x="3082" y="1245"/>
                        <a:pt x="3047" y="1096"/>
                        <a:pt x="3013" y="948"/>
                      </a:cubicBezTo>
                      <a:cubicBezTo>
                        <a:pt x="2990" y="891"/>
                        <a:pt x="2979" y="822"/>
                        <a:pt x="2968" y="765"/>
                      </a:cubicBezTo>
                      <a:cubicBezTo>
                        <a:pt x="2933" y="571"/>
                        <a:pt x="2888" y="355"/>
                        <a:pt x="2853" y="149"/>
                      </a:cubicBezTo>
                      <a:cubicBezTo>
                        <a:pt x="2842" y="103"/>
                        <a:pt x="2831" y="58"/>
                        <a:pt x="28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8" name="Google Shape;1708;p44"/>
                <p:cNvSpPr/>
                <p:nvPr/>
              </p:nvSpPr>
              <p:spPr>
                <a:xfrm>
                  <a:off x="7807186" y="1704834"/>
                  <a:ext cx="64863" cy="154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1" h="520" extrusionOk="0">
                      <a:moveTo>
                        <a:pt x="492" y="1"/>
                      </a:moveTo>
                      <a:cubicBezTo>
                        <a:pt x="484" y="1"/>
                        <a:pt x="476" y="2"/>
                        <a:pt x="469" y="6"/>
                      </a:cubicBezTo>
                      <a:cubicBezTo>
                        <a:pt x="446" y="17"/>
                        <a:pt x="434" y="17"/>
                        <a:pt x="412" y="17"/>
                      </a:cubicBezTo>
                      <a:lnTo>
                        <a:pt x="366" y="17"/>
                      </a:lnTo>
                      <a:lnTo>
                        <a:pt x="309" y="40"/>
                      </a:lnTo>
                      <a:lnTo>
                        <a:pt x="252" y="63"/>
                      </a:lnTo>
                      <a:cubicBezTo>
                        <a:pt x="229" y="75"/>
                        <a:pt x="206" y="86"/>
                        <a:pt x="183" y="97"/>
                      </a:cubicBezTo>
                      <a:cubicBezTo>
                        <a:pt x="161" y="109"/>
                        <a:pt x="138" y="120"/>
                        <a:pt x="115" y="132"/>
                      </a:cubicBezTo>
                      <a:cubicBezTo>
                        <a:pt x="104" y="143"/>
                        <a:pt x="104" y="143"/>
                        <a:pt x="92" y="154"/>
                      </a:cubicBezTo>
                      <a:cubicBezTo>
                        <a:pt x="24" y="211"/>
                        <a:pt x="1" y="291"/>
                        <a:pt x="24" y="383"/>
                      </a:cubicBezTo>
                      <a:cubicBezTo>
                        <a:pt x="46" y="463"/>
                        <a:pt x="138" y="520"/>
                        <a:pt x="229" y="520"/>
                      </a:cubicBezTo>
                      <a:lnTo>
                        <a:pt x="298" y="520"/>
                      </a:lnTo>
                      <a:cubicBezTo>
                        <a:pt x="366" y="451"/>
                        <a:pt x="457" y="417"/>
                        <a:pt x="549" y="417"/>
                      </a:cubicBezTo>
                      <a:lnTo>
                        <a:pt x="1633" y="417"/>
                      </a:lnTo>
                      <a:cubicBezTo>
                        <a:pt x="1724" y="417"/>
                        <a:pt x="1815" y="451"/>
                        <a:pt x="1884" y="520"/>
                      </a:cubicBezTo>
                      <a:lnTo>
                        <a:pt x="1952" y="520"/>
                      </a:lnTo>
                      <a:cubicBezTo>
                        <a:pt x="2044" y="520"/>
                        <a:pt x="2123" y="463"/>
                        <a:pt x="2158" y="383"/>
                      </a:cubicBezTo>
                      <a:cubicBezTo>
                        <a:pt x="2181" y="291"/>
                        <a:pt x="2158" y="211"/>
                        <a:pt x="2089" y="154"/>
                      </a:cubicBezTo>
                      <a:cubicBezTo>
                        <a:pt x="2078" y="143"/>
                        <a:pt x="2066" y="143"/>
                        <a:pt x="2055" y="132"/>
                      </a:cubicBezTo>
                      <a:cubicBezTo>
                        <a:pt x="2044" y="120"/>
                        <a:pt x="2021" y="109"/>
                        <a:pt x="1998" y="97"/>
                      </a:cubicBezTo>
                      <a:lnTo>
                        <a:pt x="1929" y="63"/>
                      </a:lnTo>
                      <a:lnTo>
                        <a:pt x="1861" y="40"/>
                      </a:lnTo>
                      <a:lnTo>
                        <a:pt x="1804" y="17"/>
                      </a:lnTo>
                      <a:lnTo>
                        <a:pt x="1770" y="17"/>
                      </a:lnTo>
                      <a:lnTo>
                        <a:pt x="1713" y="6"/>
                      </a:lnTo>
                      <a:lnTo>
                        <a:pt x="549" y="6"/>
                      </a:lnTo>
                      <a:cubicBezTo>
                        <a:pt x="526" y="6"/>
                        <a:pt x="508" y="1"/>
                        <a:pt x="49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9" name="Google Shape;1709;p44"/>
                <p:cNvSpPr/>
                <p:nvPr/>
              </p:nvSpPr>
              <p:spPr>
                <a:xfrm>
                  <a:off x="7868302" y="1708730"/>
                  <a:ext cx="1041" cy="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" h="24" extrusionOk="0">
                      <a:moveTo>
                        <a:pt x="0" y="1"/>
                      </a:moveTo>
                      <a:cubicBezTo>
                        <a:pt x="11" y="12"/>
                        <a:pt x="23" y="12"/>
                        <a:pt x="34" y="23"/>
                      </a:cubicBezTo>
                      <a:lnTo>
                        <a:pt x="23" y="12"/>
                      </a:lnTo>
                      <a:cubicBezTo>
                        <a:pt x="11" y="1"/>
                        <a:pt x="11" y="1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0" name="Google Shape;1710;p44"/>
                <p:cNvSpPr/>
                <p:nvPr/>
              </p:nvSpPr>
              <p:spPr>
                <a:xfrm>
                  <a:off x="7866577" y="1707718"/>
                  <a:ext cx="1725" cy="1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" h="35" extrusionOk="0">
                      <a:moveTo>
                        <a:pt x="58" y="35"/>
                      </a:moveTo>
                      <a:cubicBezTo>
                        <a:pt x="47" y="23"/>
                        <a:pt x="24" y="12"/>
                        <a:pt x="1" y="0"/>
                      </a:cubicBezTo>
                      <a:cubicBezTo>
                        <a:pt x="24" y="12"/>
                        <a:pt x="47" y="23"/>
                        <a:pt x="58" y="3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1" name="Google Shape;1711;p44"/>
                <p:cNvSpPr/>
                <p:nvPr/>
              </p:nvSpPr>
              <p:spPr>
                <a:xfrm>
                  <a:off x="7864555" y="1706707"/>
                  <a:ext cx="2052" cy="1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" h="35" extrusionOk="0">
                      <a:moveTo>
                        <a:pt x="69" y="34"/>
                      </a:moveTo>
                      <a:lnTo>
                        <a:pt x="0" y="0"/>
                      </a:lnTo>
                      <a:cubicBezTo>
                        <a:pt x="23" y="12"/>
                        <a:pt x="46" y="23"/>
                        <a:pt x="69" y="3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2" name="Google Shape;1712;p44"/>
                <p:cNvSpPr/>
                <p:nvPr/>
              </p:nvSpPr>
              <p:spPr>
                <a:xfrm>
                  <a:off x="7816019" y="1717562"/>
                  <a:ext cx="47197" cy="3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7" h="103" extrusionOk="0">
                      <a:moveTo>
                        <a:pt x="252" y="0"/>
                      </a:moveTo>
                      <a:cubicBezTo>
                        <a:pt x="160" y="0"/>
                        <a:pt x="69" y="35"/>
                        <a:pt x="1" y="103"/>
                      </a:cubicBezTo>
                      <a:lnTo>
                        <a:pt x="1587" y="103"/>
                      </a:lnTo>
                      <a:cubicBezTo>
                        <a:pt x="1518" y="35"/>
                        <a:pt x="1427" y="0"/>
                        <a:pt x="133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3" name="Google Shape;1713;p44"/>
                <p:cNvSpPr/>
                <p:nvPr/>
              </p:nvSpPr>
              <p:spPr>
                <a:xfrm>
                  <a:off x="7812629" y="1706707"/>
                  <a:ext cx="2052" cy="1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" h="35" extrusionOk="0">
                      <a:moveTo>
                        <a:pt x="69" y="0"/>
                      </a:moveTo>
                      <a:lnTo>
                        <a:pt x="69" y="0"/>
                      </a:lnTo>
                      <a:cubicBezTo>
                        <a:pt x="35" y="12"/>
                        <a:pt x="23" y="23"/>
                        <a:pt x="0" y="34"/>
                      </a:cubicBezTo>
                      <a:cubicBezTo>
                        <a:pt x="23" y="23"/>
                        <a:pt x="46" y="12"/>
                        <a:pt x="6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4" name="Google Shape;1714;p44"/>
                <p:cNvSpPr/>
                <p:nvPr/>
              </p:nvSpPr>
              <p:spPr>
                <a:xfrm>
                  <a:off x="7810577" y="1707718"/>
                  <a:ext cx="2082" cy="1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" h="35" extrusionOk="0">
                      <a:moveTo>
                        <a:pt x="69" y="0"/>
                      </a:moveTo>
                      <a:cubicBezTo>
                        <a:pt x="47" y="12"/>
                        <a:pt x="24" y="23"/>
                        <a:pt x="1" y="35"/>
                      </a:cubicBezTo>
                      <a:cubicBezTo>
                        <a:pt x="24" y="23"/>
                        <a:pt x="47" y="12"/>
                        <a:pt x="6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5" name="Google Shape;1715;p44"/>
                <p:cNvSpPr/>
                <p:nvPr/>
              </p:nvSpPr>
              <p:spPr>
                <a:xfrm>
                  <a:off x="7809922" y="1709057"/>
                  <a:ext cx="357" cy="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" h="13" extrusionOk="0">
                      <a:moveTo>
                        <a:pt x="12" y="1"/>
                      </a:moveTo>
                      <a:cubicBezTo>
                        <a:pt x="0" y="1"/>
                        <a:pt x="0" y="1"/>
                        <a:pt x="0" y="12"/>
                      </a:cubicBezTo>
                      <a:cubicBezTo>
                        <a:pt x="6" y="7"/>
                        <a:pt x="9" y="4"/>
                        <a:pt x="1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6" name="Google Shape;1716;p44"/>
                <p:cNvSpPr/>
                <p:nvPr/>
              </p:nvSpPr>
              <p:spPr>
                <a:xfrm>
                  <a:off x="7735929" y="2385493"/>
                  <a:ext cx="205712" cy="495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17" h="1667" extrusionOk="0">
                      <a:moveTo>
                        <a:pt x="0" y="0"/>
                      </a:moveTo>
                      <a:lnTo>
                        <a:pt x="0" y="35"/>
                      </a:lnTo>
                      <a:cubicBezTo>
                        <a:pt x="0" y="936"/>
                        <a:pt x="731" y="1667"/>
                        <a:pt x="1632" y="1667"/>
                      </a:cubicBezTo>
                      <a:lnTo>
                        <a:pt x="5284" y="1667"/>
                      </a:lnTo>
                      <a:cubicBezTo>
                        <a:pt x="6186" y="1667"/>
                        <a:pt x="6916" y="936"/>
                        <a:pt x="6916" y="35"/>
                      </a:cubicBezTo>
                      <a:lnTo>
                        <a:pt x="6916" y="0"/>
                      </a:lnTo>
                      <a:cubicBezTo>
                        <a:pt x="6916" y="114"/>
                        <a:pt x="6825" y="217"/>
                        <a:pt x="6711" y="217"/>
                      </a:cubicBezTo>
                      <a:lnTo>
                        <a:pt x="6482" y="217"/>
                      </a:lnTo>
                      <a:cubicBezTo>
                        <a:pt x="6391" y="811"/>
                        <a:pt x="5878" y="1244"/>
                        <a:pt x="5284" y="1244"/>
                      </a:cubicBezTo>
                      <a:lnTo>
                        <a:pt x="1632" y="1244"/>
                      </a:lnTo>
                      <a:cubicBezTo>
                        <a:pt x="1027" y="1244"/>
                        <a:pt x="525" y="811"/>
                        <a:pt x="434" y="217"/>
                      </a:cubicBezTo>
                      <a:lnTo>
                        <a:pt x="206" y="217"/>
                      </a:lnTo>
                      <a:cubicBezTo>
                        <a:pt x="92" y="206"/>
                        <a:pt x="0" y="114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7" name="Google Shape;1717;p44"/>
                <p:cNvSpPr/>
                <p:nvPr/>
              </p:nvSpPr>
              <p:spPr>
                <a:xfrm>
                  <a:off x="7928704" y="2168956"/>
                  <a:ext cx="12937" cy="2230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" h="7499" extrusionOk="0">
                      <a:moveTo>
                        <a:pt x="12" y="0"/>
                      </a:moveTo>
                      <a:lnTo>
                        <a:pt x="12" y="7316"/>
                      </a:lnTo>
                      <a:cubicBezTo>
                        <a:pt x="12" y="7373"/>
                        <a:pt x="12" y="7430"/>
                        <a:pt x="0" y="7498"/>
                      </a:cubicBezTo>
                      <a:lnTo>
                        <a:pt x="229" y="7498"/>
                      </a:lnTo>
                      <a:cubicBezTo>
                        <a:pt x="343" y="7487"/>
                        <a:pt x="434" y="7395"/>
                        <a:pt x="434" y="7281"/>
                      </a:cubicBezTo>
                      <a:lnTo>
                        <a:pt x="434" y="206"/>
                      </a:lnTo>
                      <a:cubicBezTo>
                        <a:pt x="434" y="92"/>
                        <a:pt x="343" y="0"/>
                        <a:pt x="22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8" name="Google Shape;1718;p44"/>
                <p:cNvSpPr/>
                <p:nvPr/>
              </p:nvSpPr>
              <p:spPr>
                <a:xfrm>
                  <a:off x="7891023" y="1996553"/>
                  <a:ext cx="50617" cy="1785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2" h="6003" extrusionOk="0">
                      <a:moveTo>
                        <a:pt x="354" y="0"/>
                      </a:moveTo>
                      <a:cubicBezTo>
                        <a:pt x="366" y="69"/>
                        <a:pt x="354" y="137"/>
                        <a:pt x="320" y="194"/>
                      </a:cubicBezTo>
                      <a:cubicBezTo>
                        <a:pt x="275" y="240"/>
                        <a:pt x="217" y="274"/>
                        <a:pt x="149" y="274"/>
                      </a:cubicBezTo>
                      <a:lnTo>
                        <a:pt x="1" y="274"/>
                      </a:lnTo>
                      <a:cubicBezTo>
                        <a:pt x="35" y="388"/>
                        <a:pt x="69" y="502"/>
                        <a:pt x="115" y="605"/>
                      </a:cubicBezTo>
                      <a:cubicBezTo>
                        <a:pt x="389" y="1312"/>
                        <a:pt x="1279" y="3732"/>
                        <a:pt x="1279" y="5615"/>
                      </a:cubicBezTo>
                      <a:lnTo>
                        <a:pt x="1279" y="5797"/>
                      </a:lnTo>
                      <a:lnTo>
                        <a:pt x="1496" y="5797"/>
                      </a:lnTo>
                      <a:cubicBezTo>
                        <a:pt x="1610" y="5797"/>
                        <a:pt x="1701" y="5889"/>
                        <a:pt x="1701" y="6003"/>
                      </a:cubicBezTo>
                      <a:lnTo>
                        <a:pt x="1701" y="5615"/>
                      </a:lnTo>
                      <a:cubicBezTo>
                        <a:pt x="1701" y="3663"/>
                        <a:pt x="788" y="1176"/>
                        <a:pt x="514" y="457"/>
                      </a:cubicBezTo>
                      <a:cubicBezTo>
                        <a:pt x="457" y="308"/>
                        <a:pt x="400" y="160"/>
                        <a:pt x="35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9" name="Google Shape;1719;p44"/>
                <p:cNvSpPr/>
                <p:nvPr/>
              </p:nvSpPr>
              <p:spPr>
                <a:xfrm>
                  <a:off x="7748480" y="2379367"/>
                  <a:ext cx="180581" cy="126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2" h="424" extrusionOk="0">
                      <a:moveTo>
                        <a:pt x="0" y="1"/>
                      </a:moveTo>
                      <a:lnTo>
                        <a:pt x="0" y="241"/>
                      </a:lnTo>
                      <a:cubicBezTo>
                        <a:pt x="0" y="298"/>
                        <a:pt x="0" y="355"/>
                        <a:pt x="12" y="423"/>
                      </a:cubicBezTo>
                      <a:lnTo>
                        <a:pt x="6060" y="423"/>
                      </a:lnTo>
                      <a:cubicBezTo>
                        <a:pt x="6072" y="355"/>
                        <a:pt x="6072" y="298"/>
                        <a:pt x="6072" y="241"/>
                      </a:cubicBezTo>
                      <a:lnTo>
                        <a:pt x="6072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0" name="Google Shape;1720;p44"/>
                <p:cNvSpPr/>
                <p:nvPr/>
              </p:nvSpPr>
              <p:spPr>
                <a:xfrm>
                  <a:off x="7748480" y="2168956"/>
                  <a:ext cx="180581" cy="125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2" h="423" extrusionOk="0">
                      <a:moveTo>
                        <a:pt x="0" y="0"/>
                      </a:moveTo>
                      <a:lnTo>
                        <a:pt x="0" y="423"/>
                      </a:lnTo>
                      <a:lnTo>
                        <a:pt x="6072" y="423"/>
                      </a:lnTo>
                      <a:lnTo>
                        <a:pt x="6072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1" name="Google Shape;1721;p44"/>
                <p:cNvSpPr/>
                <p:nvPr/>
              </p:nvSpPr>
              <p:spPr>
                <a:xfrm>
                  <a:off x="7769179" y="2203246"/>
                  <a:ext cx="139183" cy="154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0" h="5193" extrusionOk="0">
                      <a:moveTo>
                        <a:pt x="4257" y="422"/>
                      </a:moveTo>
                      <a:lnTo>
                        <a:pt x="4257" y="4770"/>
                      </a:lnTo>
                      <a:lnTo>
                        <a:pt x="411" y="4770"/>
                      </a:lnTo>
                      <a:lnTo>
                        <a:pt x="411" y="422"/>
                      </a:lnTo>
                      <a:close/>
                      <a:moveTo>
                        <a:pt x="206" y="0"/>
                      </a:moveTo>
                      <a:cubicBezTo>
                        <a:pt x="92" y="0"/>
                        <a:pt x="1" y="91"/>
                        <a:pt x="1" y="205"/>
                      </a:cubicBezTo>
                      <a:lnTo>
                        <a:pt x="1" y="4976"/>
                      </a:lnTo>
                      <a:cubicBezTo>
                        <a:pt x="1" y="5090"/>
                        <a:pt x="92" y="5193"/>
                        <a:pt x="206" y="5193"/>
                      </a:cubicBezTo>
                      <a:lnTo>
                        <a:pt x="4474" y="5193"/>
                      </a:lnTo>
                      <a:cubicBezTo>
                        <a:pt x="4588" y="5193"/>
                        <a:pt x="4680" y="5090"/>
                        <a:pt x="4680" y="4976"/>
                      </a:cubicBezTo>
                      <a:lnTo>
                        <a:pt x="4680" y="205"/>
                      </a:lnTo>
                      <a:cubicBezTo>
                        <a:pt x="4680" y="91"/>
                        <a:pt x="4588" y="0"/>
                        <a:pt x="447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2" name="Google Shape;1722;p44"/>
                <p:cNvSpPr/>
                <p:nvPr/>
              </p:nvSpPr>
              <p:spPr>
                <a:xfrm>
                  <a:off x="7873031" y="1926635"/>
                  <a:ext cx="28878" cy="780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1" h="2625" extrusionOk="0">
                      <a:moveTo>
                        <a:pt x="1" y="0"/>
                      </a:moveTo>
                      <a:lnTo>
                        <a:pt x="1" y="34"/>
                      </a:lnTo>
                      <a:cubicBezTo>
                        <a:pt x="12" y="126"/>
                        <a:pt x="24" y="217"/>
                        <a:pt x="35" y="320"/>
                      </a:cubicBezTo>
                      <a:lnTo>
                        <a:pt x="58" y="411"/>
                      </a:lnTo>
                      <a:cubicBezTo>
                        <a:pt x="58" y="457"/>
                        <a:pt x="69" y="514"/>
                        <a:pt x="81" y="559"/>
                      </a:cubicBezTo>
                      <a:cubicBezTo>
                        <a:pt x="115" y="776"/>
                        <a:pt x="161" y="982"/>
                        <a:pt x="195" y="1176"/>
                      </a:cubicBezTo>
                      <a:cubicBezTo>
                        <a:pt x="206" y="1233"/>
                        <a:pt x="218" y="1301"/>
                        <a:pt x="240" y="1358"/>
                      </a:cubicBezTo>
                      <a:cubicBezTo>
                        <a:pt x="275" y="1518"/>
                        <a:pt x="309" y="1655"/>
                        <a:pt x="343" y="1803"/>
                      </a:cubicBezTo>
                      <a:cubicBezTo>
                        <a:pt x="366" y="1860"/>
                        <a:pt x="377" y="1940"/>
                        <a:pt x="400" y="2009"/>
                      </a:cubicBezTo>
                      <a:cubicBezTo>
                        <a:pt x="423" y="2077"/>
                        <a:pt x="434" y="2134"/>
                        <a:pt x="457" y="2203"/>
                      </a:cubicBezTo>
                      <a:cubicBezTo>
                        <a:pt x="503" y="2351"/>
                        <a:pt x="549" y="2488"/>
                        <a:pt x="606" y="2625"/>
                      </a:cubicBezTo>
                      <a:lnTo>
                        <a:pt x="754" y="2625"/>
                      </a:lnTo>
                      <a:cubicBezTo>
                        <a:pt x="822" y="2625"/>
                        <a:pt x="880" y="2591"/>
                        <a:pt x="925" y="2545"/>
                      </a:cubicBezTo>
                      <a:cubicBezTo>
                        <a:pt x="959" y="2488"/>
                        <a:pt x="971" y="2420"/>
                        <a:pt x="959" y="2351"/>
                      </a:cubicBezTo>
                      <a:cubicBezTo>
                        <a:pt x="948" y="2351"/>
                        <a:pt x="948" y="2362"/>
                        <a:pt x="948" y="2362"/>
                      </a:cubicBezTo>
                      <a:cubicBezTo>
                        <a:pt x="948" y="2351"/>
                        <a:pt x="937" y="2340"/>
                        <a:pt x="937" y="2340"/>
                      </a:cubicBezTo>
                      <a:cubicBezTo>
                        <a:pt x="834" y="2032"/>
                        <a:pt x="743" y="1712"/>
                        <a:pt x="674" y="1358"/>
                      </a:cubicBezTo>
                      <a:cubicBezTo>
                        <a:pt x="628" y="1164"/>
                        <a:pt x="583" y="959"/>
                        <a:pt x="537" y="753"/>
                      </a:cubicBezTo>
                      <a:cubicBezTo>
                        <a:pt x="537" y="719"/>
                        <a:pt x="526" y="685"/>
                        <a:pt x="526" y="662"/>
                      </a:cubicBezTo>
                      <a:lnTo>
                        <a:pt x="503" y="559"/>
                      </a:lnTo>
                      <a:cubicBezTo>
                        <a:pt x="503" y="537"/>
                        <a:pt x="503" y="537"/>
                        <a:pt x="491" y="491"/>
                      </a:cubicBezTo>
                      <a:cubicBezTo>
                        <a:pt x="480" y="434"/>
                        <a:pt x="480" y="388"/>
                        <a:pt x="469" y="343"/>
                      </a:cubicBezTo>
                      <a:lnTo>
                        <a:pt x="457" y="251"/>
                      </a:lnTo>
                      <a:cubicBezTo>
                        <a:pt x="446" y="228"/>
                        <a:pt x="446" y="206"/>
                        <a:pt x="446" y="183"/>
                      </a:cubicBezTo>
                      <a:lnTo>
                        <a:pt x="446" y="171"/>
                      </a:lnTo>
                      <a:cubicBezTo>
                        <a:pt x="423" y="69"/>
                        <a:pt x="343" y="0"/>
                        <a:pt x="24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3" name="Google Shape;1723;p44"/>
                <p:cNvSpPr/>
                <p:nvPr/>
              </p:nvSpPr>
              <p:spPr>
                <a:xfrm>
                  <a:off x="7893075" y="1966724"/>
                  <a:ext cx="8149" cy="29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" h="981" extrusionOk="0">
                      <a:moveTo>
                        <a:pt x="0" y="0"/>
                      </a:moveTo>
                      <a:cubicBezTo>
                        <a:pt x="80" y="354"/>
                        <a:pt x="171" y="684"/>
                        <a:pt x="274" y="980"/>
                      </a:cubicBezTo>
                      <a:cubicBezTo>
                        <a:pt x="171" y="673"/>
                        <a:pt x="80" y="354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4" name="Google Shape;1724;p44"/>
                <p:cNvSpPr/>
                <p:nvPr/>
              </p:nvSpPr>
              <p:spPr>
                <a:xfrm>
                  <a:off x="7786844" y="1992479"/>
                  <a:ext cx="104209" cy="125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04" h="423" extrusionOk="0">
                      <a:moveTo>
                        <a:pt x="126" y="0"/>
                      </a:moveTo>
                      <a:cubicBezTo>
                        <a:pt x="80" y="137"/>
                        <a:pt x="46" y="285"/>
                        <a:pt x="0" y="422"/>
                      </a:cubicBezTo>
                      <a:lnTo>
                        <a:pt x="3504" y="422"/>
                      </a:lnTo>
                      <a:cubicBezTo>
                        <a:pt x="3447" y="274"/>
                        <a:pt x="3412" y="137"/>
                        <a:pt x="335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5" name="Google Shape;1725;p44"/>
                <p:cNvSpPr/>
                <p:nvPr/>
              </p:nvSpPr>
              <p:spPr>
                <a:xfrm>
                  <a:off x="7887960" y="1940880"/>
                  <a:ext cx="1398" cy="78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" h="263" extrusionOk="0">
                      <a:moveTo>
                        <a:pt x="1" y="0"/>
                      </a:moveTo>
                      <a:cubicBezTo>
                        <a:pt x="1" y="23"/>
                        <a:pt x="12" y="46"/>
                        <a:pt x="12" y="80"/>
                      </a:cubicBezTo>
                      <a:lnTo>
                        <a:pt x="24" y="172"/>
                      </a:lnTo>
                      <a:cubicBezTo>
                        <a:pt x="35" y="194"/>
                        <a:pt x="35" y="229"/>
                        <a:pt x="47" y="263"/>
                      </a:cubicBezTo>
                      <a:cubicBezTo>
                        <a:pt x="35" y="172"/>
                        <a:pt x="24" y="92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6" name="Google Shape;1726;p44"/>
                <p:cNvSpPr/>
                <p:nvPr/>
              </p:nvSpPr>
              <p:spPr>
                <a:xfrm>
                  <a:off x="7886622" y="1931720"/>
                  <a:ext cx="714" cy="51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" h="172" extrusionOk="0">
                      <a:moveTo>
                        <a:pt x="0" y="0"/>
                      </a:moveTo>
                      <a:cubicBezTo>
                        <a:pt x="0" y="34"/>
                        <a:pt x="0" y="56"/>
                        <a:pt x="11" y="78"/>
                      </a:cubicBezTo>
                      <a:lnTo>
                        <a:pt x="11" y="78"/>
                      </a:lnTo>
                      <a:lnTo>
                        <a:pt x="0" y="0"/>
                      </a:lnTo>
                      <a:close/>
                      <a:moveTo>
                        <a:pt x="11" y="78"/>
                      </a:moveTo>
                      <a:lnTo>
                        <a:pt x="23" y="172"/>
                      </a:lnTo>
                      <a:lnTo>
                        <a:pt x="12" y="80"/>
                      </a:lnTo>
                      <a:cubicBezTo>
                        <a:pt x="11" y="80"/>
                        <a:pt x="11" y="79"/>
                        <a:pt x="11" y="7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7" name="Google Shape;1727;p44"/>
                <p:cNvSpPr/>
                <p:nvPr/>
              </p:nvSpPr>
              <p:spPr>
                <a:xfrm>
                  <a:off x="7885254" y="1986353"/>
                  <a:ext cx="1725" cy="57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" h="195" extrusionOk="0">
                      <a:moveTo>
                        <a:pt x="1" y="1"/>
                      </a:moveTo>
                      <a:cubicBezTo>
                        <a:pt x="12" y="69"/>
                        <a:pt x="35" y="126"/>
                        <a:pt x="58" y="195"/>
                      </a:cubicBezTo>
                      <a:lnTo>
                        <a:pt x="58" y="195"/>
                      </a:lnTo>
                      <a:cubicBezTo>
                        <a:pt x="35" y="126"/>
                        <a:pt x="12" y="69"/>
                        <a:pt x="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8" name="Google Shape;1728;p44"/>
                <p:cNvSpPr/>
                <p:nvPr/>
              </p:nvSpPr>
              <p:spPr>
                <a:xfrm>
                  <a:off x="7862503" y="1709741"/>
                  <a:ext cx="23792" cy="2220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0" h="7465" extrusionOk="0">
                      <a:moveTo>
                        <a:pt x="206" y="1"/>
                      </a:moveTo>
                      <a:lnTo>
                        <a:pt x="206" y="1"/>
                      </a:lnTo>
                      <a:cubicBezTo>
                        <a:pt x="275" y="58"/>
                        <a:pt x="309" y="138"/>
                        <a:pt x="275" y="229"/>
                      </a:cubicBezTo>
                      <a:cubicBezTo>
                        <a:pt x="252" y="309"/>
                        <a:pt x="172" y="366"/>
                        <a:pt x="81" y="366"/>
                      </a:cubicBezTo>
                      <a:lnTo>
                        <a:pt x="1" y="366"/>
                      </a:lnTo>
                      <a:cubicBezTo>
                        <a:pt x="69" y="434"/>
                        <a:pt x="104" y="514"/>
                        <a:pt x="104" y="606"/>
                      </a:cubicBezTo>
                      <a:lnTo>
                        <a:pt x="104" y="1656"/>
                      </a:lnTo>
                      <a:cubicBezTo>
                        <a:pt x="104" y="1678"/>
                        <a:pt x="92" y="1713"/>
                        <a:pt x="92" y="1735"/>
                      </a:cubicBezTo>
                      <a:cubicBezTo>
                        <a:pt x="92" y="1735"/>
                        <a:pt x="92" y="1747"/>
                        <a:pt x="92" y="1758"/>
                      </a:cubicBezTo>
                      <a:cubicBezTo>
                        <a:pt x="92" y="1770"/>
                        <a:pt x="81" y="1793"/>
                        <a:pt x="69" y="1804"/>
                      </a:cubicBezTo>
                      <a:cubicBezTo>
                        <a:pt x="69" y="1815"/>
                        <a:pt x="69" y="1815"/>
                        <a:pt x="58" y="1827"/>
                      </a:cubicBezTo>
                      <a:cubicBezTo>
                        <a:pt x="35" y="1884"/>
                        <a:pt x="35" y="1941"/>
                        <a:pt x="58" y="1998"/>
                      </a:cubicBezTo>
                      <a:cubicBezTo>
                        <a:pt x="92" y="2055"/>
                        <a:pt x="138" y="2101"/>
                        <a:pt x="206" y="2112"/>
                      </a:cubicBezTo>
                      <a:lnTo>
                        <a:pt x="218" y="2112"/>
                      </a:lnTo>
                      <a:cubicBezTo>
                        <a:pt x="172" y="2158"/>
                        <a:pt x="138" y="2215"/>
                        <a:pt x="127" y="2283"/>
                      </a:cubicBezTo>
                      <a:lnTo>
                        <a:pt x="127" y="2489"/>
                      </a:lnTo>
                      <a:lnTo>
                        <a:pt x="127" y="2523"/>
                      </a:lnTo>
                      <a:lnTo>
                        <a:pt x="127" y="2637"/>
                      </a:lnTo>
                      <a:lnTo>
                        <a:pt x="127" y="2683"/>
                      </a:lnTo>
                      <a:lnTo>
                        <a:pt x="127" y="2785"/>
                      </a:lnTo>
                      <a:lnTo>
                        <a:pt x="127" y="2808"/>
                      </a:lnTo>
                      <a:lnTo>
                        <a:pt x="127" y="3596"/>
                      </a:lnTo>
                      <a:lnTo>
                        <a:pt x="138" y="4406"/>
                      </a:lnTo>
                      <a:lnTo>
                        <a:pt x="138" y="4429"/>
                      </a:lnTo>
                      <a:lnTo>
                        <a:pt x="161" y="5034"/>
                      </a:lnTo>
                      <a:cubicBezTo>
                        <a:pt x="161" y="5125"/>
                        <a:pt x="172" y="5205"/>
                        <a:pt x="172" y="5296"/>
                      </a:cubicBezTo>
                      <a:lnTo>
                        <a:pt x="195" y="5673"/>
                      </a:lnTo>
                      <a:cubicBezTo>
                        <a:pt x="206" y="5764"/>
                        <a:pt x="206" y="5855"/>
                        <a:pt x="218" y="5969"/>
                      </a:cubicBezTo>
                      <a:lnTo>
                        <a:pt x="252" y="6335"/>
                      </a:lnTo>
                      <a:lnTo>
                        <a:pt x="275" y="6586"/>
                      </a:lnTo>
                      <a:lnTo>
                        <a:pt x="275" y="6631"/>
                      </a:lnTo>
                      <a:cubicBezTo>
                        <a:pt x="286" y="6734"/>
                        <a:pt x="298" y="6825"/>
                        <a:pt x="309" y="6917"/>
                      </a:cubicBezTo>
                      <a:lnTo>
                        <a:pt x="321" y="7019"/>
                      </a:lnTo>
                      <a:cubicBezTo>
                        <a:pt x="332" y="7099"/>
                        <a:pt x="343" y="7168"/>
                        <a:pt x="355" y="7236"/>
                      </a:cubicBezTo>
                      <a:lnTo>
                        <a:pt x="355" y="7293"/>
                      </a:lnTo>
                      <a:lnTo>
                        <a:pt x="594" y="7293"/>
                      </a:lnTo>
                      <a:cubicBezTo>
                        <a:pt x="697" y="7293"/>
                        <a:pt x="788" y="7362"/>
                        <a:pt x="800" y="7464"/>
                      </a:cubicBezTo>
                      <a:cubicBezTo>
                        <a:pt x="800" y="7396"/>
                        <a:pt x="777" y="7327"/>
                        <a:pt x="777" y="7259"/>
                      </a:cubicBezTo>
                      <a:lnTo>
                        <a:pt x="754" y="7190"/>
                      </a:lnTo>
                      <a:cubicBezTo>
                        <a:pt x="743" y="7111"/>
                        <a:pt x="731" y="7042"/>
                        <a:pt x="731" y="6962"/>
                      </a:cubicBezTo>
                      <a:lnTo>
                        <a:pt x="720" y="6871"/>
                      </a:lnTo>
                      <a:cubicBezTo>
                        <a:pt x="709" y="6768"/>
                        <a:pt x="697" y="6677"/>
                        <a:pt x="686" y="6586"/>
                      </a:cubicBezTo>
                      <a:lnTo>
                        <a:pt x="686" y="6540"/>
                      </a:lnTo>
                      <a:lnTo>
                        <a:pt x="663" y="6289"/>
                      </a:lnTo>
                      <a:lnTo>
                        <a:pt x="629" y="5912"/>
                      </a:lnTo>
                      <a:cubicBezTo>
                        <a:pt x="617" y="5821"/>
                        <a:pt x="606" y="5730"/>
                        <a:pt x="606" y="5638"/>
                      </a:cubicBezTo>
                      <a:lnTo>
                        <a:pt x="583" y="5273"/>
                      </a:lnTo>
                      <a:cubicBezTo>
                        <a:pt x="572" y="5182"/>
                        <a:pt x="560" y="5091"/>
                        <a:pt x="560" y="5011"/>
                      </a:cubicBezTo>
                      <a:lnTo>
                        <a:pt x="537" y="4417"/>
                      </a:lnTo>
                      <a:lnTo>
                        <a:pt x="537" y="4394"/>
                      </a:lnTo>
                      <a:lnTo>
                        <a:pt x="526" y="3596"/>
                      </a:lnTo>
                      <a:lnTo>
                        <a:pt x="537" y="2820"/>
                      </a:lnTo>
                      <a:lnTo>
                        <a:pt x="537" y="2797"/>
                      </a:lnTo>
                      <a:lnTo>
                        <a:pt x="537" y="2671"/>
                      </a:lnTo>
                      <a:lnTo>
                        <a:pt x="537" y="2648"/>
                      </a:lnTo>
                      <a:lnTo>
                        <a:pt x="537" y="2534"/>
                      </a:lnTo>
                      <a:lnTo>
                        <a:pt x="537" y="2500"/>
                      </a:lnTo>
                      <a:lnTo>
                        <a:pt x="537" y="2409"/>
                      </a:lnTo>
                      <a:lnTo>
                        <a:pt x="537" y="2386"/>
                      </a:lnTo>
                      <a:cubicBezTo>
                        <a:pt x="549" y="2375"/>
                        <a:pt x="560" y="2363"/>
                        <a:pt x="572" y="2352"/>
                      </a:cubicBezTo>
                      <a:cubicBezTo>
                        <a:pt x="572" y="2352"/>
                        <a:pt x="572" y="2340"/>
                        <a:pt x="583" y="2340"/>
                      </a:cubicBezTo>
                      <a:cubicBezTo>
                        <a:pt x="617" y="2283"/>
                        <a:pt x="640" y="2226"/>
                        <a:pt x="640" y="2158"/>
                      </a:cubicBezTo>
                      <a:lnTo>
                        <a:pt x="640" y="2044"/>
                      </a:lnTo>
                      <a:cubicBezTo>
                        <a:pt x="640" y="1987"/>
                        <a:pt x="617" y="1929"/>
                        <a:pt x="583" y="1872"/>
                      </a:cubicBezTo>
                      <a:cubicBezTo>
                        <a:pt x="572" y="1861"/>
                        <a:pt x="560" y="1850"/>
                        <a:pt x="549" y="1838"/>
                      </a:cubicBezTo>
                      <a:cubicBezTo>
                        <a:pt x="537" y="1815"/>
                        <a:pt x="526" y="1804"/>
                        <a:pt x="503" y="1793"/>
                      </a:cubicBezTo>
                      <a:cubicBezTo>
                        <a:pt x="515" y="1747"/>
                        <a:pt x="526" y="1701"/>
                        <a:pt x="526" y="1656"/>
                      </a:cubicBezTo>
                      <a:lnTo>
                        <a:pt x="526" y="617"/>
                      </a:lnTo>
                      <a:cubicBezTo>
                        <a:pt x="526" y="366"/>
                        <a:pt x="412" y="138"/>
                        <a:pt x="20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9" name="Google Shape;1729;p44"/>
                <p:cNvSpPr/>
                <p:nvPr/>
              </p:nvSpPr>
              <p:spPr>
                <a:xfrm>
                  <a:off x="7883559" y="1980256"/>
                  <a:ext cx="1725" cy="57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" h="195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12" y="69"/>
                        <a:pt x="35" y="137"/>
                        <a:pt x="58" y="194"/>
                      </a:cubicBezTo>
                      <a:cubicBezTo>
                        <a:pt x="35" y="137"/>
                        <a:pt x="23" y="69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0" name="Google Shape;1730;p44"/>
                <p:cNvSpPr/>
                <p:nvPr/>
              </p:nvSpPr>
              <p:spPr>
                <a:xfrm>
                  <a:off x="7879157" y="1961579"/>
                  <a:ext cx="1368" cy="54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" h="184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2" y="58"/>
                        <a:pt x="23" y="126"/>
                        <a:pt x="46" y="183"/>
                      </a:cubicBezTo>
                      <a:cubicBezTo>
                        <a:pt x="34" y="126"/>
                        <a:pt x="12" y="58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1" name="Google Shape;1731;p44"/>
                <p:cNvSpPr/>
                <p:nvPr/>
              </p:nvSpPr>
              <p:spPr>
                <a:xfrm>
                  <a:off x="7802101" y="1926278"/>
                  <a:ext cx="73696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8" h="572" extrusionOk="0">
                      <a:moveTo>
                        <a:pt x="92" y="1"/>
                      </a:moveTo>
                      <a:lnTo>
                        <a:pt x="92" y="35"/>
                      </a:lnTo>
                      <a:cubicBezTo>
                        <a:pt x="69" y="138"/>
                        <a:pt x="58" y="229"/>
                        <a:pt x="46" y="320"/>
                      </a:cubicBezTo>
                      <a:lnTo>
                        <a:pt x="27" y="423"/>
                      </a:lnTo>
                      <a:lnTo>
                        <a:pt x="2454" y="423"/>
                      </a:lnTo>
                      <a:cubicBezTo>
                        <a:pt x="2454" y="423"/>
                        <a:pt x="2454" y="424"/>
                        <a:pt x="2454" y="424"/>
                      </a:cubicBezTo>
                      <a:lnTo>
                        <a:pt x="2454" y="424"/>
                      </a:lnTo>
                      <a:cubicBezTo>
                        <a:pt x="2454" y="420"/>
                        <a:pt x="2454" y="416"/>
                        <a:pt x="2454" y="412"/>
                      </a:cubicBezTo>
                      <a:lnTo>
                        <a:pt x="2431" y="320"/>
                      </a:lnTo>
                      <a:cubicBezTo>
                        <a:pt x="2420" y="229"/>
                        <a:pt x="2409" y="126"/>
                        <a:pt x="2386" y="35"/>
                      </a:cubicBezTo>
                      <a:lnTo>
                        <a:pt x="2386" y="1"/>
                      </a:lnTo>
                      <a:close/>
                      <a:moveTo>
                        <a:pt x="23" y="423"/>
                      </a:moveTo>
                      <a:cubicBezTo>
                        <a:pt x="23" y="430"/>
                        <a:pt x="23" y="437"/>
                        <a:pt x="23" y="444"/>
                      </a:cubicBezTo>
                      <a:lnTo>
                        <a:pt x="23" y="444"/>
                      </a:lnTo>
                      <a:lnTo>
                        <a:pt x="27" y="423"/>
                      </a:lnTo>
                      <a:close/>
                      <a:moveTo>
                        <a:pt x="23" y="444"/>
                      </a:moveTo>
                      <a:lnTo>
                        <a:pt x="1" y="560"/>
                      </a:lnTo>
                      <a:cubicBezTo>
                        <a:pt x="10" y="521"/>
                        <a:pt x="20" y="483"/>
                        <a:pt x="23" y="444"/>
                      </a:cubicBezTo>
                      <a:close/>
                      <a:moveTo>
                        <a:pt x="2454" y="424"/>
                      </a:moveTo>
                      <a:cubicBezTo>
                        <a:pt x="2456" y="477"/>
                        <a:pt x="2466" y="529"/>
                        <a:pt x="2477" y="571"/>
                      </a:cubicBezTo>
                      <a:cubicBezTo>
                        <a:pt x="2477" y="526"/>
                        <a:pt x="2466" y="481"/>
                        <a:pt x="2454" y="42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2" name="Google Shape;1732;p44"/>
                <p:cNvSpPr/>
                <p:nvPr/>
              </p:nvSpPr>
              <p:spPr>
                <a:xfrm>
                  <a:off x="7790918" y="1709414"/>
                  <a:ext cx="25130" cy="2219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5" h="7464" extrusionOk="0">
                      <a:moveTo>
                        <a:pt x="639" y="0"/>
                      </a:moveTo>
                      <a:cubicBezTo>
                        <a:pt x="445" y="149"/>
                        <a:pt x="331" y="377"/>
                        <a:pt x="331" y="617"/>
                      </a:cubicBezTo>
                      <a:lnTo>
                        <a:pt x="331" y="1667"/>
                      </a:lnTo>
                      <a:cubicBezTo>
                        <a:pt x="331" y="1712"/>
                        <a:pt x="331" y="1758"/>
                        <a:pt x="342" y="1804"/>
                      </a:cubicBezTo>
                      <a:cubicBezTo>
                        <a:pt x="331" y="1815"/>
                        <a:pt x="308" y="1838"/>
                        <a:pt x="297" y="1849"/>
                      </a:cubicBezTo>
                      <a:lnTo>
                        <a:pt x="263" y="1895"/>
                      </a:lnTo>
                      <a:cubicBezTo>
                        <a:pt x="228" y="1940"/>
                        <a:pt x="205" y="1998"/>
                        <a:pt x="205" y="2066"/>
                      </a:cubicBezTo>
                      <a:lnTo>
                        <a:pt x="205" y="2180"/>
                      </a:lnTo>
                      <a:cubicBezTo>
                        <a:pt x="205" y="2237"/>
                        <a:pt x="228" y="2294"/>
                        <a:pt x="263" y="2351"/>
                      </a:cubicBezTo>
                      <a:lnTo>
                        <a:pt x="263" y="2511"/>
                      </a:lnTo>
                      <a:lnTo>
                        <a:pt x="263" y="2534"/>
                      </a:lnTo>
                      <a:lnTo>
                        <a:pt x="274" y="2968"/>
                      </a:lnTo>
                      <a:lnTo>
                        <a:pt x="274" y="3002"/>
                      </a:lnTo>
                      <a:lnTo>
                        <a:pt x="274" y="3629"/>
                      </a:lnTo>
                      <a:lnTo>
                        <a:pt x="194" y="5638"/>
                      </a:lnTo>
                      <a:cubicBezTo>
                        <a:pt x="194" y="5718"/>
                        <a:pt x="183" y="5809"/>
                        <a:pt x="183" y="5900"/>
                      </a:cubicBezTo>
                      <a:lnTo>
                        <a:pt x="148" y="6300"/>
                      </a:lnTo>
                      <a:cubicBezTo>
                        <a:pt x="137" y="6391"/>
                        <a:pt x="126" y="6471"/>
                        <a:pt x="114" y="6562"/>
                      </a:cubicBezTo>
                      <a:lnTo>
                        <a:pt x="23" y="7281"/>
                      </a:lnTo>
                      <a:cubicBezTo>
                        <a:pt x="23" y="7338"/>
                        <a:pt x="11" y="7407"/>
                        <a:pt x="0" y="7464"/>
                      </a:cubicBezTo>
                      <a:cubicBezTo>
                        <a:pt x="23" y="7373"/>
                        <a:pt x="103" y="7304"/>
                        <a:pt x="205" y="7304"/>
                      </a:cubicBezTo>
                      <a:lnTo>
                        <a:pt x="445" y="7304"/>
                      </a:lnTo>
                      <a:lnTo>
                        <a:pt x="536" y="6608"/>
                      </a:lnTo>
                      <a:cubicBezTo>
                        <a:pt x="548" y="6528"/>
                        <a:pt x="548" y="6437"/>
                        <a:pt x="559" y="6346"/>
                      </a:cubicBezTo>
                      <a:lnTo>
                        <a:pt x="593" y="5935"/>
                      </a:lnTo>
                      <a:cubicBezTo>
                        <a:pt x="605" y="5843"/>
                        <a:pt x="616" y="5764"/>
                        <a:pt x="616" y="5672"/>
                      </a:cubicBezTo>
                      <a:lnTo>
                        <a:pt x="696" y="3641"/>
                      </a:lnTo>
                      <a:lnTo>
                        <a:pt x="696" y="3002"/>
                      </a:lnTo>
                      <a:lnTo>
                        <a:pt x="696" y="2968"/>
                      </a:lnTo>
                      <a:lnTo>
                        <a:pt x="696" y="2808"/>
                      </a:lnTo>
                      <a:lnTo>
                        <a:pt x="685" y="2522"/>
                      </a:lnTo>
                      <a:lnTo>
                        <a:pt x="685" y="2488"/>
                      </a:lnTo>
                      <a:lnTo>
                        <a:pt x="673" y="2271"/>
                      </a:lnTo>
                      <a:lnTo>
                        <a:pt x="673" y="2249"/>
                      </a:lnTo>
                      <a:cubicBezTo>
                        <a:pt x="673" y="2203"/>
                        <a:pt x="651" y="2157"/>
                        <a:pt x="628" y="2123"/>
                      </a:cubicBezTo>
                      <a:lnTo>
                        <a:pt x="651" y="2123"/>
                      </a:lnTo>
                      <a:lnTo>
                        <a:pt x="662" y="2112"/>
                      </a:lnTo>
                      <a:cubicBezTo>
                        <a:pt x="719" y="2100"/>
                        <a:pt x="765" y="2055"/>
                        <a:pt x="787" y="1998"/>
                      </a:cubicBezTo>
                      <a:cubicBezTo>
                        <a:pt x="810" y="1952"/>
                        <a:pt x="810" y="1883"/>
                        <a:pt x="787" y="1838"/>
                      </a:cubicBezTo>
                      <a:cubicBezTo>
                        <a:pt x="787" y="1826"/>
                        <a:pt x="776" y="1815"/>
                        <a:pt x="776" y="1815"/>
                      </a:cubicBezTo>
                      <a:cubicBezTo>
                        <a:pt x="765" y="1792"/>
                        <a:pt x="765" y="1781"/>
                        <a:pt x="753" y="1758"/>
                      </a:cubicBezTo>
                      <a:lnTo>
                        <a:pt x="753" y="1735"/>
                      </a:lnTo>
                      <a:cubicBezTo>
                        <a:pt x="753" y="1712"/>
                        <a:pt x="742" y="1689"/>
                        <a:pt x="753" y="1667"/>
                      </a:cubicBezTo>
                      <a:lnTo>
                        <a:pt x="753" y="617"/>
                      </a:lnTo>
                      <a:cubicBezTo>
                        <a:pt x="742" y="525"/>
                        <a:pt x="787" y="445"/>
                        <a:pt x="845" y="377"/>
                      </a:cubicBezTo>
                      <a:lnTo>
                        <a:pt x="776" y="377"/>
                      </a:lnTo>
                      <a:cubicBezTo>
                        <a:pt x="685" y="377"/>
                        <a:pt x="605" y="320"/>
                        <a:pt x="571" y="229"/>
                      </a:cubicBezTo>
                      <a:cubicBezTo>
                        <a:pt x="548" y="149"/>
                        <a:pt x="571" y="57"/>
                        <a:pt x="6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3" name="Google Shape;1733;p44"/>
                <p:cNvSpPr/>
                <p:nvPr/>
              </p:nvSpPr>
              <p:spPr>
                <a:xfrm>
                  <a:off x="7775632" y="1926635"/>
                  <a:ext cx="28878" cy="784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1" h="2637" extrusionOk="0">
                      <a:moveTo>
                        <a:pt x="719" y="0"/>
                      </a:moveTo>
                      <a:cubicBezTo>
                        <a:pt x="628" y="0"/>
                        <a:pt x="537" y="69"/>
                        <a:pt x="514" y="160"/>
                      </a:cubicBezTo>
                      <a:lnTo>
                        <a:pt x="503" y="240"/>
                      </a:lnTo>
                      <a:lnTo>
                        <a:pt x="468" y="434"/>
                      </a:lnTo>
                      <a:cubicBezTo>
                        <a:pt x="457" y="525"/>
                        <a:pt x="446" y="582"/>
                        <a:pt x="434" y="685"/>
                      </a:cubicBezTo>
                      <a:cubicBezTo>
                        <a:pt x="411" y="776"/>
                        <a:pt x="400" y="867"/>
                        <a:pt x="377" y="970"/>
                      </a:cubicBezTo>
                      <a:cubicBezTo>
                        <a:pt x="366" y="1027"/>
                        <a:pt x="354" y="1084"/>
                        <a:pt x="343" y="1153"/>
                      </a:cubicBezTo>
                      <a:cubicBezTo>
                        <a:pt x="320" y="1221"/>
                        <a:pt x="309" y="1278"/>
                        <a:pt x="297" y="1335"/>
                      </a:cubicBezTo>
                      <a:cubicBezTo>
                        <a:pt x="252" y="1541"/>
                        <a:pt x="206" y="1735"/>
                        <a:pt x="149" y="1917"/>
                      </a:cubicBezTo>
                      <a:cubicBezTo>
                        <a:pt x="115" y="2077"/>
                        <a:pt x="69" y="2214"/>
                        <a:pt x="23" y="2362"/>
                      </a:cubicBezTo>
                      <a:lnTo>
                        <a:pt x="23" y="2374"/>
                      </a:lnTo>
                      <a:cubicBezTo>
                        <a:pt x="0" y="2431"/>
                        <a:pt x="12" y="2499"/>
                        <a:pt x="46" y="2545"/>
                      </a:cubicBezTo>
                      <a:cubicBezTo>
                        <a:pt x="92" y="2602"/>
                        <a:pt x="160" y="2636"/>
                        <a:pt x="217" y="2636"/>
                      </a:cubicBezTo>
                      <a:lnTo>
                        <a:pt x="377" y="2636"/>
                      </a:lnTo>
                      <a:cubicBezTo>
                        <a:pt x="423" y="2499"/>
                        <a:pt x="468" y="2362"/>
                        <a:pt x="514" y="2214"/>
                      </a:cubicBezTo>
                      <a:cubicBezTo>
                        <a:pt x="525" y="2146"/>
                        <a:pt x="548" y="2077"/>
                        <a:pt x="571" y="2009"/>
                      </a:cubicBezTo>
                      <a:cubicBezTo>
                        <a:pt x="594" y="1940"/>
                        <a:pt x="605" y="1872"/>
                        <a:pt x="628" y="1803"/>
                      </a:cubicBezTo>
                      <a:cubicBezTo>
                        <a:pt x="651" y="1723"/>
                        <a:pt x="662" y="1655"/>
                        <a:pt x="685" y="1586"/>
                      </a:cubicBezTo>
                      <a:cubicBezTo>
                        <a:pt x="719" y="1438"/>
                        <a:pt x="754" y="1290"/>
                        <a:pt x="788" y="1130"/>
                      </a:cubicBezTo>
                      <a:cubicBezTo>
                        <a:pt x="799" y="1061"/>
                        <a:pt x="811" y="982"/>
                        <a:pt x="834" y="902"/>
                      </a:cubicBezTo>
                      <a:cubicBezTo>
                        <a:pt x="856" y="788"/>
                        <a:pt x="868" y="673"/>
                        <a:pt x="891" y="548"/>
                      </a:cubicBezTo>
                      <a:lnTo>
                        <a:pt x="936" y="320"/>
                      </a:lnTo>
                      <a:cubicBezTo>
                        <a:pt x="948" y="217"/>
                        <a:pt x="959" y="126"/>
                        <a:pt x="971" y="34"/>
                      </a:cubicBezTo>
                      <a:lnTo>
                        <a:pt x="971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4" name="Google Shape;1734;p44"/>
                <p:cNvSpPr/>
                <p:nvPr/>
              </p:nvSpPr>
              <p:spPr>
                <a:xfrm>
                  <a:off x="7798710" y="1953430"/>
                  <a:ext cx="1398" cy="68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" h="229" extrusionOk="0">
                      <a:moveTo>
                        <a:pt x="46" y="1"/>
                      </a:moveTo>
                      <a:cubicBezTo>
                        <a:pt x="35" y="69"/>
                        <a:pt x="12" y="149"/>
                        <a:pt x="1" y="229"/>
                      </a:cubicBezTo>
                      <a:cubicBezTo>
                        <a:pt x="23" y="149"/>
                        <a:pt x="35" y="69"/>
                        <a:pt x="4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5" name="Google Shape;1735;p44"/>
                <p:cNvSpPr/>
                <p:nvPr/>
              </p:nvSpPr>
              <p:spPr>
                <a:xfrm>
                  <a:off x="7793952" y="1973475"/>
                  <a:ext cx="1725" cy="64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" h="217" extrusionOk="0">
                      <a:moveTo>
                        <a:pt x="1" y="217"/>
                      </a:moveTo>
                      <a:cubicBezTo>
                        <a:pt x="24" y="148"/>
                        <a:pt x="46" y="80"/>
                        <a:pt x="58" y="0"/>
                      </a:cubicBezTo>
                      <a:cubicBezTo>
                        <a:pt x="46" y="80"/>
                        <a:pt x="24" y="148"/>
                        <a:pt x="1" y="21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6" name="Google Shape;1736;p44"/>
                <p:cNvSpPr/>
                <p:nvPr/>
              </p:nvSpPr>
              <p:spPr>
                <a:xfrm>
                  <a:off x="7792257" y="1979899"/>
                  <a:ext cx="1725" cy="64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" h="218" extrusionOk="0">
                      <a:moveTo>
                        <a:pt x="1" y="218"/>
                      </a:moveTo>
                      <a:cubicBezTo>
                        <a:pt x="23" y="138"/>
                        <a:pt x="46" y="69"/>
                        <a:pt x="58" y="1"/>
                      </a:cubicBezTo>
                      <a:cubicBezTo>
                        <a:pt x="46" y="69"/>
                        <a:pt x="23" y="138"/>
                        <a:pt x="1" y="21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7" name="Google Shape;1737;p44"/>
                <p:cNvSpPr/>
                <p:nvPr/>
              </p:nvSpPr>
              <p:spPr>
                <a:xfrm>
                  <a:off x="7790562" y="1986085"/>
                  <a:ext cx="2052" cy="60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" h="204" extrusionOk="0">
                      <a:moveTo>
                        <a:pt x="68" y="1"/>
                      </a:moveTo>
                      <a:cubicBezTo>
                        <a:pt x="46" y="68"/>
                        <a:pt x="23" y="136"/>
                        <a:pt x="1" y="204"/>
                      </a:cubicBezTo>
                      <a:lnTo>
                        <a:pt x="12" y="204"/>
                      </a:lnTo>
                      <a:cubicBezTo>
                        <a:pt x="23" y="136"/>
                        <a:pt x="46" y="68"/>
                        <a:pt x="6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8" name="Google Shape;1738;p44"/>
                <p:cNvSpPr/>
                <p:nvPr/>
              </p:nvSpPr>
              <p:spPr>
                <a:xfrm>
                  <a:off x="7789878" y="1931363"/>
                  <a:ext cx="1398" cy="81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" h="275" extrusionOk="0">
                      <a:moveTo>
                        <a:pt x="46" y="1"/>
                      </a:moveTo>
                      <a:lnTo>
                        <a:pt x="35" y="81"/>
                      </a:lnTo>
                      <a:lnTo>
                        <a:pt x="19" y="172"/>
                      </a:lnTo>
                      <a:lnTo>
                        <a:pt x="19" y="172"/>
                      </a:lnTo>
                      <a:cubicBezTo>
                        <a:pt x="29" y="120"/>
                        <a:pt x="40" y="66"/>
                        <a:pt x="46" y="12"/>
                      </a:cubicBezTo>
                      <a:cubicBezTo>
                        <a:pt x="46" y="12"/>
                        <a:pt x="46" y="12"/>
                        <a:pt x="46" y="1"/>
                      </a:cubicBezTo>
                      <a:close/>
                      <a:moveTo>
                        <a:pt x="19" y="172"/>
                      </a:moveTo>
                      <a:cubicBezTo>
                        <a:pt x="12" y="207"/>
                        <a:pt x="5" y="242"/>
                        <a:pt x="1" y="275"/>
                      </a:cubicBezTo>
                      <a:lnTo>
                        <a:pt x="19" y="17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9" name="Google Shape;1739;p44"/>
                <p:cNvSpPr/>
                <p:nvPr/>
              </p:nvSpPr>
              <p:spPr>
                <a:xfrm>
                  <a:off x="7786844" y="1946650"/>
                  <a:ext cx="1725" cy="85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" h="286" extrusionOk="0">
                      <a:moveTo>
                        <a:pt x="0" y="286"/>
                      </a:moveTo>
                      <a:cubicBezTo>
                        <a:pt x="23" y="194"/>
                        <a:pt x="46" y="103"/>
                        <a:pt x="57" y="0"/>
                      </a:cubicBezTo>
                      <a:cubicBezTo>
                        <a:pt x="46" y="103"/>
                        <a:pt x="23" y="194"/>
                        <a:pt x="0" y="28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40" name="Google Shape;1740;p44"/>
                <p:cNvSpPr/>
                <p:nvPr/>
              </p:nvSpPr>
              <p:spPr>
                <a:xfrm>
                  <a:off x="7735929" y="1996880"/>
                  <a:ext cx="50945" cy="1785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3" h="6004" extrusionOk="0">
                      <a:moveTo>
                        <a:pt x="1347" y="0"/>
                      </a:moveTo>
                      <a:cubicBezTo>
                        <a:pt x="1301" y="160"/>
                        <a:pt x="1244" y="297"/>
                        <a:pt x="1187" y="446"/>
                      </a:cubicBezTo>
                      <a:cubicBezTo>
                        <a:pt x="913" y="1165"/>
                        <a:pt x="0" y="3652"/>
                        <a:pt x="0" y="5604"/>
                      </a:cubicBezTo>
                      <a:lnTo>
                        <a:pt x="0" y="6003"/>
                      </a:lnTo>
                      <a:cubicBezTo>
                        <a:pt x="0" y="5889"/>
                        <a:pt x="92" y="5786"/>
                        <a:pt x="206" y="5786"/>
                      </a:cubicBezTo>
                      <a:lnTo>
                        <a:pt x="422" y="5786"/>
                      </a:lnTo>
                      <a:lnTo>
                        <a:pt x="422" y="5604"/>
                      </a:lnTo>
                      <a:cubicBezTo>
                        <a:pt x="422" y="3732"/>
                        <a:pt x="1313" y="1301"/>
                        <a:pt x="1587" y="605"/>
                      </a:cubicBezTo>
                      <a:cubicBezTo>
                        <a:pt x="1632" y="491"/>
                        <a:pt x="1666" y="388"/>
                        <a:pt x="1712" y="274"/>
                      </a:cubicBezTo>
                      <a:lnTo>
                        <a:pt x="1552" y="274"/>
                      </a:lnTo>
                      <a:cubicBezTo>
                        <a:pt x="1484" y="263"/>
                        <a:pt x="1427" y="240"/>
                        <a:pt x="1381" y="183"/>
                      </a:cubicBezTo>
                      <a:cubicBezTo>
                        <a:pt x="1347" y="126"/>
                        <a:pt x="1335" y="58"/>
                        <a:pt x="134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41" name="Google Shape;1741;p44"/>
                <p:cNvSpPr/>
                <p:nvPr/>
              </p:nvSpPr>
              <p:spPr>
                <a:xfrm>
                  <a:off x="7784465" y="1960568"/>
                  <a:ext cx="1368" cy="57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" h="195" extrusionOk="0">
                      <a:moveTo>
                        <a:pt x="0" y="194"/>
                      </a:moveTo>
                      <a:cubicBezTo>
                        <a:pt x="23" y="126"/>
                        <a:pt x="34" y="69"/>
                        <a:pt x="46" y="0"/>
                      </a:cubicBezTo>
                      <a:cubicBezTo>
                        <a:pt x="34" y="69"/>
                        <a:pt x="23" y="126"/>
                        <a:pt x="0" y="19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42" name="Google Shape;1742;p44"/>
                <p:cNvSpPr/>
                <p:nvPr/>
              </p:nvSpPr>
              <p:spPr>
                <a:xfrm>
                  <a:off x="7776316" y="1983289"/>
                  <a:ext cx="4104" cy="132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" h="447" extrusionOk="0">
                      <a:moveTo>
                        <a:pt x="0" y="446"/>
                      </a:moveTo>
                      <a:cubicBezTo>
                        <a:pt x="46" y="298"/>
                        <a:pt x="92" y="161"/>
                        <a:pt x="137" y="1"/>
                      </a:cubicBezTo>
                      <a:cubicBezTo>
                        <a:pt x="92" y="161"/>
                        <a:pt x="46" y="298"/>
                        <a:pt x="0" y="44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43" name="Google Shape;1743;p44"/>
                <p:cNvSpPr/>
                <p:nvPr/>
              </p:nvSpPr>
              <p:spPr>
                <a:xfrm>
                  <a:off x="7735929" y="2168956"/>
                  <a:ext cx="12907" cy="2230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4" h="7499" extrusionOk="0">
                      <a:moveTo>
                        <a:pt x="206" y="0"/>
                      </a:moveTo>
                      <a:cubicBezTo>
                        <a:pt x="92" y="0"/>
                        <a:pt x="0" y="92"/>
                        <a:pt x="0" y="206"/>
                      </a:cubicBezTo>
                      <a:lnTo>
                        <a:pt x="0" y="7281"/>
                      </a:lnTo>
                      <a:cubicBezTo>
                        <a:pt x="0" y="7395"/>
                        <a:pt x="92" y="7487"/>
                        <a:pt x="206" y="7498"/>
                      </a:cubicBezTo>
                      <a:lnTo>
                        <a:pt x="434" y="7498"/>
                      </a:lnTo>
                      <a:cubicBezTo>
                        <a:pt x="422" y="7430"/>
                        <a:pt x="422" y="7373"/>
                        <a:pt x="422" y="7316"/>
                      </a:cubicBezTo>
                      <a:lnTo>
                        <a:pt x="422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744" name="Google Shape;1744;p44"/>
              <p:cNvGrpSpPr/>
              <p:nvPr/>
            </p:nvGrpSpPr>
            <p:grpSpPr>
              <a:xfrm>
                <a:off x="7983640" y="2189312"/>
                <a:ext cx="196605" cy="245828"/>
                <a:chOff x="8273150" y="2258600"/>
                <a:chExt cx="189025" cy="236350"/>
              </a:xfrm>
            </p:grpSpPr>
            <p:sp>
              <p:nvSpPr>
                <p:cNvPr id="1745" name="Google Shape;1745;p44"/>
                <p:cNvSpPr/>
                <p:nvPr/>
              </p:nvSpPr>
              <p:spPr>
                <a:xfrm>
                  <a:off x="8321025" y="2297525"/>
                  <a:ext cx="106625" cy="33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65" h="1326" extrusionOk="0">
                      <a:moveTo>
                        <a:pt x="1" y="0"/>
                      </a:moveTo>
                      <a:cubicBezTo>
                        <a:pt x="21" y="443"/>
                        <a:pt x="56" y="890"/>
                        <a:pt x="98" y="1326"/>
                      </a:cubicBezTo>
                      <a:lnTo>
                        <a:pt x="4166" y="1326"/>
                      </a:lnTo>
                      <a:cubicBezTo>
                        <a:pt x="4207" y="890"/>
                        <a:pt x="4243" y="445"/>
                        <a:pt x="426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46" name="Google Shape;1746;p44"/>
                <p:cNvSpPr/>
                <p:nvPr/>
              </p:nvSpPr>
              <p:spPr>
                <a:xfrm>
                  <a:off x="8273150" y="2258600"/>
                  <a:ext cx="189025" cy="236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61" h="9454" extrusionOk="0">
                      <a:moveTo>
                        <a:pt x="7020" y="532"/>
                      </a:moveTo>
                      <a:cubicBezTo>
                        <a:pt x="6933" y="4010"/>
                        <a:pt x="6324" y="7115"/>
                        <a:pt x="5376" y="8923"/>
                      </a:cubicBezTo>
                      <a:lnTo>
                        <a:pt x="2185" y="8923"/>
                      </a:lnTo>
                      <a:cubicBezTo>
                        <a:pt x="1237" y="7115"/>
                        <a:pt x="630" y="4010"/>
                        <a:pt x="541" y="532"/>
                      </a:cubicBezTo>
                      <a:close/>
                      <a:moveTo>
                        <a:pt x="268" y="0"/>
                      </a:moveTo>
                      <a:cubicBezTo>
                        <a:pt x="196" y="0"/>
                        <a:pt x="129" y="30"/>
                        <a:pt x="78" y="79"/>
                      </a:cubicBezTo>
                      <a:cubicBezTo>
                        <a:pt x="28" y="131"/>
                        <a:pt x="1" y="200"/>
                        <a:pt x="1" y="271"/>
                      </a:cubicBezTo>
                      <a:cubicBezTo>
                        <a:pt x="68" y="4032"/>
                        <a:pt x="739" y="7413"/>
                        <a:pt x="1793" y="9319"/>
                      </a:cubicBezTo>
                      <a:cubicBezTo>
                        <a:pt x="1840" y="9402"/>
                        <a:pt x="1926" y="9453"/>
                        <a:pt x="2021" y="9453"/>
                      </a:cubicBezTo>
                      <a:cubicBezTo>
                        <a:pt x="2023" y="9453"/>
                        <a:pt x="2025" y="9453"/>
                        <a:pt x="2027" y="9453"/>
                      </a:cubicBezTo>
                      <a:lnTo>
                        <a:pt x="5534" y="9453"/>
                      </a:lnTo>
                      <a:cubicBezTo>
                        <a:pt x="5631" y="9453"/>
                        <a:pt x="5720" y="9402"/>
                        <a:pt x="5770" y="9319"/>
                      </a:cubicBezTo>
                      <a:cubicBezTo>
                        <a:pt x="6824" y="7415"/>
                        <a:pt x="7493" y="4032"/>
                        <a:pt x="7558" y="271"/>
                      </a:cubicBezTo>
                      <a:cubicBezTo>
                        <a:pt x="7560" y="200"/>
                        <a:pt x="7533" y="131"/>
                        <a:pt x="7483" y="79"/>
                      </a:cubicBezTo>
                      <a:cubicBezTo>
                        <a:pt x="7432" y="28"/>
                        <a:pt x="7365" y="0"/>
                        <a:pt x="729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47" name="Google Shape;1747;p44"/>
                <p:cNvSpPr/>
                <p:nvPr/>
              </p:nvSpPr>
              <p:spPr>
                <a:xfrm>
                  <a:off x="8300750" y="2279250"/>
                  <a:ext cx="133875" cy="59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55" h="2390" extrusionOk="0">
                      <a:moveTo>
                        <a:pt x="4808" y="531"/>
                      </a:moveTo>
                      <a:cubicBezTo>
                        <a:pt x="4787" y="976"/>
                        <a:pt x="4753" y="1422"/>
                        <a:pt x="4711" y="1859"/>
                      </a:cubicBezTo>
                      <a:lnTo>
                        <a:pt x="644" y="1859"/>
                      </a:lnTo>
                      <a:cubicBezTo>
                        <a:pt x="602" y="1422"/>
                        <a:pt x="566" y="976"/>
                        <a:pt x="545" y="531"/>
                      </a:cubicBezTo>
                      <a:close/>
                      <a:moveTo>
                        <a:pt x="263" y="1"/>
                      </a:moveTo>
                      <a:cubicBezTo>
                        <a:pt x="192" y="1"/>
                        <a:pt x="126" y="30"/>
                        <a:pt x="78" y="82"/>
                      </a:cubicBezTo>
                      <a:cubicBezTo>
                        <a:pt x="26" y="134"/>
                        <a:pt x="1" y="205"/>
                        <a:pt x="3" y="276"/>
                      </a:cubicBezTo>
                      <a:cubicBezTo>
                        <a:pt x="26" y="907"/>
                        <a:pt x="72" y="1536"/>
                        <a:pt x="139" y="2154"/>
                      </a:cubicBezTo>
                      <a:cubicBezTo>
                        <a:pt x="155" y="2288"/>
                        <a:pt x="268" y="2389"/>
                        <a:pt x="404" y="2389"/>
                      </a:cubicBezTo>
                      <a:lnTo>
                        <a:pt x="4949" y="2389"/>
                      </a:lnTo>
                      <a:cubicBezTo>
                        <a:pt x="4950" y="2389"/>
                        <a:pt x="4951" y="2389"/>
                        <a:pt x="4953" y="2389"/>
                      </a:cubicBezTo>
                      <a:cubicBezTo>
                        <a:pt x="5087" y="2389"/>
                        <a:pt x="5198" y="2287"/>
                        <a:pt x="5212" y="2154"/>
                      </a:cubicBezTo>
                      <a:cubicBezTo>
                        <a:pt x="5281" y="1538"/>
                        <a:pt x="5327" y="907"/>
                        <a:pt x="5350" y="276"/>
                      </a:cubicBezTo>
                      <a:cubicBezTo>
                        <a:pt x="5354" y="205"/>
                        <a:pt x="5327" y="134"/>
                        <a:pt x="5277" y="82"/>
                      </a:cubicBezTo>
                      <a:cubicBezTo>
                        <a:pt x="5226" y="31"/>
                        <a:pt x="5157" y="1"/>
                        <a:pt x="5085" y="1"/>
                      </a:cubicBezTo>
                      <a:lnTo>
                        <a:pt x="270" y="1"/>
                      </a:lnTo>
                      <a:cubicBezTo>
                        <a:pt x="267" y="1"/>
                        <a:pt x="265" y="1"/>
                        <a:pt x="2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748" name="Google Shape;1748;p44"/>
          <p:cNvGrpSpPr/>
          <p:nvPr/>
        </p:nvGrpSpPr>
        <p:grpSpPr>
          <a:xfrm>
            <a:off x="2820200" y="3645275"/>
            <a:ext cx="2241000" cy="864300"/>
            <a:chOff x="2820200" y="3645275"/>
            <a:chExt cx="2241000" cy="864300"/>
          </a:xfrm>
        </p:grpSpPr>
        <p:sp>
          <p:nvSpPr>
            <p:cNvPr id="1749" name="Google Shape;1749;p44"/>
            <p:cNvSpPr/>
            <p:nvPr/>
          </p:nvSpPr>
          <p:spPr>
            <a:xfrm>
              <a:off x="2820200" y="3645275"/>
              <a:ext cx="2241000" cy="8643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50" name="Google Shape;1750;p44"/>
            <p:cNvGrpSpPr/>
            <p:nvPr/>
          </p:nvGrpSpPr>
          <p:grpSpPr>
            <a:xfrm>
              <a:off x="3196933" y="3799095"/>
              <a:ext cx="1487437" cy="556657"/>
              <a:chOff x="3196933" y="3799095"/>
              <a:chExt cx="1487437" cy="556657"/>
            </a:xfrm>
          </p:grpSpPr>
          <p:grpSp>
            <p:nvGrpSpPr>
              <p:cNvPr id="1751" name="Google Shape;1751;p44"/>
              <p:cNvGrpSpPr/>
              <p:nvPr/>
            </p:nvGrpSpPr>
            <p:grpSpPr>
              <a:xfrm>
                <a:off x="3196933" y="3799095"/>
                <a:ext cx="602788" cy="556657"/>
                <a:chOff x="1226205" y="698695"/>
                <a:chExt cx="379805" cy="350738"/>
              </a:xfrm>
            </p:grpSpPr>
            <p:sp>
              <p:nvSpPr>
                <p:cNvPr id="1752" name="Google Shape;1752;p44"/>
                <p:cNvSpPr/>
                <p:nvPr/>
              </p:nvSpPr>
              <p:spPr>
                <a:xfrm>
                  <a:off x="1250594" y="736381"/>
                  <a:ext cx="78580" cy="1639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2" h="4908" extrusionOk="0">
                      <a:moveTo>
                        <a:pt x="766" y="1"/>
                      </a:moveTo>
                      <a:lnTo>
                        <a:pt x="766" y="1"/>
                      </a:lnTo>
                      <a:cubicBezTo>
                        <a:pt x="1" y="1644"/>
                        <a:pt x="549" y="2511"/>
                        <a:pt x="1039" y="3287"/>
                      </a:cubicBezTo>
                      <a:cubicBezTo>
                        <a:pt x="1359" y="3789"/>
                        <a:pt x="1667" y="4280"/>
                        <a:pt x="1587" y="4908"/>
                      </a:cubicBezTo>
                      <a:cubicBezTo>
                        <a:pt x="2352" y="3607"/>
                        <a:pt x="1873" y="2740"/>
                        <a:pt x="1370" y="1838"/>
                      </a:cubicBezTo>
                      <a:cubicBezTo>
                        <a:pt x="1062" y="1267"/>
                        <a:pt x="731" y="685"/>
                        <a:pt x="766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3" name="Google Shape;1753;p44"/>
                <p:cNvSpPr/>
                <p:nvPr/>
              </p:nvSpPr>
              <p:spPr>
                <a:xfrm>
                  <a:off x="1547242" y="856557"/>
                  <a:ext cx="53790" cy="480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0" h="1437" extrusionOk="0">
                      <a:moveTo>
                        <a:pt x="804" y="1"/>
                      </a:moveTo>
                      <a:cubicBezTo>
                        <a:pt x="702" y="1"/>
                        <a:pt x="599" y="22"/>
                        <a:pt x="503" y="67"/>
                      </a:cubicBezTo>
                      <a:lnTo>
                        <a:pt x="411" y="113"/>
                      </a:lnTo>
                      <a:cubicBezTo>
                        <a:pt x="103" y="307"/>
                        <a:pt x="1" y="706"/>
                        <a:pt x="160" y="1037"/>
                      </a:cubicBezTo>
                      <a:cubicBezTo>
                        <a:pt x="286" y="1277"/>
                        <a:pt x="537" y="1436"/>
                        <a:pt x="811" y="1436"/>
                      </a:cubicBezTo>
                      <a:cubicBezTo>
                        <a:pt x="868" y="1436"/>
                        <a:pt x="914" y="1436"/>
                        <a:pt x="971" y="1425"/>
                      </a:cubicBezTo>
                      <a:lnTo>
                        <a:pt x="1119" y="1345"/>
                      </a:lnTo>
                      <a:cubicBezTo>
                        <a:pt x="1461" y="1174"/>
                        <a:pt x="1610" y="752"/>
                        <a:pt x="1439" y="398"/>
                      </a:cubicBezTo>
                      <a:lnTo>
                        <a:pt x="1450" y="398"/>
                      </a:lnTo>
                      <a:cubicBezTo>
                        <a:pt x="1327" y="143"/>
                        <a:pt x="1067" y="1"/>
                        <a:pt x="804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4" name="Google Shape;1754;p44"/>
                <p:cNvSpPr/>
                <p:nvPr/>
              </p:nvSpPr>
              <p:spPr>
                <a:xfrm>
                  <a:off x="1280363" y="908342"/>
                  <a:ext cx="202866" cy="128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2" h="3838" extrusionOk="0">
                      <a:moveTo>
                        <a:pt x="5455" y="1"/>
                      </a:moveTo>
                      <a:lnTo>
                        <a:pt x="331" y="2511"/>
                      </a:lnTo>
                      <a:cubicBezTo>
                        <a:pt x="137" y="2591"/>
                        <a:pt x="12" y="2785"/>
                        <a:pt x="0" y="2990"/>
                      </a:cubicBezTo>
                      <a:cubicBezTo>
                        <a:pt x="0" y="3127"/>
                        <a:pt x="69" y="3253"/>
                        <a:pt x="194" y="3299"/>
                      </a:cubicBezTo>
                      <a:cubicBezTo>
                        <a:pt x="331" y="3379"/>
                        <a:pt x="422" y="3504"/>
                        <a:pt x="468" y="3652"/>
                      </a:cubicBezTo>
                      <a:cubicBezTo>
                        <a:pt x="479" y="3698"/>
                        <a:pt x="502" y="3744"/>
                        <a:pt x="525" y="3778"/>
                      </a:cubicBezTo>
                      <a:cubicBezTo>
                        <a:pt x="559" y="3818"/>
                        <a:pt x="628" y="3838"/>
                        <a:pt x="708" y="3838"/>
                      </a:cubicBezTo>
                      <a:cubicBezTo>
                        <a:pt x="788" y="3838"/>
                        <a:pt x="879" y="3818"/>
                        <a:pt x="959" y="3778"/>
                      </a:cubicBezTo>
                      <a:lnTo>
                        <a:pt x="6071" y="1279"/>
                      </a:lnTo>
                      <a:cubicBezTo>
                        <a:pt x="5832" y="1187"/>
                        <a:pt x="5638" y="1005"/>
                        <a:pt x="5524" y="765"/>
                      </a:cubicBezTo>
                      <a:cubicBezTo>
                        <a:pt x="5444" y="628"/>
                        <a:pt x="5410" y="468"/>
                        <a:pt x="5410" y="309"/>
                      </a:cubicBezTo>
                      <a:cubicBezTo>
                        <a:pt x="5410" y="206"/>
                        <a:pt x="5421" y="103"/>
                        <a:pt x="545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5" name="Google Shape;1755;p44"/>
                <p:cNvSpPr/>
                <p:nvPr/>
              </p:nvSpPr>
              <p:spPr>
                <a:xfrm>
                  <a:off x="1534512" y="846200"/>
                  <a:ext cx="71497" cy="633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0" h="1895" extrusionOk="0">
                      <a:moveTo>
                        <a:pt x="1067" y="226"/>
                      </a:moveTo>
                      <a:cubicBezTo>
                        <a:pt x="1330" y="226"/>
                        <a:pt x="1583" y="374"/>
                        <a:pt x="1705" y="628"/>
                      </a:cubicBezTo>
                      <a:cubicBezTo>
                        <a:pt x="1877" y="970"/>
                        <a:pt x="1728" y="1393"/>
                        <a:pt x="1386" y="1575"/>
                      </a:cubicBezTo>
                      <a:lnTo>
                        <a:pt x="1238" y="1644"/>
                      </a:lnTo>
                      <a:cubicBezTo>
                        <a:pt x="1155" y="1670"/>
                        <a:pt x="1076" y="1682"/>
                        <a:pt x="1001" y="1682"/>
                      </a:cubicBezTo>
                      <a:cubicBezTo>
                        <a:pt x="330" y="1682"/>
                        <a:pt x="1" y="712"/>
                        <a:pt x="678" y="343"/>
                      </a:cubicBezTo>
                      <a:lnTo>
                        <a:pt x="758" y="297"/>
                      </a:lnTo>
                      <a:cubicBezTo>
                        <a:pt x="858" y="249"/>
                        <a:pt x="963" y="226"/>
                        <a:pt x="1067" y="226"/>
                      </a:cubicBezTo>
                      <a:close/>
                      <a:moveTo>
                        <a:pt x="1069" y="1"/>
                      </a:moveTo>
                      <a:cubicBezTo>
                        <a:pt x="933" y="1"/>
                        <a:pt x="796" y="30"/>
                        <a:pt x="667" y="92"/>
                      </a:cubicBezTo>
                      <a:lnTo>
                        <a:pt x="576" y="137"/>
                      </a:lnTo>
                      <a:lnTo>
                        <a:pt x="564" y="137"/>
                      </a:lnTo>
                      <a:cubicBezTo>
                        <a:pt x="484" y="183"/>
                        <a:pt x="416" y="251"/>
                        <a:pt x="359" y="320"/>
                      </a:cubicBezTo>
                      <a:cubicBezTo>
                        <a:pt x="370" y="320"/>
                        <a:pt x="370" y="331"/>
                        <a:pt x="370" y="331"/>
                      </a:cubicBezTo>
                      <a:cubicBezTo>
                        <a:pt x="416" y="366"/>
                        <a:pt x="416" y="423"/>
                        <a:pt x="382" y="468"/>
                      </a:cubicBezTo>
                      <a:cubicBezTo>
                        <a:pt x="210" y="719"/>
                        <a:pt x="188" y="1039"/>
                        <a:pt x="325" y="1313"/>
                      </a:cubicBezTo>
                      <a:cubicBezTo>
                        <a:pt x="450" y="1575"/>
                        <a:pt x="713" y="1758"/>
                        <a:pt x="998" y="1781"/>
                      </a:cubicBezTo>
                      <a:cubicBezTo>
                        <a:pt x="1055" y="1781"/>
                        <a:pt x="1101" y="1815"/>
                        <a:pt x="1101" y="1872"/>
                      </a:cubicBezTo>
                      <a:cubicBezTo>
                        <a:pt x="1101" y="1872"/>
                        <a:pt x="1101" y="1883"/>
                        <a:pt x="1101" y="1895"/>
                      </a:cubicBezTo>
                      <a:cubicBezTo>
                        <a:pt x="1169" y="1883"/>
                        <a:pt x="1238" y="1883"/>
                        <a:pt x="1306" y="1861"/>
                      </a:cubicBezTo>
                      <a:lnTo>
                        <a:pt x="1329" y="1849"/>
                      </a:lnTo>
                      <a:lnTo>
                        <a:pt x="1489" y="1781"/>
                      </a:lnTo>
                      <a:cubicBezTo>
                        <a:pt x="1945" y="1552"/>
                        <a:pt x="2139" y="993"/>
                        <a:pt x="1911" y="525"/>
                      </a:cubicBezTo>
                      <a:cubicBezTo>
                        <a:pt x="1747" y="190"/>
                        <a:pt x="1413" y="1"/>
                        <a:pt x="106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6" name="Google Shape;1756;p44"/>
                <p:cNvSpPr/>
                <p:nvPr/>
              </p:nvSpPr>
              <p:spPr>
                <a:xfrm>
                  <a:off x="1462614" y="855955"/>
                  <a:ext cx="108683" cy="90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53" h="2710" extrusionOk="0">
                      <a:moveTo>
                        <a:pt x="2203" y="347"/>
                      </a:moveTo>
                      <a:lnTo>
                        <a:pt x="2203" y="347"/>
                      </a:lnTo>
                      <a:cubicBezTo>
                        <a:pt x="2043" y="872"/>
                        <a:pt x="2305" y="1420"/>
                        <a:pt x="2808" y="1637"/>
                      </a:cubicBezTo>
                      <a:lnTo>
                        <a:pt x="1210" y="2413"/>
                      </a:lnTo>
                      <a:cubicBezTo>
                        <a:pt x="1093" y="2488"/>
                        <a:pt x="963" y="2524"/>
                        <a:pt x="834" y="2524"/>
                      </a:cubicBezTo>
                      <a:cubicBezTo>
                        <a:pt x="572" y="2524"/>
                        <a:pt x="317" y="2376"/>
                        <a:pt x="194" y="2116"/>
                      </a:cubicBezTo>
                      <a:cubicBezTo>
                        <a:pt x="0" y="1740"/>
                        <a:pt x="183" y="1283"/>
                        <a:pt x="582" y="1135"/>
                      </a:cubicBezTo>
                      <a:lnTo>
                        <a:pt x="2203" y="347"/>
                      </a:lnTo>
                      <a:close/>
                      <a:moveTo>
                        <a:pt x="2446" y="1"/>
                      </a:moveTo>
                      <a:cubicBezTo>
                        <a:pt x="2426" y="1"/>
                        <a:pt x="2406" y="6"/>
                        <a:pt x="2385" y="16"/>
                      </a:cubicBezTo>
                      <a:lnTo>
                        <a:pt x="491" y="941"/>
                      </a:lnTo>
                      <a:cubicBezTo>
                        <a:pt x="377" y="998"/>
                        <a:pt x="285" y="1066"/>
                        <a:pt x="206" y="1158"/>
                      </a:cubicBezTo>
                      <a:lnTo>
                        <a:pt x="217" y="1169"/>
                      </a:lnTo>
                      <a:cubicBezTo>
                        <a:pt x="251" y="1203"/>
                        <a:pt x="251" y="1272"/>
                        <a:pt x="217" y="1317"/>
                      </a:cubicBezTo>
                      <a:cubicBezTo>
                        <a:pt x="46" y="1557"/>
                        <a:pt x="23" y="1888"/>
                        <a:pt x="160" y="2151"/>
                      </a:cubicBezTo>
                      <a:cubicBezTo>
                        <a:pt x="285" y="2424"/>
                        <a:pt x="548" y="2596"/>
                        <a:pt x="845" y="2618"/>
                      </a:cubicBezTo>
                      <a:cubicBezTo>
                        <a:pt x="890" y="2630"/>
                        <a:pt x="936" y="2664"/>
                        <a:pt x="947" y="2710"/>
                      </a:cubicBezTo>
                      <a:cubicBezTo>
                        <a:pt x="1073" y="2710"/>
                        <a:pt x="1198" y="2675"/>
                        <a:pt x="1313" y="2618"/>
                      </a:cubicBezTo>
                      <a:lnTo>
                        <a:pt x="3196" y="1705"/>
                      </a:lnTo>
                      <a:cubicBezTo>
                        <a:pt x="3230" y="1683"/>
                        <a:pt x="3253" y="1637"/>
                        <a:pt x="3253" y="1603"/>
                      </a:cubicBezTo>
                      <a:lnTo>
                        <a:pt x="3218" y="1603"/>
                      </a:lnTo>
                      <a:cubicBezTo>
                        <a:pt x="2408" y="1591"/>
                        <a:pt x="1974" y="644"/>
                        <a:pt x="2511" y="28"/>
                      </a:cubicBezTo>
                      <a:cubicBezTo>
                        <a:pt x="2492" y="9"/>
                        <a:pt x="2470" y="1"/>
                        <a:pt x="244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7" name="Google Shape;1757;p44"/>
                <p:cNvSpPr/>
                <p:nvPr/>
              </p:nvSpPr>
              <p:spPr>
                <a:xfrm>
                  <a:off x="1528565" y="856858"/>
                  <a:ext cx="42731" cy="526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9" h="1576" extrusionOk="0">
                      <a:moveTo>
                        <a:pt x="537" y="1"/>
                      </a:moveTo>
                      <a:lnTo>
                        <a:pt x="537" y="1"/>
                      </a:lnTo>
                      <a:cubicBezTo>
                        <a:pt x="0" y="617"/>
                        <a:pt x="434" y="1564"/>
                        <a:pt x="1244" y="1576"/>
                      </a:cubicBezTo>
                      <a:lnTo>
                        <a:pt x="1279" y="1576"/>
                      </a:lnTo>
                      <a:cubicBezTo>
                        <a:pt x="1279" y="1564"/>
                        <a:pt x="1279" y="1553"/>
                        <a:pt x="1279" y="1553"/>
                      </a:cubicBezTo>
                      <a:cubicBezTo>
                        <a:pt x="1267" y="1507"/>
                        <a:pt x="1222" y="1462"/>
                        <a:pt x="1176" y="1462"/>
                      </a:cubicBezTo>
                      <a:cubicBezTo>
                        <a:pt x="879" y="1439"/>
                        <a:pt x="617" y="1268"/>
                        <a:pt x="491" y="994"/>
                      </a:cubicBezTo>
                      <a:cubicBezTo>
                        <a:pt x="354" y="731"/>
                        <a:pt x="377" y="400"/>
                        <a:pt x="548" y="161"/>
                      </a:cubicBezTo>
                      <a:cubicBezTo>
                        <a:pt x="582" y="115"/>
                        <a:pt x="582" y="47"/>
                        <a:pt x="548" y="12"/>
                      </a:cubicBezTo>
                      <a:cubicBezTo>
                        <a:pt x="537" y="12"/>
                        <a:pt x="537" y="1"/>
                        <a:pt x="537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8" name="Google Shape;1758;p44"/>
                <p:cNvSpPr/>
                <p:nvPr/>
              </p:nvSpPr>
              <p:spPr>
                <a:xfrm>
                  <a:off x="1268903" y="893709"/>
                  <a:ext cx="225384" cy="1477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46" h="4422" extrusionOk="0">
                      <a:moveTo>
                        <a:pt x="5695" y="347"/>
                      </a:moveTo>
                      <a:cubicBezTo>
                        <a:pt x="5536" y="872"/>
                        <a:pt x="5798" y="1431"/>
                        <a:pt x="6312" y="1637"/>
                      </a:cubicBezTo>
                      <a:lnTo>
                        <a:pt x="1176" y="4136"/>
                      </a:lnTo>
                      <a:lnTo>
                        <a:pt x="1188" y="4136"/>
                      </a:lnTo>
                      <a:cubicBezTo>
                        <a:pt x="1113" y="4173"/>
                        <a:pt x="1029" y="4191"/>
                        <a:pt x="955" y="4191"/>
                      </a:cubicBezTo>
                      <a:cubicBezTo>
                        <a:pt x="869" y="4191"/>
                        <a:pt x="796" y="4167"/>
                        <a:pt x="765" y="4125"/>
                      </a:cubicBezTo>
                      <a:cubicBezTo>
                        <a:pt x="743" y="4079"/>
                        <a:pt x="720" y="4033"/>
                        <a:pt x="708" y="3988"/>
                      </a:cubicBezTo>
                      <a:cubicBezTo>
                        <a:pt x="663" y="3839"/>
                        <a:pt x="571" y="3714"/>
                        <a:pt x="434" y="3645"/>
                      </a:cubicBezTo>
                      <a:cubicBezTo>
                        <a:pt x="309" y="3588"/>
                        <a:pt x="229" y="3463"/>
                        <a:pt x="229" y="3337"/>
                      </a:cubicBezTo>
                      <a:cubicBezTo>
                        <a:pt x="252" y="3120"/>
                        <a:pt x="377" y="2938"/>
                        <a:pt x="571" y="2846"/>
                      </a:cubicBezTo>
                      <a:lnTo>
                        <a:pt x="5695" y="347"/>
                      </a:lnTo>
                      <a:close/>
                      <a:moveTo>
                        <a:pt x="5939" y="0"/>
                      </a:moveTo>
                      <a:cubicBezTo>
                        <a:pt x="5919" y="0"/>
                        <a:pt x="5899" y="6"/>
                        <a:pt x="5878" y="16"/>
                      </a:cubicBezTo>
                      <a:lnTo>
                        <a:pt x="457" y="2652"/>
                      </a:lnTo>
                      <a:cubicBezTo>
                        <a:pt x="355" y="2710"/>
                        <a:pt x="252" y="2789"/>
                        <a:pt x="172" y="2881"/>
                      </a:cubicBezTo>
                      <a:cubicBezTo>
                        <a:pt x="183" y="2892"/>
                        <a:pt x="183" y="2904"/>
                        <a:pt x="195" y="2915"/>
                      </a:cubicBezTo>
                      <a:cubicBezTo>
                        <a:pt x="218" y="2961"/>
                        <a:pt x="206" y="3029"/>
                        <a:pt x="161" y="3063"/>
                      </a:cubicBezTo>
                      <a:cubicBezTo>
                        <a:pt x="81" y="3109"/>
                        <a:pt x="24" y="3200"/>
                        <a:pt x="1" y="3292"/>
                      </a:cubicBezTo>
                      <a:cubicBezTo>
                        <a:pt x="1" y="3303"/>
                        <a:pt x="1" y="3326"/>
                        <a:pt x="1" y="3349"/>
                      </a:cubicBezTo>
                      <a:cubicBezTo>
                        <a:pt x="35" y="3508"/>
                        <a:pt x="138" y="3645"/>
                        <a:pt x="297" y="3714"/>
                      </a:cubicBezTo>
                      <a:cubicBezTo>
                        <a:pt x="434" y="3782"/>
                        <a:pt x="526" y="3908"/>
                        <a:pt x="571" y="4056"/>
                      </a:cubicBezTo>
                      <a:cubicBezTo>
                        <a:pt x="583" y="4102"/>
                        <a:pt x="606" y="4147"/>
                        <a:pt x="628" y="4193"/>
                      </a:cubicBezTo>
                      <a:lnTo>
                        <a:pt x="674" y="4250"/>
                      </a:lnTo>
                      <a:cubicBezTo>
                        <a:pt x="715" y="4308"/>
                        <a:pt x="727" y="4324"/>
                        <a:pt x="747" y="4324"/>
                      </a:cubicBezTo>
                      <a:cubicBezTo>
                        <a:pt x="755" y="4324"/>
                        <a:pt x="764" y="4322"/>
                        <a:pt x="777" y="4319"/>
                      </a:cubicBezTo>
                      <a:cubicBezTo>
                        <a:pt x="787" y="4317"/>
                        <a:pt x="796" y="4316"/>
                        <a:pt x="806" y="4316"/>
                      </a:cubicBezTo>
                      <a:cubicBezTo>
                        <a:pt x="852" y="4316"/>
                        <a:pt x="895" y="4338"/>
                        <a:pt x="914" y="4376"/>
                      </a:cubicBezTo>
                      <a:lnTo>
                        <a:pt x="914" y="4387"/>
                      </a:lnTo>
                      <a:cubicBezTo>
                        <a:pt x="914" y="4399"/>
                        <a:pt x="925" y="4410"/>
                        <a:pt x="925" y="4421"/>
                      </a:cubicBezTo>
                      <a:lnTo>
                        <a:pt x="937" y="4421"/>
                      </a:lnTo>
                      <a:cubicBezTo>
                        <a:pt x="1051" y="4410"/>
                        <a:pt x="1176" y="4387"/>
                        <a:pt x="1279" y="4341"/>
                      </a:cubicBezTo>
                      <a:lnTo>
                        <a:pt x="6677" y="1705"/>
                      </a:lnTo>
                      <a:cubicBezTo>
                        <a:pt x="6711" y="1682"/>
                        <a:pt x="6745" y="1637"/>
                        <a:pt x="6734" y="1580"/>
                      </a:cubicBezTo>
                      <a:lnTo>
                        <a:pt x="6734" y="1580"/>
                      </a:lnTo>
                      <a:lnTo>
                        <a:pt x="6700" y="1591"/>
                      </a:lnTo>
                      <a:cubicBezTo>
                        <a:pt x="5889" y="1580"/>
                        <a:pt x="5467" y="633"/>
                        <a:pt x="6004" y="28"/>
                      </a:cubicBezTo>
                      <a:cubicBezTo>
                        <a:pt x="5985" y="9"/>
                        <a:pt x="5962" y="0"/>
                        <a:pt x="59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9" name="Google Shape;1759;p44"/>
                <p:cNvSpPr/>
                <p:nvPr/>
              </p:nvSpPr>
              <p:spPr>
                <a:xfrm>
                  <a:off x="1451154" y="894243"/>
                  <a:ext cx="42731" cy="522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9" h="1564" extrusionOk="0">
                      <a:moveTo>
                        <a:pt x="537" y="0"/>
                      </a:moveTo>
                      <a:cubicBezTo>
                        <a:pt x="1" y="605"/>
                        <a:pt x="423" y="1564"/>
                        <a:pt x="1233" y="1564"/>
                      </a:cubicBezTo>
                      <a:lnTo>
                        <a:pt x="1279" y="1564"/>
                      </a:lnTo>
                      <a:cubicBezTo>
                        <a:pt x="1268" y="1507"/>
                        <a:pt x="1233" y="1472"/>
                        <a:pt x="1176" y="1472"/>
                      </a:cubicBezTo>
                      <a:cubicBezTo>
                        <a:pt x="880" y="1438"/>
                        <a:pt x="628" y="1267"/>
                        <a:pt x="492" y="1005"/>
                      </a:cubicBezTo>
                      <a:cubicBezTo>
                        <a:pt x="366" y="731"/>
                        <a:pt x="389" y="411"/>
                        <a:pt x="560" y="160"/>
                      </a:cubicBezTo>
                      <a:cubicBezTo>
                        <a:pt x="583" y="114"/>
                        <a:pt x="583" y="57"/>
                        <a:pt x="549" y="12"/>
                      </a:cubicBezTo>
                      <a:lnTo>
                        <a:pt x="53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60" name="Google Shape;1760;p44"/>
                <p:cNvSpPr/>
                <p:nvPr/>
              </p:nvSpPr>
              <p:spPr>
                <a:xfrm>
                  <a:off x="1231918" y="698695"/>
                  <a:ext cx="107948" cy="2272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31" h="6801" extrusionOk="0">
                      <a:moveTo>
                        <a:pt x="1222" y="1037"/>
                      </a:moveTo>
                      <a:lnTo>
                        <a:pt x="1222" y="1037"/>
                      </a:lnTo>
                      <a:cubicBezTo>
                        <a:pt x="1176" y="1733"/>
                        <a:pt x="1507" y="2316"/>
                        <a:pt x="1815" y="2886"/>
                      </a:cubicBezTo>
                      <a:cubicBezTo>
                        <a:pt x="2328" y="3787"/>
                        <a:pt x="2796" y="4642"/>
                        <a:pt x="2034" y="5953"/>
                      </a:cubicBezTo>
                      <a:lnTo>
                        <a:pt x="2034" y="5953"/>
                      </a:lnTo>
                      <a:cubicBezTo>
                        <a:pt x="2107" y="5310"/>
                        <a:pt x="1802" y="4834"/>
                        <a:pt x="1484" y="4324"/>
                      </a:cubicBezTo>
                      <a:cubicBezTo>
                        <a:pt x="994" y="3548"/>
                        <a:pt x="446" y="2692"/>
                        <a:pt x="1222" y="1037"/>
                      </a:cubicBezTo>
                      <a:close/>
                      <a:moveTo>
                        <a:pt x="1607" y="0"/>
                      </a:moveTo>
                      <a:cubicBezTo>
                        <a:pt x="1575" y="0"/>
                        <a:pt x="1543" y="13"/>
                        <a:pt x="1519" y="44"/>
                      </a:cubicBezTo>
                      <a:cubicBezTo>
                        <a:pt x="1" y="2407"/>
                        <a:pt x="686" y="3491"/>
                        <a:pt x="1290" y="4461"/>
                      </a:cubicBezTo>
                      <a:cubicBezTo>
                        <a:pt x="1713" y="5123"/>
                        <a:pt x="2078" y="5705"/>
                        <a:pt x="1553" y="6641"/>
                      </a:cubicBezTo>
                      <a:cubicBezTo>
                        <a:pt x="1519" y="6698"/>
                        <a:pt x="1541" y="6755"/>
                        <a:pt x="1587" y="6789"/>
                      </a:cubicBezTo>
                      <a:cubicBezTo>
                        <a:pt x="1598" y="6800"/>
                        <a:pt x="1621" y="6800"/>
                        <a:pt x="1644" y="6800"/>
                      </a:cubicBezTo>
                      <a:cubicBezTo>
                        <a:pt x="1678" y="6800"/>
                        <a:pt x="1713" y="6789"/>
                        <a:pt x="1735" y="6766"/>
                      </a:cubicBezTo>
                      <a:cubicBezTo>
                        <a:pt x="3230" y="4940"/>
                        <a:pt x="2591" y="3788"/>
                        <a:pt x="2021" y="2772"/>
                      </a:cubicBezTo>
                      <a:cubicBezTo>
                        <a:pt x="1564" y="1973"/>
                        <a:pt x="1142" y="1209"/>
                        <a:pt x="1713" y="159"/>
                      </a:cubicBezTo>
                      <a:cubicBezTo>
                        <a:pt x="1752" y="71"/>
                        <a:pt x="1681" y="0"/>
                        <a:pt x="160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61" name="Google Shape;1761;p44"/>
                <p:cNvSpPr/>
                <p:nvPr/>
              </p:nvSpPr>
              <p:spPr>
                <a:xfrm>
                  <a:off x="1238800" y="988894"/>
                  <a:ext cx="61408" cy="605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8" h="1812" extrusionOk="0">
                      <a:moveTo>
                        <a:pt x="685" y="534"/>
                      </a:moveTo>
                      <a:cubicBezTo>
                        <a:pt x="719" y="773"/>
                        <a:pt x="879" y="968"/>
                        <a:pt x="1096" y="1059"/>
                      </a:cubicBezTo>
                      <a:cubicBezTo>
                        <a:pt x="1176" y="1104"/>
                        <a:pt x="1233" y="1184"/>
                        <a:pt x="1256" y="1287"/>
                      </a:cubicBezTo>
                      <a:cubicBezTo>
                        <a:pt x="1278" y="1356"/>
                        <a:pt x="1313" y="1413"/>
                        <a:pt x="1358" y="1470"/>
                      </a:cubicBezTo>
                      <a:lnTo>
                        <a:pt x="1392" y="1527"/>
                      </a:lnTo>
                      <a:cubicBezTo>
                        <a:pt x="1404" y="1538"/>
                        <a:pt x="1415" y="1550"/>
                        <a:pt x="1415" y="1572"/>
                      </a:cubicBezTo>
                      <a:cubicBezTo>
                        <a:pt x="1380" y="1578"/>
                        <a:pt x="1345" y="1580"/>
                        <a:pt x="1311" y="1580"/>
                      </a:cubicBezTo>
                      <a:cubicBezTo>
                        <a:pt x="1042" y="1580"/>
                        <a:pt x="795" y="1427"/>
                        <a:pt x="674" y="1184"/>
                      </a:cubicBezTo>
                      <a:cubicBezTo>
                        <a:pt x="571" y="979"/>
                        <a:pt x="571" y="739"/>
                        <a:pt x="685" y="534"/>
                      </a:cubicBezTo>
                      <a:close/>
                      <a:moveTo>
                        <a:pt x="989" y="0"/>
                      </a:moveTo>
                      <a:cubicBezTo>
                        <a:pt x="973" y="0"/>
                        <a:pt x="959" y="3"/>
                        <a:pt x="947" y="9"/>
                      </a:cubicBezTo>
                      <a:lnTo>
                        <a:pt x="902" y="32"/>
                      </a:lnTo>
                      <a:cubicBezTo>
                        <a:pt x="0" y="477"/>
                        <a:pt x="320" y="1812"/>
                        <a:pt x="1313" y="1812"/>
                      </a:cubicBezTo>
                      <a:cubicBezTo>
                        <a:pt x="1450" y="1812"/>
                        <a:pt x="1586" y="1778"/>
                        <a:pt x="1723" y="1721"/>
                      </a:cubicBezTo>
                      <a:lnTo>
                        <a:pt x="1769" y="1698"/>
                      </a:lnTo>
                      <a:cubicBezTo>
                        <a:pt x="1815" y="1675"/>
                        <a:pt x="1838" y="1618"/>
                        <a:pt x="1826" y="1572"/>
                      </a:cubicBezTo>
                      <a:cubicBezTo>
                        <a:pt x="1701" y="1572"/>
                        <a:pt x="1575" y="1515"/>
                        <a:pt x="1484" y="1424"/>
                      </a:cubicBezTo>
                      <a:cubicBezTo>
                        <a:pt x="1450" y="1367"/>
                        <a:pt x="1415" y="1298"/>
                        <a:pt x="1392" y="1230"/>
                      </a:cubicBezTo>
                      <a:cubicBezTo>
                        <a:pt x="1370" y="1139"/>
                        <a:pt x="1313" y="1059"/>
                        <a:pt x="1233" y="1002"/>
                      </a:cubicBezTo>
                      <a:cubicBezTo>
                        <a:pt x="1027" y="910"/>
                        <a:pt x="902" y="705"/>
                        <a:pt x="902" y="488"/>
                      </a:cubicBezTo>
                      <a:cubicBezTo>
                        <a:pt x="902" y="477"/>
                        <a:pt x="902" y="465"/>
                        <a:pt x="902" y="443"/>
                      </a:cubicBezTo>
                      <a:cubicBezTo>
                        <a:pt x="925" y="294"/>
                        <a:pt x="982" y="157"/>
                        <a:pt x="1073" y="43"/>
                      </a:cubicBezTo>
                      <a:cubicBezTo>
                        <a:pt x="1062" y="20"/>
                        <a:pt x="1050" y="20"/>
                        <a:pt x="1039" y="9"/>
                      </a:cubicBezTo>
                      <a:cubicBezTo>
                        <a:pt x="1022" y="3"/>
                        <a:pt x="1004" y="0"/>
                        <a:pt x="98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62" name="Google Shape;1762;p44"/>
                <p:cNvSpPr/>
                <p:nvPr/>
              </p:nvSpPr>
              <p:spPr>
                <a:xfrm>
                  <a:off x="1268903" y="989930"/>
                  <a:ext cx="7283" cy="137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" h="412" extrusionOk="0">
                      <a:moveTo>
                        <a:pt x="183" y="1"/>
                      </a:moveTo>
                      <a:cubicBezTo>
                        <a:pt x="81" y="115"/>
                        <a:pt x="24" y="263"/>
                        <a:pt x="1" y="412"/>
                      </a:cubicBezTo>
                      <a:cubicBezTo>
                        <a:pt x="24" y="320"/>
                        <a:pt x="81" y="229"/>
                        <a:pt x="161" y="183"/>
                      </a:cubicBezTo>
                      <a:cubicBezTo>
                        <a:pt x="206" y="149"/>
                        <a:pt x="218" y="81"/>
                        <a:pt x="195" y="35"/>
                      </a:cubicBezTo>
                      <a:cubicBezTo>
                        <a:pt x="195" y="24"/>
                        <a:pt x="183" y="12"/>
                        <a:pt x="183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63" name="Google Shape;1763;p44"/>
                <p:cNvSpPr/>
                <p:nvPr/>
              </p:nvSpPr>
              <p:spPr>
                <a:xfrm>
                  <a:off x="1226205" y="839083"/>
                  <a:ext cx="71731" cy="146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7" h="4391" extrusionOk="0">
                      <a:moveTo>
                        <a:pt x="1359" y="887"/>
                      </a:moveTo>
                      <a:lnTo>
                        <a:pt x="1359" y="887"/>
                      </a:lnTo>
                      <a:cubicBezTo>
                        <a:pt x="1724" y="1800"/>
                        <a:pt x="1416" y="2279"/>
                        <a:pt x="1119" y="2758"/>
                      </a:cubicBezTo>
                      <a:cubicBezTo>
                        <a:pt x="959" y="3032"/>
                        <a:pt x="777" y="3306"/>
                        <a:pt x="765" y="3637"/>
                      </a:cubicBezTo>
                      <a:cubicBezTo>
                        <a:pt x="411" y="2918"/>
                        <a:pt x="697" y="2416"/>
                        <a:pt x="982" y="1891"/>
                      </a:cubicBezTo>
                      <a:cubicBezTo>
                        <a:pt x="1153" y="1571"/>
                        <a:pt x="1324" y="1252"/>
                        <a:pt x="1359" y="887"/>
                      </a:cubicBezTo>
                      <a:close/>
                      <a:moveTo>
                        <a:pt x="1071" y="0"/>
                      </a:moveTo>
                      <a:cubicBezTo>
                        <a:pt x="1049" y="0"/>
                        <a:pt x="1026" y="6"/>
                        <a:pt x="1005" y="19"/>
                      </a:cubicBezTo>
                      <a:cubicBezTo>
                        <a:pt x="959" y="42"/>
                        <a:pt x="936" y="111"/>
                        <a:pt x="971" y="168"/>
                      </a:cubicBezTo>
                      <a:cubicBezTo>
                        <a:pt x="1313" y="807"/>
                        <a:pt x="1062" y="1263"/>
                        <a:pt x="777" y="1788"/>
                      </a:cubicBezTo>
                      <a:cubicBezTo>
                        <a:pt x="411" y="2439"/>
                        <a:pt x="1" y="3180"/>
                        <a:pt x="959" y="4356"/>
                      </a:cubicBezTo>
                      <a:cubicBezTo>
                        <a:pt x="982" y="4379"/>
                        <a:pt x="1016" y="4390"/>
                        <a:pt x="1051" y="4390"/>
                      </a:cubicBezTo>
                      <a:cubicBezTo>
                        <a:pt x="1073" y="4390"/>
                        <a:pt x="1096" y="4390"/>
                        <a:pt x="1108" y="4379"/>
                      </a:cubicBezTo>
                      <a:cubicBezTo>
                        <a:pt x="1165" y="4345"/>
                        <a:pt x="1176" y="4276"/>
                        <a:pt x="1142" y="4230"/>
                      </a:cubicBezTo>
                      <a:cubicBezTo>
                        <a:pt x="822" y="3648"/>
                        <a:pt x="1039" y="3317"/>
                        <a:pt x="1313" y="2884"/>
                      </a:cubicBezTo>
                      <a:cubicBezTo>
                        <a:pt x="1690" y="2302"/>
                        <a:pt x="2146" y="1560"/>
                        <a:pt x="1165" y="54"/>
                      </a:cubicBezTo>
                      <a:cubicBezTo>
                        <a:pt x="1143" y="18"/>
                        <a:pt x="1108" y="0"/>
                        <a:pt x="107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764" name="Google Shape;1764;p44"/>
              <p:cNvGrpSpPr/>
              <p:nvPr/>
            </p:nvGrpSpPr>
            <p:grpSpPr>
              <a:xfrm>
                <a:off x="4081582" y="3799136"/>
                <a:ext cx="602788" cy="556604"/>
                <a:chOff x="1226205" y="1083210"/>
                <a:chExt cx="379805" cy="350705"/>
              </a:xfrm>
            </p:grpSpPr>
            <p:sp>
              <p:nvSpPr>
                <p:cNvPr id="1765" name="Google Shape;1765;p44"/>
                <p:cNvSpPr/>
                <p:nvPr/>
              </p:nvSpPr>
              <p:spPr>
                <a:xfrm>
                  <a:off x="1250594" y="1120730"/>
                  <a:ext cx="78580" cy="1643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2" h="4919" extrusionOk="0">
                      <a:moveTo>
                        <a:pt x="766" y="0"/>
                      </a:moveTo>
                      <a:lnTo>
                        <a:pt x="766" y="0"/>
                      </a:lnTo>
                      <a:cubicBezTo>
                        <a:pt x="1" y="1643"/>
                        <a:pt x="549" y="2511"/>
                        <a:pt x="1039" y="3287"/>
                      </a:cubicBezTo>
                      <a:cubicBezTo>
                        <a:pt x="1359" y="3789"/>
                        <a:pt x="1667" y="4280"/>
                        <a:pt x="1587" y="4919"/>
                      </a:cubicBezTo>
                      <a:cubicBezTo>
                        <a:pt x="2352" y="3606"/>
                        <a:pt x="1873" y="2750"/>
                        <a:pt x="1370" y="1837"/>
                      </a:cubicBezTo>
                      <a:cubicBezTo>
                        <a:pt x="1062" y="1278"/>
                        <a:pt x="731" y="696"/>
                        <a:pt x="76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66" name="Google Shape;1766;p44"/>
                <p:cNvSpPr/>
                <p:nvPr/>
              </p:nvSpPr>
              <p:spPr>
                <a:xfrm>
                  <a:off x="1540760" y="1241106"/>
                  <a:ext cx="60272" cy="481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4" h="1442" extrusionOk="0">
                      <a:moveTo>
                        <a:pt x="1002" y="0"/>
                      </a:moveTo>
                      <a:cubicBezTo>
                        <a:pt x="898" y="0"/>
                        <a:pt x="794" y="23"/>
                        <a:pt x="697" y="72"/>
                      </a:cubicBezTo>
                      <a:lnTo>
                        <a:pt x="605" y="106"/>
                      </a:lnTo>
                      <a:cubicBezTo>
                        <a:pt x="1" y="505"/>
                        <a:pt x="286" y="1441"/>
                        <a:pt x="1005" y="1441"/>
                      </a:cubicBezTo>
                      <a:cubicBezTo>
                        <a:pt x="1062" y="1441"/>
                        <a:pt x="1108" y="1430"/>
                        <a:pt x="1165" y="1418"/>
                      </a:cubicBezTo>
                      <a:lnTo>
                        <a:pt x="1313" y="1350"/>
                      </a:lnTo>
                      <a:cubicBezTo>
                        <a:pt x="1655" y="1167"/>
                        <a:pt x="1804" y="745"/>
                        <a:pt x="1633" y="391"/>
                      </a:cubicBezTo>
                      <a:lnTo>
                        <a:pt x="1644" y="391"/>
                      </a:lnTo>
                      <a:cubicBezTo>
                        <a:pt x="1521" y="146"/>
                        <a:pt x="1264" y="0"/>
                        <a:pt x="10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67" name="Google Shape;1767;p44"/>
                <p:cNvSpPr/>
                <p:nvPr/>
              </p:nvSpPr>
              <p:spPr>
                <a:xfrm>
                  <a:off x="1280363" y="1293059"/>
                  <a:ext cx="202866" cy="127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2" h="3830" extrusionOk="0">
                      <a:moveTo>
                        <a:pt x="5455" y="0"/>
                      </a:moveTo>
                      <a:lnTo>
                        <a:pt x="331" y="2500"/>
                      </a:lnTo>
                      <a:cubicBezTo>
                        <a:pt x="137" y="2591"/>
                        <a:pt x="12" y="2773"/>
                        <a:pt x="0" y="2990"/>
                      </a:cubicBezTo>
                      <a:cubicBezTo>
                        <a:pt x="0" y="3116"/>
                        <a:pt x="69" y="3241"/>
                        <a:pt x="194" y="3298"/>
                      </a:cubicBezTo>
                      <a:cubicBezTo>
                        <a:pt x="331" y="3367"/>
                        <a:pt x="422" y="3492"/>
                        <a:pt x="468" y="3641"/>
                      </a:cubicBezTo>
                      <a:cubicBezTo>
                        <a:pt x="479" y="3686"/>
                        <a:pt x="502" y="3732"/>
                        <a:pt x="525" y="3778"/>
                      </a:cubicBezTo>
                      <a:cubicBezTo>
                        <a:pt x="559" y="3812"/>
                        <a:pt x="628" y="3829"/>
                        <a:pt x="708" y="3829"/>
                      </a:cubicBezTo>
                      <a:cubicBezTo>
                        <a:pt x="788" y="3829"/>
                        <a:pt x="879" y="3812"/>
                        <a:pt x="959" y="3778"/>
                      </a:cubicBezTo>
                      <a:lnTo>
                        <a:pt x="6071" y="1279"/>
                      </a:lnTo>
                      <a:cubicBezTo>
                        <a:pt x="5832" y="1176"/>
                        <a:pt x="5638" y="993"/>
                        <a:pt x="5524" y="765"/>
                      </a:cubicBezTo>
                      <a:cubicBezTo>
                        <a:pt x="5444" y="617"/>
                        <a:pt x="5410" y="457"/>
                        <a:pt x="5410" y="297"/>
                      </a:cubicBezTo>
                      <a:cubicBezTo>
                        <a:pt x="5410" y="194"/>
                        <a:pt x="5421" y="92"/>
                        <a:pt x="545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68" name="Google Shape;1768;p44"/>
                <p:cNvSpPr/>
                <p:nvPr/>
              </p:nvSpPr>
              <p:spPr>
                <a:xfrm>
                  <a:off x="1540760" y="1230615"/>
                  <a:ext cx="65250" cy="632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3" h="1893" extrusionOk="0">
                      <a:moveTo>
                        <a:pt x="881" y="228"/>
                      </a:moveTo>
                      <a:cubicBezTo>
                        <a:pt x="960" y="228"/>
                        <a:pt x="1041" y="242"/>
                        <a:pt x="1119" y="272"/>
                      </a:cubicBezTo>
                      <a:cubicBezTo>
                        <a:pt x="1701" y="477"/>
                        <a:pt x="1758" y="1287"/>
                        <a:pt x="1199" y="1573"/>
                      </a:cubicBezTo>
                      <a:lnTo>
                        <a:pt x="1051" y="1653"/>
                      </a:lnTo>
                      <a:cubicBezTo>
                        <a:pt x="994" y="1664"/>
                        <a:pt x="936" y="1664"/>
                        <a:pt x="879" y="1664"/>
                      </a:cubicBezTo>
                      <a:cubicBezTo>
                        <a:pt x="605" y="1664"/>
                        <a:pt x="354" y="1504"/>
                        <a:pt x="240" y="1265"/>
                      </a:cubicBezTo>
                      <a:cubicBezTo>
                        <a:pt x="69" y="934"/>
                        <a:pt x="183" y="534"/>
                        <a:pt x="491" y="340"/>
                      </a:cubicBezTo>
                      <a:lnTo>
                        <a:pt x="571" y="306"/>
                      </a:lnTo>
                      <a:cubicBezTo>
                        <a:pt x="669" y="254"/>
                        <a:pt x="774" y="228"/>
                        <a:pt x="881" y="228"/>
                      </a:cubicBezTo>
                      <a:close/>
                      <a:moveTo>
                        <a:pt x="875" y="0"/>
                      </a:moveTo>
                      <a:cubicBezTo>
                        <a:pt x="742" y="0"/>
                        <a:pt x="607" y="29"/>
                        <a:pt x="480" y="89"/>
                      </a:cubicBezTo>
                      <a:lnTo>
                        <a:pt x="389" y="135"/>
                      </a:lnTo>
                      <a:lnTo>
                        <a:pt x="377" y="146"/>
                      </a:lnTo>
                      <a:cubicBezTo>
                        <a:pt x="297" y="192"/>
                        <a:pt x="229" y="249"/>
                        <a:pt x="172" y="317"/>
                      </a:cubicBezTo>
                      <a:lnTo>
                        <a:pt x="183" y="329"/>
                      </a:lnTo>
                      <a:cubicBezTo>
                        <a:pt x="229" y="363"/>
                        <a:pt x="229" y="431"/>
                        <a:pt x="195" y="477"/>
                      </a:cubicBezTo>
                      <a:cubicBezTo>
                        <a:pt x="23" y="717"/>
                        <a:pt x="1" y="1048"/>
                        <a:pt x="138" y="1310"/>
                      </a:cubicBezTo>
                      <a:cubicBezTo>
                        <a:pt x="195" y="1447"/>
                        <a:pt x="297" y="1561"/>
                        <a:pt x="411" y="1641"/>
                      </a:cubicBezTo>
                      <a:cubicBezTo>
                        <a:pt x="537" y="1721"/>
                        <a:pt x="674" y="1767"/>
                        <a:pt x="811" y="1778"/>
                      </a:cubicBezTo>
                      <a:cubicBezTo>
                        <a:pt x="868" y="1789"/>
                        <a:pt x="914" y="1824"/>
                        <a:pt x="914" y="1869"/>
                      </a:cubicBezTo>
                      <a:cubicBezTo>
                        <a:pt x="914" y="1881"/>
                        <a:pt x="914" y="1881"/>
                        <a:pt x="914" y="1892"/>
                      </a:cubicBezTo>
                      <a:cubicBezTo>
                        <a:pt x="982" y="1892"/>
                        <a:pt x="1051" y="1881"/>
                        <a:pt x="1119" y="1858"/>
                      </a:cubicBezTo>
                      <a:lnTo>
                        <a:pt x="1142" y="1858"/>
                      </a:lnTo>
                      <a:lnTo>
                        <a:pt x="1302" y="1778"/>
                      </a:lnTo>
                      <a:cubicBezTo>
                        <a:pt x="1758" y="1550"/>
                        <a:pt x="1952" y="991"/>
                        <a:pt x="1724" y="523"/>
                      </a:cubicBezTo>
                      <a:cubicBezTo>
                        <a:pt x="1559" y="193"/>
                        <a:pt x="1222" y="0"/>
                        <a:pt x="87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69" name="Google Shape;1769;p44"/>
                <p:cNvSpPr/>
                <p:nvPr/>
              </p:nvSpPr>
              <p:spPr>
                <a:xfrm>
                  <a:off x="1460810" y="1240037"/>
                  <a:ext cx="110487" cy="911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7" h="2729" extrusionOk="0">
                      <a:moveTo>
                        <a:pt x="2257" y="366"/>
                      </a:moveTo>
                      <a:lnTo>
                        <a:pt x="2257" y="366"/>
                      </a:lnTo>
                      <a:cubicBezTo>
                        <a:pt x="2097" y="880"/>
                        <a:pt x="2359" y="1439"/>
                        <a:pt x="2862" y="1644"/>
                      </a:cubicBezTo>
                      <a:lnTo>
                        <a:pt x="1264" y="2432"/>
                      </a:lnTo>
                      <a:lnTo>
                        <a:pt x="1264" y="2420"/>
                      </a:lnTo>
                      <a:cubicBezTo>
                        <a:pt x="1172" y="2455"/>
                        <a:pt x="1083" y="2470"/>
                        <a:pt x="999" y="2470"/>
                      </a:cubicBezTo>
                      <a:cubicBezTo>
                        <a:pt x="355" y="2470"/>
                        <a:pt x="0" y="1557"/>
                        <a:pt x="636" y="1154"/>
                      </a:cubicBezTo>
                      <a:lnTo>
                        <a:pt x="2257" y="366"/>
                      </a:lnTo>
                      <a:close/>
                      <a:moveTo>
                        <a:pt x="2487" y="1"/>
                      </a:moveTo>
                      <a:cubicBezTo>
                        <a:pt x="2472" y="1"/>
                        <a:pt x="2455" y="4"/>
                        <a:pt x="2439" y="12"/>
                      </a:cubicBezTo>
                      <a:lnTo>
                        <a:pt x="545" y="948"/>
                      </a:lnTo>
                      <a:cubicBezTo>
                        <a:pt x="431" y="994"/>
                        <a:pt x="339" y="1074"/>
                        <a:pt x="260" y="1154"/>
                      </a:cubicBezTo>
                      <a:lnTo>
                        <a:pt x="271" y="1177"/>
                      </a:lnTo>
                      <a:cubicBezTo>
                        <a:pt x="305" y="1211"/>
                        <a:pt x="305" y="1268"/>
                        <a:pt x="282" y="1313"/>
                      </a:cubicBezTo>
                      <a:cubicBezTo>
                        <a:pt x="100" y="1565"/>
                        <a:pt x="77" y="1895"/>
                        <a:pt x="203" y="2169"/>
                      </a:cubicBezTo>
                      <a:cubicBezTo>
                        <a:pt x="271" y="2295"/>
                        <a:pt x="374" y="2409"/>
                        <a:pt x="488" y="2489"/>
                      </a:cubicBezTo>
                      <a:cubicBezTo>
                        <a:pt x="613" y="2580"/>
                        <a:pt x="750" y="2626"/>
                        <a:pt x="899" y="2637"/>
                      </a:cubicBezTo>
                      <a:cubicBezTo>
                        <a:pt x="944" y="2637"/>
                        <a:pt x="990" y="2672"/>
                        <a:pt x="1001" y="2729"/>
                      </a:cubicBezTo>
                      <a:cubicBezTo>
                        <a:pt x="1127" y="2717"/>
                        <a:pt x="1252" y="2694"/>
                        <a:pt x="1367" y="2637"/>
                      </a:cubicBezTo>
                      <a:lnTo>
                        <a:pt x="3250" y="1713"/>
                      </a:lnTo>
                      <a:cubicBezTo>
                        <a:pt x="3284" y="1690"/>
                        <a:pt x="3307" y="1656"/>
                        <a:pt x="3307" y="1610"/>
                      </a:cubicBezTo>
                      <a:lnTo>
                        <a:pt x="3284" y="1599"/>
                      </a:lnTo>
                      <a:cubicBezTo>
                        <a:pt x="2462" y="1599"/>
                        <a:pt x="2028" y="640"/>
                        <a:pt x="2565" y="35"/>
                      </a:cubicBezTo>
                      <a:cubicBezTo>
                        <a:pt x="2543" y="13"/>
                        <a:pt x="2516" y="1"/>
                        <a:pt x="248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70" name="Google Shape;1770;p44"/>
                <p:cNvSpPr/>
                <p:nvPr/>
              </p:nvSpPr>
              <p:spPr>
                <a:xfrm>
                  <a:off x="1528565" y="1241574"/>
                  <a:ext cx="42731" cy="52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9" h="1565" extrusionOk="0">
                      <a:moveTo>
                        <a:pt x="537" y="1"/>
                      </a:moveTo>
                      <a:cubicBezTo>
                        <a:pt x="0" y="606"/>
                        <a:pt x="434" y="1564"/>
                        <a:pt x="1244" y="1564"/>
                      </a:cubicBezTo>
                      <a:lnTo>
                        <a:pt x="1279" y="1564"/>
                      </a:lnTo>
                      <a:cubicBezTo>
                        <a:pt x="1279" y="1553"/>
                        <a:pt x="1279" y="1553"/>
                        <a:pt x="1279" y="1541"/>
                      </a:cubicBezTo>
                      <a:cubicBezTo>
                        <a:pt x="1267" y="1496"/>
                        <a:pt x="1222" y="1461"/>
                        <a:pt x="1176" y="1461"/>
                      </a:cubicBezTo>
                      <a:cubicBezTo>
                        <a:pt x="1028" y="1450"/>
                        <a:pt x="891" y="1393"/>
                        <a:pt x="765" y="1313"/>
                      </a:cubicBezTo>
                      <a:cubicBezTo>
                        <a:pt x="651" y="1233"/>
                        <a:pt x="548" y="1119"/>
                        <a:pt x="491" y="994"/>
                      </a:cubicBezTo>
                      <a:cubicBezTo>
                        <a:pt x="354" y="720"/>
                        <a:pt x="377" y="400"/>
                        <a:pt x="548" y="149"/>
                      </a:cubicBezTo>
                      <a:cubicBezTo>
                        <a:pt x="582" y="103"/>
                        <a:pt x="582" y="46"/>
                        <a:pt x="548" y="12"/>
                      </a:cubicBezTo>
                      <a:lnTo>
                        <a:pt x="537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71" name="Google Shape;1771;p44"/>
                <p:cNvSpPr/>
                <p:nvPr/>
              </p:nvSpPr>
              <p:spPr>
                <a:xfrm>
                  <a:off x="1268535" y="1278158"/>
                  <a:ext cx="225751" cy="147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7" h="4418" extrusionOk="0">
                      <a:moveTo>
                        <a:pt x="5706" y="355"/>
                      </a:moveTo>
                      <a:lnTo>
                        <a:pt x="5706" y="355"/>
                      </a:lnTo>
                      <a:cubicBezTo>
                        <a:pt x="5547" y="869"/>
                        <a:pt x="5809" y="1428"/>
                        <a:pt x="6323" y="1633"/>
                      </a:cubicBezTo>
                      <a:lnTo>
                        <a:pt x="1187" y="4132"/>
                      </a:lnTo>
                      <a:lnTo>
                        <a:pt x="1199" y="4132"/>
                      </a:lnTo>
                      <a:cubicBezTo>
                        <a:pt x="1121" y="4171"/>
                        <a:pt x="1034" y="4191"/>
                        <a:pt x="957" y="4191"/>
                      </a:cubicBezTo>
                      <a:cubicBezTo>
                        <a:pt x="875" y="4191"/>
                        <a:pt x="806" y="4168"/>
                        <a:pt x="776" y="4121"/>
                      </a:cubicBezTo>
                      <a:cubicBezTo>
                        <a:pt x="754" y="4087"/>
                        <a:pt x="731" y="4041"/>
                        <a:pt x="719" y="3996"/>
                      </a:cubicBezTo>
                      <a:cubicBezTo>
                        <a:pt x="674" y="3847"/>
                        <a:pt x="582" y="3722"/>
                        <a:pt x="445" y="3642"/>
                      </a:cubicBezTo>
                      <a:cubicBezTo>
                        <a:pt x="320" y="3596"/>
                        <a:pt x="240" y="3471"/>
                        <a:pt x="240" y="3334"/>
                      </a:cubicBezTo>
                      <a:cubicBezTo>
                        <a:pt x="263" y="3128"/>
                        <a:pt x="388" y="2946"/>
                        <a:pt x="582" y="2854"/>
                      </a:cubicBezTo>
                      <a:lnTo>
                        <a:pt x="5706" y="355"/>
                      </a:lnTo>
                      <a:close/>
                      <a:moveTo>
                        <a:pt x="5941" y="0"/>
                      </a:moveTo>
                      <a:cubicBezTo>
                        <a:pt x="5924" y="0"/>
                        <a:pt x="5906" y="4"/>
                        <a:pt x="5889" y="13"/>
                      </a:cubicBezTo>
                      <a:lnTo>
                        <a:pt x="468" y="2660"/>
                      </a:lnTo>
                      <a:cubicBezTo>
                        <a:pt x="366" y="2706"/>
                        <a:pt x="263" y="2786"/>
                        <a:pt x="183" y="2877"/>
                      </a:cubicBezTo>
                      <a:cubicBezTo>
                        <a:pt x="194" y="2889"/>
                        <a:pt x="206" y="2900"/>
                        <a:pt x="206" y="2911"/>
                      </a:cubicBezTo>
                      <a:cubicBezTo>
                        <a:pt x="229" y="2957"/>
                        <a:pt x="217" y="3025"/>
                        <a:pt x="172" y="3060"/>
                      </a:cubicBezTo>
                      <a:cubicBezTo>
                        <a:pt x="69" y="3117"/>
                        <a:pt x="0" y="3231"/>
                        <a:pt x="12" y="3345"/>
                      </a:cubicBezTo>
                      <a:cubicBezTo>
                        <a:pt x="35" y="3516"/>
                        <a:pt x="149" y="3653"/>
                        <a:pt x="308" y="3710"/>
                      </a:cubicBezTo>
                      <a:cubicBezTo>
                        <a:pt x="445" y="3790"/>
                        <a:pt x="537" y="3916"/>
                        <a:pt x="582" y="4064"/>
                      </a:cubicBezTo>
                      <a:cubicBezTo>
                        <a:pt x="594" y="4110"/>
                        <a:pt x="617" y="4155"/>
                        <a:pt x="639" y="4190"/>
                      </a:cubicBezTo>
                      <a:cubicBezTo>
                        <a:pt x="651" y="4212"/>
                        <a:pt x="674" y="4235"/>
                        <a:pt x="685" y="4247"/>
                      </a:cubicBezTo>
                      <a:cubicBezTo>
                        <a:pt x="727" y="4314"/>
                        <a:pt x="738" y="4332"/>
                        <a:pt x="760" y="4332"/>
                      </a:cubicBezTo>
                      <a:cubicBezTo>
                        <a:pt x="767" y="4332"/>
                        <a:pt x="776" y="4329"/>
                        <a:pt x="788" y="4326"/>
                      </a:cubicBezTo>
                      <a:cubicBezTo>
                        <a:pt x="803" y="4321"/>
                        <a:pt x="817" y="4318"/>
                        <a:pt x="831" y="4318"/>
                      </a:cubicBezTo>
                      <a:cubicBezTo>
                        <a:pt x="872" y="4318"/>
                        <a:pt x="908" y="4341"/>
                        <a:pt x="925" y="4384"/>
                      </a:cubicBezTo>
                      <a:cubicBezTo>
                        <a:pt x="925" y="4395"/>
                        <a:pt x="936" y="4406"/>
                        <a:pt x="936" y="4418"/>
                      </a:cubicBezTo>
                      <a:lnTo>
                        <a:pt x="948" y="4418"/>
                      </a:lnTo>
                      <a:cubicBezTo>
                        <a:pt x="1062" y="4418"/>
                        <a:pt x="1187" y="4384"/>
                        <a:pt x="1290" y="4338"/>
                      </a:cubicBezTo>
                      <a:lnTo>
                        <a:pt x="6688" y="1702"/>
                      </a:lnTo>
                      <a:cubicBezTo>
                        <a:pt x="6722" y="1679"/>
                        <a:pt x="6756" y="1633"/>
                        <a:pt x="6745" y="1588"/>
                      </a:cubicBezTo>
                      <a:lnTo>
                        <a:pt x="6711" y="1588"/>
                      </a:lnTo>
                      <a:cubicBezTo>
                        <a:pt x="5900" y="1588"/>
                        <a:pt x="5478" y="629"/>
                        <a:pt x="6015" y="24"/>
                      </a:cubicBezTo>
                      <a:cubicBezTo>
                        <a:pt x="5993" y="10"/>
                        <a:pt x="5968" y="0"/>
                        <a:pt x="594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72" name="Google Shape;1772;p44"/>
                <p:cNvSpPr/>
                <p:nvPr/>
              </p:nvSpPr>
              <p:spPr>
                <a:xfrm>
                  <a:off x="1451154" y="1278559"/>
                  <a:ext cx="42731" cy="52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9" h="1565" extrusionOk="0">
                      <a:moveTo>
                        <a:pt x="537" y="1"/>
                      </a:moveTo>
                      <a:cubicBezTo>
                        <a:pt x="1" y="606"/>
                        <a:pt x="423" y="1564"/>
                        <a:pt x="1233" y="1564"/>
                      </a:cubicBezTo>
                      <a:lnTo>
                        <a:pt x="1279" y="1564"/>
                      </a:lnTo>
                      <a:cubicBezTo>
                        <a:pt x="1279" y="1519"/>
                        <a:pt x="1233" y="1473"/>
                        <a:pt x="1188" y="1473"/>
                      </a:cubicBezTo>
                      <a:cubicBezTo>
                        <a:pt x="1039" y="1461"/>
                        <a:pt x="902" y="1404"/>
                        <a:pt x="777" y="1324"/>
                      </a:cubicBezTo>
                      <a:cubicBezTo>
                        <a:pt x="651" y="1245"/>
                        <a:pt x="560" y="1130"/>
                        <a:pt x="492" y="1005"/>
                      </a:cubicBezTo>
                      <a:cubicBezTo>
                        <a:pt x="366" y="731"/>
                        <a:pt x="389" y="412"/>
                        <a:pt x="560" y="160"/>
                      </a:cubicBezTo>
                      <a:cubicBezTo>
                        <a:pt x="583" y="115"/>
                        <a:pt x="583" y="58"/>
                        <a:pt x="549" y="24"/>
                      </a:cubicBezTo>
                      <a:lnTo>
                        <a:pt x="537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73" name="Google Shape;1773;p44"/>
                <p:cNvSpPr/>
                <p:nvPr/>
              </p:nvSpPr>
              <p:spPr>
                <a:xfrm>
                  <a:off x="1231918" y="1083210"/>
                  <a:ext cx="107948" cy="227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31" h="6807" extrusionOk="0">
                      <a:moveTo>
                        <a:pt x="1222" y="1043"/>
                      </a:moveTo>
                      <a:lnTo>
                        <a:pt x="1222" y="1043"/>
                      </a:lnTo>
                      <a:cubicBezTo>
                        <a:pt x="1176" y="1728"/>
                        <a:pt x="1507" y="2310"/>
                        <a:pt x="1815" y="2881"/>
                      </a:cubicBezTo>
                      <a:cubicBezTo>
                        <a:pt x="2329" y="3782"/>
                        <a:pt x="2797" y="4638"/>
                        <a:pt x="2032" y="5950"/>
                      </a:cubicBezTo>
                      <a:cubicBezTo>
                        <a:pt x="2112" y="5323"/>
                        <a:pt x="1804" y="4832"/>
                        <a:pt x="1484" y="4318"/>
                      </a:cubicBezTo>
                      <a:cubicBezTo>
                        <a:pt x="994" y="3554"/>
                        <a:pt x="446" y="2687"/>
                        <a:pt x="1222" y="1043"/>
                      </a:cubicBezTo>
                      <a:close/>
                      <a:moveTo>
                        <a:pt x="1608" y="1"/>
                      </a:moveTo>
                      <a:cubicBezTo>
                        <a:pt x="1576" y="1"/>
                        <a:pt x="1543" y="16"/>
                        <a:pt x="1519" y="50"/>
                      </a:cubicBezTo>
                      <a:cubicBezTo>
                        <a:pt x="1" y="2413"/>
                        <a:pt x="686" y="3497"/>
                        <a:pt x="1290" y="4455"/>
                      </a:cubicBezTo>
                      <a:cubicBezTo>
                        <a:pt x="1713" y="5129"/>
                        <a:pt x="2078" y="5699"/>
                        <a:pt x="1553" y="6647"/>
                      </a:cubicBezTo>
                      <a:cubicBezTo>
                        <a:pt x="1519" y="6692"/>
                        <a:pt x="1541" y="6749"/>
                        <a:pt x="1587" y="6783"/>
                      </a:cubicBezTo>
                      <a:cubicBezTo>
                        <a:pt x="1598" y="6795"/>
                        <a:pt x="1621" y="6806"/>
                        <a:pt x="1644" y="6806"/>
                      </a:cubicBezTo>
                      <a:cubicBezTo>
                        <a:pt x="1678" y="6806"/>
                        <a:pt x="1713" y="6795"/>
                        <a:pt x="1735" y="6761"/>
                      </a:cubicBezTo>
                      <a:cubicBezTo>
                        <a:pt x="3230" y="4946"/>
                        <a:pt x="2591" y="3782"/>
                        <a:pt x="2021" y="2766"/>
                      </a:cubicBezTo>
                      <a:cubicBezTo>
                        <a:pt x="1564" y="1968"/>
                        <a:pt x="1142" y="1203"/>
                        <a:pt x="1713" y="164"/>
                      </a:cubicBezTo>
                      <a:cubicBezTo>
                        <a:pt x="1752" y="77"/>
                        <a:pt x="1682" y="1"/>
                        <a:pt x="160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74" name="Google Shape;1774;p44"/>
                <p:cNvSpPr/>
                <p:nvPr/>
              </p:nvSpPr>
              <p:spPr>
                <a:xfrm>
                  <a:off x="1246785" y="1373209"/>
                  <a:ext cx="53423" cy="607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9" h="1817" extrusionOk="0">
                      <a:moveTo>
                        <a:pt x="446" y="546"/>
                      </a:moveTo>
                      <a:lnTo>
                        <a:pt x="446" y="546"/>
                      </a:lnTo>
                      <a:cubicBezTo>
                        <a:pt x="480" y="774"/>
                        <a:pt x="640" y="968"/>
                        <a:pt x="857" y="1059"/>
                      </a:cubicBezTo>
                      <a:cubicBezTo>
                        <a:pt x="937" y="1116"/>
                        <a:pt x="994" y="1196"/>
                        <a:pt x="1017" y="1287"/>
                      </a:cubicBezTo>
                      <a:cubicBezTo>
                        <a:pt x="1039" y="1356"/>
                        <a:pt x="1074" y="1424"/>
                        <a:pt x="1119" y="1481"/>
                      </a:cubicBezTo>
                      <a:lnTo>
                        <a:pt x="1153" y="1527"/>
                      </a:lnTo>
                      <a:lnTo>
                        <a:pt x="1176" y="1573"/>
                      </a:lnTo>
                      <a:cubicBezTo>
                        <a:pt x="1141" y="1578"/>
                        <a:pt x="1107" y="1580"/>
                        <a:pt x="1073" y="1580"/>
                      </a:cubicBezTo>
                      <a:cubicBezTo>
                        <a:pt x="555" y="1580"/>
                        <a:pt x="189" y="1028"/>
                        <a:pt x="446" y="546"/>
                      </a:cubicBezTo>
                      <a:close/>
                      <a:moveTo>
                        <a:pt x="750" y="1"/>
                      </a:moveTo>
                      <a:cubicBezTo>
                        <a:pt x="734" y="1"/>
                        <a:pt x="720" y="4"/>
                        <a:pt x="708" y="9"/>
                      </a:cubicBezTo>
                      <a:lnTo>
                        <a:pt x="663" y="44"/>
                      </a:lnTo>
                      <a:cubicBezTo>
                        <a:pt x="195" y="260"/>
                        <a:pt x="1" y="831"/>
                        <a:pt x="229" y="1287"/>
                      </a:cubicBezTo>
                      <a:cubicBezTo>
                        <a:pt x="392" y="1622"/>
                        <a:pt x="725" y="1817"/>
                        <a:pt x="1073" y="1817"/>
                      </a:cubicBezTo>
                      <a:cubicBezTo>
                        <a:pt x="1211" y="1817"/>
                        <a:pt x="1351" y="1786"/>
                        <a:pt x="1484" y="1721"/>
                      </a:cubicBezTo>
                      <a:lnTo>
                        <a:pt x="1530" y="1698"/>
                      </a:lnTo>
                      <a:cubicBezTo>
                        <a:pt x="1576" y="1675"/>
                        <a:pt x="1599" y="1618"/>
                        <a:pt x="1587" y="1573"/>
                      </a:cubicBezTo>
                      <a:lnTo>
                        <a:pt x="1587" y="1573"/>
                      </a:lnTo>
                      <a:cubicBezTo>
                        <a:pt x="1577" y="1574"/>
                        <a:pt x="1566" y="1574"/>
                        <a:pt x="1555" y="1574"/>
                      </a:cubicBezTo>
                      <a:cubicBezTo>
                        <a:pt x="1441" y="1574"/>
                        <a:pt x="1328" y="1518"/>
                        <a:pt x="1245" y="1424"/>
                      </a:cubicBezTo>
                      <a:cubicBezTo>
                        <a:pt x="1211" y="1367"/>
                        <a:pt x="1176" y="1299"/>
                        <a:pt x="1153" y="1230"/>
                      </a:cubicBezTo>
                      <a:cubicBezTo>
                        <a:pt x="1131" y="1139"/>
                        <a:pt x="1074" y="1059"/>
                        <a:pt x="994" y="1014"/>
                      </a:cubicBezTo>
                      <a:cubicBezTo>
                        <a:pt x="788" y="911"/>
                        <a:pt x="663" y="717"/>
                        <a:pt x="663" y="500"/>
                      </a:cubicBezTo>
                      <a:cubicBezTo>
                        <a:pt x="663" y="477"/>
                        <a:pt x="663" y="466"/>
                        <a:pt x="663" y="454"/>
                      </a:cubicBezTo>
                      <a:cubicBezTo>
                        <a:pt x="686" y="295"/>
                        <a:pt x="743" y="158"/>
                        <a:pt x="834" y="44"/>
                      </a:cubicBezTo>
                      <a:cubicBezTo>
                        <a:pt x="823" y="32"/>
                        <a:pt x="811" y="21"/>
                        <a:pt x="800" y="9"/>
                      </a:cubicBezTo>
                      <a:cubicBezTo>
                        <a:pt x="783" y="4"/>
                        <a:pt x="765" y="1"/>
                        <a:pt x="75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75" name="Google Shape;1775;p44"/>
                <p:cNvSpPr/>
                <p:nvPr/>
              </p:nvSpPr>
              <p:spPr>
                <a:xfrm>
                  <a:off x="1268903" y="1389914"/>
                  <a:ext cx="30938" cy="35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6" h="1075" extrusionOk="0">
                      <a:moveTo>
                        <a:pt x="1" y="0"/>
                      </a:moveTo>
                      <a:cubicBezTo>
                        <a:pt x="1" y="4"/>
                        <a:pt x="1" y="7"/>
                        <a:pt x="1" y="11"/>
                      </a:cubicBezTo>
                      <a:cubicBezTo>
                        <a:pt x="1" y="12"/>
                        <a:pt x="1" y="12"/>
                        <a:pt x="1" y="12"/>
                      </a:cubicBezTo>
                      <a:lnTo>
                        <a:pt x="1" y="12"/>
                      </a:lnTo>
                      <a:cubicBezTo>
                        <a:pt x="1" y="8"/>
                        <a:pt x="1" y="4"/>
                        <a:pt x="1" y="0"/>
                      </a:cubicBezTo>
                      <a:close/>
                      <a:moveTo>
                        <a:pt x="1" y="12"/>
                      </a:moveTo>
                      <a:lnTo>
                        <a:pt x="1" y="12"/>
                      </a:lnTo>
                      <a:cubicBezTo>
                        <a:pt x="6" y="225"/>
                        <a:pt x="130" y="424"/>
                        <a:pt x="320" y="514"/>
                      </a:cubicBezTo>
                      <a:cubicBezTo>
                        <a:pt x="400" y="559"/>
                        <a:pt x="469" y="639"/>
                        <a:pt x="491" y="742"/>
                      </a:cubicBezTo>
                      <a:cubicBezTo>
                        <a:pt x="503" y="810"/>
                        <a:pt x="537" y="867"/>
                        <a:pt x="583" y="936"/>
                      </a:cubicBezTo>
                      <a:cubicBezTo>
                        <a:pt x="666" y="1019"/>
                        <a:pt x="778" y="1074"/>
                        <a:pt x="893" y="1074"/>
                      </a:cubicBezTo>
                      <a:cubicBezTo>
                        <a:pt x="904" y="1074"/>
                        <a:pt x="914" y="1074"/>
                        <a:pt x="925" y="1073"/>
                      </a:cubicBezTo>
                      <a:cubicBezTo>
                        <a:pt x="925" y="1061"/>
                        <a:pt x="925" y="1050"/>
                        <a:pt x="914" y="1039"/>
                      </a:cubicBezTo>
                      <a:cubicBezTo>
                        <a:pt x="895" y="1001"/>
                        <a:pt x="852" y="979"/>
                        <a:pt x="806" y="979"/>
                      </a:cubicBezTo>
                      <a:cubicBezTo>
                        <a:pt x="796" y="979"/>
                        <a:pt x="787" y="980"/>
                        <a:pt x="777" y="981"/>
                      </a:cubicBezTo>
                      <a:cubicBezTo>
                        <a:pt x="764" y="985"/>
                        <a:pt x="755" y="987"/>
                        <a:pt x="747" y="987"/>
                      </a:cubicBezTo>
                      <a:cubicBezTo>
                        <a:pt x="727" y="987"/>
                        <a:pt x="715" y="971"/>
                        <a:pt x="674" y="913"/>
                      </a:cubicBezTo>
                      <a:cubicBezTo>
                        <a:pt x="651" y="890"/>
                        <a:pt x="640" y="879"/>
                        <a:pt x="628" y="856"/>
                      </a:cubicBezTo>
                      <a:cubicBezTo>
                        <a:pt x="594" y="810"/>
                        <a:pt x="571" y="765"/>
                        <a:pt x="560" y="719"/>
                      </a:cubicBezTo>
                      <a:cubicBezTo>
                        <a:pt x="526" y="571"/>
                        <a:pt x="423" y="445"/>
                        <a:pt x="297" y="377"/>
                      </a:cubicBezTo>
                      <a:cubicBezTo>
                        <a:pt x="138" y="308"/>
                        <a:pt x="24" y="172"/>
                        <a:pt x="1" y="1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76" name="Google Shape;1776;p44"/>
                <p:cNvSpPr/>
                <p:nvPr/>
              </p:nvSpPr>
              <p:spPr>
                <a:xfrm>
                  <a:off x="1268903" y="1374646"/>
                  <a:ext cx="7283" cy="133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" h="400" extrusionOk="0">
                      <a:moveTo>
                        <a:pt x="172" y="1"/>
                      </a:moveTo>
                      <a:cubicBezTo>
                        <a:pt x="81" y="115"/>
                        <a:pt x="24" y="252"/>
                        <a:pt x="1" y="400"/>
                      </a:cubicBezTo>
                      <a:cubicBezTo>
                        <a:pt x="24" y="309"/>
                        <a:pt x="81" y="229"/>
                        <a:pt x="161" y="172"/>
                      </a:cubicBezTo>
                      <a:cubicBezTo>
                        <a:pt x="206" y="137"/>
                        <a:pt x="218" y="80"/>
                        <a:pt x="195" y="23"/>
                      </a:cubicBezTo>
                      <a:cubicBezTo>
                        <a:pt x="195" y="12"/>
                        <a:pt x="183" y="1"/>
                        <a:pt x="172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77" name="Google Shape;1777;p44"/>
                <p:cNvSpPr/>
                <p:nvPr/>
              </p:nvSpPr>
              <p:spPr>
                <a:xfrm>
                  <a:off x="1226205" y="1223532"/>
                  <a:ext cx="71731" cy="1465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7" h="4387" extrusionOk="0">
                      <a:moveTo>
                        <a:pt x="1359" y="894"/>
                      </a:moveTo>
                      <a:cubicBezTo>
                        <a:pt x="1724" y="1796"/>
                        <a:pt x="1416" y="2287"/>
                        <a:pt x="1119" y="2755"/>
                      </a:cubicBezTo>
                      <a:lnTo>
                        <a:pt x="1119" y="2766"/>
                      </a:lnTo>
                      <a:cubicBezTo>
                        <a:pt x="959" y="3040"/>
                        <a:pt x="777" y="3314"/>
                        <a:pt x="765" y="3645"/>
                      </a:cubicBezTo>
                      <a:cubicBezTo>
                        <a:pt x="411" y="2914"/>
                        <a:pt x="697" y="2412"/>
                        <a:pt x="982" y="1887"/>
                      </a:cubicBezTo>
                      <a:cubicBezTo>
                        <a:pt x="1153" y="1579"/>
                        <a:pt x="1324" y="1260"/>
                        <a:pt x="1359" y="894"/>
                      </a:cubicBezTo>
                      <a:close/>
                      <a:moveTo>
                        <a:pt x="1068" y="1"/>
                      </a:moveTo>
                      <a:cubicBezTo>
                        <a:pt x="991" y="1"/>
                        <a:pt x="923" y="77"/>
                        <a:pt x="971" y="164"/>
                      </a:cubicBezTo>
                      <a:cubicBezTo>
                        <a:pt x="1313" y="815"/>
                        <a:pt x="1062" y="1260"/>
                        <a:pt x="777" y="1785"/>
                      </a:cubicBezTo>
                      <a:cubicBezTo>
                        <a:pt x="411" y="2435"/>
                        <a:pt x="1" y="3177"/>
                        <a:pt x="959" y="4352"/>
                      </a:cubicBezTo>
                      <a:cubicBezTo>
                        <a:pt x="982" y="4375"/>
                        <a:pt x="1016" y="4387"/>
                        <a:pt x="1051" y="4387"/>
                      </a:cubicBezTo>
                      <a:cubicBezTo>
                        <a:pt x="1073" y="4387"/>
                        <a:pt x="1096" y="4387"/>
                        <a:pt x="1108" y="4375"/>
                      </a:cubicBezTo>
                      <a:cubicBezTo>
                        <a:pt x="1153" y="4341"/>
                        <a:pt x="1176" y="4272"/>
                        <a:pt x="1142" y="4227"/>
                      </a:cubicBezTo>
                      <a:cubicBezTo>
                        <a:pt x="822" y="3656"/>
                        <a:pt x="1039" y="3314"/>
                        <a:pt x="1313" y="2880"/>
                      </a:cubicBezTo>
                      <a:cubicBezTo>
                        <a:pt x="1690" y="2298"/>
                        <a:pt x="2146" y="1568"/>
                        <a:pt x="1165" y="50"/>
                      </a:cubicBezTo>
                      <a:cubicBezTo>
                        <a:pt x="1137" y="15"/>
                        <a:pt x="1102" y="1"/>
                        <a:pt x="106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3" name="TextBox 2"/>
          <p:cNvSpPr txBox="1"/>
          <p:nvPr/>
        </p:nvSpPr>
        <p:spPr>
          <a:xfrm>
            <a:off x="5183393" y="2962207"/>
            <a:ext cx="394071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Pain </a:t>
            </a:r>
            <a:r>
              <a:rPr lang="en-US" dirty="0"/>
              <a:t>relievers such as </a:t>
            </a:r>
            <a:r>
              <a:rPr lang="en-US" b="1" dirty="0"/>
              <a:t>acetaminophen, ibuprofen, and naproxen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Some </a:t>
            </a:r>
            <a:r>
              <a:rPr lang="en-US" dirty="0"/>
              <a:t>medications that are also used for depression or seizures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Physical </a:t>
            </a:r>
            <a:r>
              <a:rPr lang="en-US" dirty="0"/>
              <a:t>therapy </a:t>
            </a:r>
            <a:r>
              <a:rPr lang="en-US" dirty="0" smtClean="0"/>
              <a:t>and Cognitive </a:t>
            </a:r>
            <a:r>
              <a:rPr lang="en-US" dirty="0"/>
              <a:t>behavioral </a:t>
            </a:r>
            <a:r>
              <a:rPr lang="en-US" dirty="0" smtClean="0"/>
              <a:t>therapy</a:t>
            </a:r>
          </a:p>
        </p:txBody>
      </p:sp>
      <p:sp>
        <p:nvSpPr>
          <p:cNvPr id="4" name="TextBox 3"/>
          <p:cNvSpPr txBox="1"/>
          <p:nvPr/>
        </p:nvSpPr>
        <p:spPr>
          <a:xfrm rot="21172625">
            <a:off x="628376" y="1176581"/>
            <a:ext cx="7399063" cy="2831544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3200" b="1" i="1" dirty="0" smtClean="0"/>
          </a:p>
          <a:p>
            <a:endParaRPr lang="en-US" sz="3200" b="1" i="1" dirty="0"/>
          </a:p>
          <a:p>
            <a:r>
              <a:rPr lang="en-US" sz="3200" b="1" i="1" dirty="0" smtClean="0"/>
              <a:t>It’s </a:t>
            </a:r>
            <a:r>
              <a:rPr lang="en-US" sz="3200" b="1" i="1" dirty="0"/>
              <a:t>our turn to develop better ones</a:t>
            </a:r>
            <a:r>
              <a:rPr lang="en-US" sz="3200" b="1" dirty="0" smtClean="0"/>
              <a:t>!</a:t>
            </a:r>
          </a:p>
          <a:p>
            <a:endParaRPr lang="en-US" sz="3200" b="1" dirty="0" smtClean="0"/>
          </a:p>
          <a:p>
            <a:endParaRPr lang="en-US" sz="3200" b="1" dirty="0" smtClean="0"/>
          </a:p>
          <a:p>
            <a:endParaRPr lang="en-US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4" name="Google Shape;2594;p57"/>
          <p:cNvSpPr txBox="1">
            <a:spLocks noGrp="1"/>
          </p:cNvSpPr>
          <p:nvPr>
            <p:ph type="ctrTitle"/>
          </p:nvPr>
        </p:nvSpPr>
        <p:spPr>
          <a:xfrm>
            <a:off x="632946" y="634175"/>
            <a:ext cx="7831936" cy="3881700"/>
          </a:xfrm>
          <a:prstGeom prst="rect">
            <a:avLst/>
          </a:prstGeom>
          <a:solidFill>
            <a:srgbClr val="82FA9F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 smtClean="0"/>
              <a:t>THANK YOU FOR YOUR ATTENTION!</a:t>
            </a:r>
            <a:endParaRPr sz="5400" dirty="0"/>
          </a:p>
        </p:txBody>
      </p:sp>
      <p:grpSp>
        <p:nvGrpSpPr>
          <p:cNvPr id="2611" name="Google Shape;2611;p57"/>
          <p:cNvGrpSpPr/>
          <p:nvPr/>
        </p:nvGrpSpPr>
        <p:grpSpPr>
          <a:xfrm>
            <a:off x="6333333" y="3604075"/>
            <a:ext cx="2099400" cy="864300"/>
            <a:chOff x="1841625" y="1637825"/>
            <a:chExt cx="2099400" cy="864300"/>
          </a:xfrm>
        </p:grpSpPr>
        <p:sp>
          <p:nvSpPr>
            <p:cNvPr id="2612" name="Google Shape;2612;p57"/>
            <p:cNvSpPr/>
            <p:nvPr/>
          </p:nvSpPr>
          <p:spPr>
            <a:xfrm>
              <a:off x="1841625" y="1637825"/>
              <a:ext cx="2099400" cy="864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13" name="Google Shape;2613;p57"/>
            <p:cNvGrpSpPr/>
            <p:nvPr/>
          </p:nvGrpSpPr>
          <p:grpSpPr>
            <a:xfrm>
              <a:off x="2200955" y="1754610"/>
              <a:ext cx="1380740" cy="630564"/>
              <a:chOff x="2093780" y="1754610"/>
              <a:chExt cx="1380740" cy="630564"/>
            </a:xfrm>
          </p:grpSpPr>
          <p:grpSp>
            <p:nvGrpSpPr>
              <p:cNvPr id="2614" name="Google Shape;2614;p57"/>
              <p:cNvGrpSpPr/>
              <p:nvPr/>
            </p:nvGrpSpPr>
            <p:grpSpPr>
              <a:xfrm>
                <a:off x="2870032" y="1754610"/>
                <a:ext cx="604489" cy="630564"/>
                <a:chOff x="2848105" y="1941077"/>
                <a:chExt cx="424679" cy="443029"/>
              </a:xfrm>
            </p:grpSpPr>
            <p:sp>
              <p:nvSpPr>
                <p:cNvPr id="2615" name="Google Shape;2615;p57"/>
                <p:cNvSpPr/>
                <p:nvPr/>
              </p:nvSpPr>
              <p:spPr>
                <a:xfrm>
                  <a:off x="3148155" y="2279386"/>
                  <a:ext cx="19021" cy="186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9" h="697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229" y="320"/>
                        <a:pt x="400" y="651"/>
                        <a:pt x="411" y="662"/>
                      </a:cubicBezTo>
                      <a:cubicBezTo>
                        <a:pt x="411" y="674"/>
                        <a:pt x="423" y="697"/>
                        <a:pt x="491" y="697"/>
                      </a:cubicBezTo>
                      <a:cubicBezTo>
                        <a:pt x="571" y="685"/>
                        <a:pt x="651" y="639"/>
                        <a:pt x="697" y="560"/>
                      </a:cubicBezTo>
                      <a:cubicBezTo>
                        <a:pt x="708" y="525"/>
                        <a:pt x="697" y="491"/>
                        <a:pt x="674" y="480"/>
                      </a:cubicBezTo>
                      <a:cubicBezTo>
                        <a:pt x="423" y="343"/>
                        <a:pt x="206" y="183"/>
                        <a:pt x="1" y="0"/>
                      </a:cubicBezTo>
                      <a:close/>
                    </a:path>
                  </a:pathLst>
                </a:custGeom>
                <a:solidFill>
                  <a:srgbClr val="D3FF5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16" name="Google Shape;2616;p57"/>
                <p:cNvSpPr/>
                <p:nvPr/>
              </p:nvSpPr>
              <p:spPr>
                <a:xfrm>
                  <a:off x="2962931" y="2000771"/>
                  <a:ext cx="203621" cy="2654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90" h="9895" extrusionOk="0">
                      <a:moveTo>
                        <a:pt x="3641" y="0"/>
                      </a:moveTo>
                      <a:cubicBezTo>
                        <a:pt x="3618" y="1769"/>
                        <a:pt x="3458" y="3538"/>
                        <a:pt x="3150" y="5284"/>
                      </a:cubicBezTo>
                      <a:lnTo>
                        <a:pt x="3150" y="5318"/>
                      </a:lnTo>
                      <a:cubicBezTo>
                        <a:pt x="3150" y="5341"/>
                        <a:pt x="3150" y="5364"/>
                        <a:pt x="3139" y="5387"/>
                      </a:cubicBezTo>
                      <a:lnTo>
                        <a:pt x="3104" y="5455"/>
                      </a:lnTo>
                      <a:lnTo>
                        <a:pt x="2842" y="5958"/>
                      </a:lnTo>
                      <a:cubicBezTo>
                        <a:pt x="2819" y="5980"/>
                        <a:pt x="2785" y="6003"/>
                        <a:pt x="2751" y="6015"/>
                      </a:cubicBezTo>
                      <a:cubicBezTo>
                        <a:pt x="2724" y="6018"/>
                        <a:pt x="2631" y="6029"/>
                        <a:pt x="2510" y="6029"/>
                      </a:cubicBezTo>
                      <a:cubicBezTo>
                        <a:pt x="2269" y="6029"/>
                        <a:pt x="1914" y="5988"/>
                        <a:pt x="1746" y="5775"/>
                      </a:cubicBezTo>
                      <a:cubicBezTo>
                        <a:pt x="1644" y="5638"/>
                        <a:pt x="1621" y="5455"/>
                        <a:pt x="1689" y="5296"/>
                      </a:cubicBezTo>
                      <a:cubicBezTo>
                        <a:pt x="1792" y="5010"/>
                        <a:pt x="1929" y="4748"/>
                        <a:pt x="2089" y="4497"/>
                      </a:cubicBezTo>
                      <a:cubicBezTo>
                        <a:pt x="2146" y="4405"/>
                        <a:pt x="2203" y="4314"/>
                        <a:pt x="2248" y="4211"/>
                      </a:cubicBezTo>
                      <a:cubicBezTo>
                        <a:pt x="2191" y="4211"/>
                        <a:pt x="2146" y="4280"/>
                        <a:pt x="2077" y="4440"/>
                      </a:cubicBezTo>
                      <a:cubicBezTo>
                        <a:pt x="2020" y="4577"/>
                        <a:pt x="1952" y="4714"/>
                        <a:pt x="1826" y="4748"/>
                      </a:cubicBezTo>
                      <a:cubicBezTo>
                        <a:pt x="1815" y="4749"/>
                        <a:pt x="1803" y="4750"/>
                        <a:pt x="1791" y="4750"/>
                      </a:cubicBezTo>
                      <a:cubicBezTo>
                        <a:pt x="1712" y="4750"/>
                        <a:pt x="1635" y="4716"/>
                        <a:pt x="1575" y="4657"/>
                      </a:cubicBezTo>
                      <a:cubicBezTo>
                        <a:pt x="1427" y="4554"/>
                        <a:pt x="1244" y="4474"/>
                        <a:pt x="1050" y="4440"/>
                      </a:cubicBezTo>
                      <a:lnTo>
                        <a:pt x="1050" y="4440"/>
                      </a:lnTo>
                      <a:cubicBezTo>
                        <a:pt x="1324" y="4611"/>
                        <a:pt x="1678" y="4862"/>
                        <a:pt x="1678" y="5102"/>
                      </a:cubicBezTo>
                      <a:cubicBezTo>
                        <a:pt x="1678" y="5204"/>
                        <a:pt x="1609" y="5296"/>
                        <a:pt x="1518" y="5341"/>
                      </a:cubicBezTo>
                      <a:lnTo>
                        <a:pt x="1233" y="5478"/>
                      </a:lnTo>
                      <a:cubicBezTo>
                        <a:pt x="1208" y="5486"/>
                        <a:pt x="1190" y="5494"/>
                        <a:pt x="1173" y="5494"/>
                      </a:cubicBezTo>
                      <a:cubicBezTo>
                        <a:pt x="1166" y="5494"/>
                        <a:pt x="1159" y="5493"/>
                        <a:pt x="1153" y="5490"/>
                      </a:cubicBezTo>
                      <a:cubicBezTo>
                        <a:pt x="879" y="5421"/>
                        <a:pt x="628" y="5318"/>
                        <a:pt x="377" y="5193"/>
                      </a:cubicBezTo>
                      <a:lnTo>
                        <a:pt x="377" y="5193"/>
                      </a:lnTo>
                      <a:cubicBezTo>
                        <a:pt x="468" y="5296"/>
                        <a:pt x="594" y="5375"/>
                        <a:pt x="731" y="5410"/>
                      </a:cubicBezTo>
                      <a:cubicBezTo>
                        <a:pt x="947" y="5467"/>
                        <a:pt x="1746" y="5752"/>
                        <a:pt x="1758" y="6060"/>
                      </a:cubicBezTo>
                      <a:cubicBezTo>
                        <a:pt x="1758" y="6129"/>
                        <a:pt x="1735" y="6231"/>
                        <a:pt x="1541" y="6300"/>
                      </a:cubicBezTo>
                      <a:cubicBezTo>
                        <a:pt x="1297" y="6354"/>
                        <a:pt x="1046" y="6387"/>
                        <a:pt x="794" y="6387"/>
                      </a:cubicBezTo>
                      <a:cubicBezTo>
                        <a:pt x="727" y="6387"/>
                        <a:pt x="660" y="6385"/>
                        <a:pt x="594" y="6380"/>
                      </a:cubicBezTo>
                      <a:lnTo>
                        <a:pt x="594" y="6380"/>
                      </a:lnTo>
                      <a:cubicBezTo>
                        <a:pt x="628" y="6391"/>
                        <a:pt x="662" y="6414"/>
                        <a:pt x="685" y="6460"/>
                      </a:cubicBezTo>
                      <a:cubicBezTo>
                        <a:pt x="742" y="6574"/>
                        <a:pt x="616" y="6699"/>
                        <a:pt x="457" y="6859"/>
                      </a:cubicBezTo>
                      <a:cubicBezTo>
                        <a:pt x="354" y="6939"/>
                        <a:pt x="274" y="7030"/>
                        <a:pt x="206" y="7144"/>
                      </a:cubicBezTo>
                      <a:cubicBezTo>
                        <a:pt x="211" y="7146"/>
                        <a:pt x="217" y="7147"/>
                        <a:pt x="223" y="7147"/>
                      </a:cubicBezTo>
                      <a:cubicBezTo>
                        <a:pt x="315" y="7147"/>
                        <a:pt x="525" y="6999"/>
                        <a:pt x="685" y="6882"/>
                      </a:cubicBezTo>
                      <a:cubicBezTo>
                        <a:pt x="965" y="6695"/>
                        <a:pt x="1320" y="6452"/>
                        <a:pt x="1666" y="6452"/>
                      </a:cubicBezTo>
                      <a:cubicBezTo>
                        <a:pt x="1700" y="6452"/>
                        <a:pt x="1735" y="6454"/>
                        <a:pt x="1769" y="6460"/>
                      </a:cubicBezTo>
                      <a:cubicBezTo>
                        <a:pt x="2134" y="6517"/>
                        <a:pt x="2374" y="6676"/>
                        <a:pt x="2408" y="6882"/>
                      </a:cubicBezTo>
                      <a:cubicBezTo>
                        <a:pt x="2431" y="6996"/>
                        <a:pt x="2408" y="7224"/>
                        <a:pt x="2032" y="7418"/>
                      </a:cubicBezTo>
                      <a:cubicBezTo>
                        <a:pt x="1575" y="7681"/>
                        <a:pt x="559" y="7932"/>
                        <a:pt x="0" y="7966"/>
                      </a:cubicBezTo>
                      <a:cubicBezTo>
                        <a:pt x="46" y="7969"/>
                        <a:pt x="91" y="7970"/>
                        <a:pt x="137" y="7970"/>
                      </a:cubicBezTo>
                      <a:cubicBezTo>
                        <a:pt x="273" y="7970"/>
                        <a:pt x="408" y="7957"/>
                        <a:pt x="537" y="7932"/>
                      </a:cubicBezTo>
                      <a:cubicBezTo>
                        <a:pt x="656" y="7904"/>
                        <a:pt x="753" y="7893"/>
                        <a:pt x="831" y="7893"/>
                      </a:cubicBezTo>
                      <a:cubicBezTo>
                        <a:pt x="1077" y="7893"/>
                        <a:pt x="1147" y="8005"/>
                        <a:pt x="1164" y="8092"/>
                      </a:cubicBezTo>
                      <a:cubicBezTo>
                        <a:pt x="1187" y="8171"/>
                        <a:pt x="1164" y="8263"/>
                        <a:pt x="1119" y="8331"/>
                      </a:cubicBezTo>
                      <a:lnTo>
                        <a:pt x="1278" y="8206"/>
                      </a:lnTo>
                      <a:cubicBezTo>
                        <a:pt x="1504" y="8027"/>
                        <a:pt x="1660" y="7903"/>
                        <a:pt x="1778" y="7903"/>
                      </a:cubicBezTo>
                      <a:cubicBezTo>
                        <a:pt x="1803" y="7903"/>
                        <a:pt x="1827" y="7908"/>
                        <a:pt x="1849" y="7920"/>
                      </a:cubicBezTo>
                      <a:cubicBezTo>
                        <a:pt x="1929" y="7955"/>
                        <a:pt x="1963" y="8046"/>
                        <a:pt x="1952" y="8126"/>
                      </a:cubicBezTo>
                      <a:cubicBezTo>
                        <a:pt x="1952" y="8434"/>
                        <a:pt x="1484" y="9073"/>
                        <a:pt x="833" y="9529"/>
                      </a:cubicBezTo>
                      <a:cubicBezTo>
                        <a:pt x="858" y="9521"/>
                        <a:pt x="883" y="9518"/>
                        <a:pt x="909" y="9518"/>
                      </a:cubicBezTo>
                      <a:cubicBezTo>
                        <a:pt x="957" y="9518"/>
                        <a:pt x="1006" y="9530"/>
                        <a:pt x="1050" y="9552"/>
                      </a:cubicBezTo>
                      <a:cubicBezTo>
                        <a:pt x="1107" y="9587"/>
                        <a:pt x="1141" y="9655"/>
                        <a:pt x="1141" y="9724"/>
                      </a:cubicBezTo>
                      <a:cubicBezTo>
                        <a:pt x="1141" y="9781"/>
                        <a:pt x="1119" y="9838"/>
                        <a:pt x="1096" y="9895"/>
                      </a:cubicBezTo>
                      <a:cubicBezTo>
                        <a:pt x="1176" y="9803"/>
                        <a:pt x="1290" y="9735"/>
                        <a:pt x="1415" y="9724"/>
                      </a:cubicBezTo>
                      <a:cubicBezTo>
                        <a:pt x="1425" y="9721"/>
                        <a:pt x="1435" y="9721"/>
                        <a:pt x="1445" y="9721"/>
                      </a:cubicBezTo>
                      <a:cubicBezTo>
                        <a:pt x="1489" y="9721"/>
                        <a:pt x="1526" y="9741"/>
                        <a:pt x="1564" y="9769"/>
                      </a:cubicBezTo>
                      <a:cubicBezTo>
                        <a:pt x="1598" y="9609"/>
                        <a:pt x="1655" y="9495"/>
                        <a:pt x="1735" y="9450"/>
                      </a:cubicBezTo>
                      <a:cubicBezTo>
                        <a:pt x="1762" y="9439"/>
                        <a:pt x="1790" y="9434"/>
                        <a:pt x="1816" y="9434"/>
                      </a:cubicBezTo>
                      <a:cubicBezTo>
                        <a:pt x="1878" y="9434"/>
                        <a:pt x="1935" y="9462"/>
                        <a:pt x="1974" y="9518"/>
                      </a:cubicBezTo>
                      <a:cubicBezTo>
                        <a:pt x="2043" y="9587"/>
                        <a:pt x="2100" y="9666"/>
                        <a:pt x="2157" y="9746"/>
                      </a:cubicBezTo>
                      <a:cubicBezTo>
                        <a:pt x="2089" y="9507"/>
                        <a:pt x="2077" y="9256"/>
                        <a:pt x="2123" y="9016"/>
                      </a:cubicBezTo>
                      <a:cubicBezTo>
                        <a:pt x="2168" y="8594"/>
                        <a:pt x="2636" y="6950"/>
                        <a:pt x="3469" y="6619"/>
                      </a:cubicBezTo>
                      <a:cubicBezTo>
                        <a:pt x="3481" y="6608"/>
                        <a:pt x="3504" y="6608"/>
                        <a:pt x="3515" y="6608"/>
                      </a:cubicBezTo>
                      <a:lnTo>
                        <a:pt x="4086" y="6608"/>
                      </a:lnTo>
                      <a:cubicBezTo>
                        <a:pt x="4953" y="6950"/>
                        <a:pt x="5421" y="8594"/>
                        <a:pt x="5478" y="9005"/>
                      </a:cubicBezTo>
                      <a:cubicBezTo>
                        <a:pt x="5524" y="9244"/>
                        <a:pt x="5501" y="9495"/>
                        <a:pt x="5444" y="9735"/>
                      </a:cubicBezTo>
                      <a:cubicBezTo>
                        <a:pt x="5489" y="9655"/>
                        <a:pt x="5546" y="9575"/>
                        <a:pt x="5615" y="9507"/>
                      </a:cubicBezTo>
                      <a:cubicBezTo>
                        <a:pt x="5655" y="9451"/>
                        <a:pt x="5717" y="9423"/>
                        <a:pt x="5778" y="9423"/>
                      </a:cubicBezTo>
                      <a:cubicBezTo>
                        <a:pt x="5805" y="9423"/>
                        <a:pt x="5831" y="9428"/>
                        <a:pt x="5855" y="9438"/>
                      </a:cubicBezTo>
                      <a:cubicBezTo>
                        <a:pt x="5957" y="9518"/>
                        <a:pt x="6026" y="9632"/>
                        <a:pt x="6037" y="9758"/>
                      </a:cubicBezTo>
                      <a:cubicBezTo>
                        <a:pt x="6071" y="9724"/>
                        <a:pt x="6117" y="9712"/>
                        <a:pt x="6174" y="9712"/>
                      </a:cubicBezTo>
                      <a:cubicBezTo>
                        <a:pt x="6300" y="9724"/>
                        <a:pt x="6414" y="9792"/>
                        <a:pt x="6494" y="9883"/>
                      </a:cubicBezTo>
                      <a:cubicBezTo>
                        <a:pt x="6471" y="9826"/>
                        <a:pt x="6448" y="9769"/>
                        <a:pt x="6448" y="9712"/>
                      </a:cubicBezTo>
                      <a:cubicBezTo>
                        <a:pt x="6448" y="9644"/>
                        <a:pt x="6482" y="9575"/>
                        <a:pt x="6539" y="9541"/>
                      </a:cubicBezTo>
                      <a:cubicBezTo>
                        <a:pt x="6584" y="9519"/>
                        <a:pt x="6633" y="9506"/>
                        <a:pt x="6680" y="9506"/>
                      </a:cubicBezTo>
                      <a:cubicBezTo>
                        <a:pt x="6706" y="9506"/>
                        <a:pt x="6732" y="9510"/>
                        <a:pt x="6756" y="9518"/>
                      </a:cubicBezTo>
                      <a:cubicBezTo>
                        <a:pt x="6106" y="9062"/>
                        <a:pt x="5638" y="8423"/>
                        <a:pt x="5638" y="8114"/>
                      </a:cubicBezTo>
                      <a:cubicBezTo>
                        <a:pt x="5626" y="8035"/>
                        <a:pt x="5661" y="7955"/>
                        <a:pt x="5729" y="7909"/>
                      </a:cubicBezTo>
                      <a:cubicBezTo>
                        <a:pt x="5753" y="7900"/>
                        <a:pt x="5778" y="7895"/>
                        <a:pt x="5803" y="7895"/>
                      </a:cubicBezTo>
                      <a:cubicBezTo>
                        <a:pt x="5932" y="7895"/>
                        <a:pt x="6080" y="8013"/>
                        <a:pt x="6300" y="8194"/>
                      </a:cubicBezTo>
                      <a:cubicBezTo>
                        <a:pt x="6357" y="8240"/>
                        <a:pt x="6414" y="8274"/>
                        <a:pt x="6471" y="8320"/>
                      </a:cubicBezTo>
                      <a:cubicBezTo>
                        <a:pt x="6414" y="8251"/>
                        <a:pt x="6402" y="8160"/>
                        <a:pt x="6414" y="8069"/>
                      </a:cubicBezTo>
                      <a:cubicBezTo>
                        <a:pt x="6440" y="7990"/>
                        <a:pt x="6513" y="7871"/>
                        <a:pt x="6767" y="7871"/>
                      </a:cubicBezTo>
                      <a:cubicBezTo>
                        <a:pt x="6844" y="7871"/>
                        <a:pt x="6938" y="7882"/>
                        <a:pt x="7053" y="7909"/>
                      </a:cubicBezTo>
                      <a:cubicBezTo>
                        <a:pt x="7167" y="7939"/>
                        <a:pt x="7286" y="7955"/>
                        <a:pt x="7407" y="7955"/>
                      </a:cubicBezTo>
                      <a:cubicBezTo>
                        <a:pt x="7468" y="7955"/>
                        <a:pt x="7528" y="7951"/>
                        <a:pt x="7589" y="7943"/>
                      </a:cubicBezTo>
                      <a:cubicBezTo>
                        <a:pt x="7030" y="7920"/>
                        <a:pt x="6003" y="7658"/>
                        <a:pt x="5558" y="7418"/>
                      </a:cubicBezTo>
                      <a:cubicBezTo>
                        <a:pt x="5181" y="7213"/>
                        <a:pt x="5158" y="6996"/>
                        <a:pt x="5181" y="6882"/>
                      </a:cubicBezTo>
                      <a:cubicBezTo>
                        <a:pt x="5216" y="6665"/>
                        <a:pt x="5455" y="6517"/>
                        <a:pt x="5832" y="6448"/>
                      </a:cubicBezTo>
                      <a:cubicBezTo>
                        <a:pt x="5866" y="6443"/>
                        <a:pt x="5900" y="6441"/>
                        <a:pt x="5935" y="6441"/>
                      </a:cubicBezTo>
                      <a:cubicBezTo>
                        <a:pt x="6278" y="6441"/>
                        <a:pt x="6624" y="6685"/>
                        <a:pt x="6905" y="6882"/>
                      </a:cubicBezTo>
                      <a:cubicBezTo>
                        <a:pt x="7061" y="6986"/>
                        <a:pt x="7274" y="7137"/>
                        <a:pt x="7371" y="7137"/>
                      </a:cubicBezTo>
                      <a:cubicBezTo>
                        <a:pt x="7380" y="7137"/>
                        <a:pt x="7388" y="7136"/>
                        <a:pt x="7395" y="7133"/>
                      </a:cubicBezTo>
                      <a:cubicBezTo>
                        <a:pt x="7327" y="7030"/>
                        <a:pt x="7236" y="6928"/>
                        <a:pt x="7144" y="6848"/>
                      </a:cubicBezTo>
                      <a:cubicBezTo>
                        <a:pt x="6973" y="6688"/>
                        <a:pt x="6859" y="6574"/>
                        <a:pt x="6916" y="6448"/>
                      </a:cubicBezTo>
                      <a:cubicBezTo>
                        <a:pt x="6927" y="6414"/>
                        <a:pt x="6962" y="6380"/>
                        <a:pt x="6996" y="6368"/>
                      </a:cubicBezTo>
                      <a:lnTo>
                        <a:pt x="6996" y="6368"/>
                      </a:lnTo>
                      <a:cubicBezTo>
                        <a:pt x="6921" y="6374"/>
                        <a:pt x="6845" y="6377"/>
                        <a:pt x="6768" y="6377"/>
                      </a:cubicBezTo>
                      <a:cubicBezTo>
                        <a:pt x="6528" y="6377"/>
                        <a:pt x="6282" y="6349"/>
                        <a:pt x="6049" y="6288"/>
                      </a:cubicBezTo>
                      <a:cubicBezTo>
                        <a:pt x="5855" y="6231"/>
                        <a:pt x="5832" y="6117"/>
                        <a:pt x="5832" y="6060"/>
                      </a:cubicBezTo>
                      <a:cubicBezTo>
                        <a:pt x="5843" y="5741"/>
                        <a:pt x="6653" y="5455"/>
                        <a:pt x="6870" y="5410"/>
                      </a:cubicBezTo>
                      <a:cubicBezTo>
                        <a:pt x="6996" y="5364"/>
                        <a:pt x="7121" y="5284"/>
                        <a:pt x="7213" y="5181"/>
                      </a:cubicBezTo>
                      <a:lnTo>
                        <a:pt x="7213" y="5181"/>
                      </a:lnTo>
                      <a:cubicBezTo>
                        <a:pt x="6973" y="5307"/>
                        <a:pt x="6711" y="5410"/>
                        <a:pt x="6448" y="5490"/>
                      </a:cubicBezTo>
                      <a:cubicBezTo>
                        <a:pt x="6414" y="5490"/>
                        <a:pt x="6391" y="5490"/>
                        <a:pt x="6368" y="5478"/>
                      </a:cubicBezTo>
                      <a:lnTo>
                        <a:pt x="6083" y="5330"/>
                      </a:lnTo>
                      <a:cubicBezTo>
                        <a:pt x="5980" y="5296"/>
                        <a:pt x="5912" y="5204"/>
                        <a:pt x="5912" y="5102"/>
                      </a:cubicBezTo>
                      <a:cubicBezTo>
                        <a:pt x="5912" y="4851"/>
                        <a:pt x="6265" y="4599"/>
                        <a:pt x="6539" y="4440"/>
                      </a:cubicBezTo>
                      <a:lnTo>
                        <a:pt x="6539" y="4440"/>
                      </a:lnTo>
                      <a:cubicBezTo>
                        <a:pt x="6345" y="4474"/>
                        <a:pt x="6163" y="4542"/>
                        <a:pt x="6014" y="4657"/>
                      </a:cubicBezTo>
                      <a:cubicBezTo>
                        <a:pt x="5957" y="4714"/>
                        <a:pt x="5884" y="4739"/>
                        <a:pt x="5808" y="4739"/>
                      </a:cubicBezTo>
                      <a:cubicBezTo>
                        <a:pt x="5793" y="4739"/>
                        <a:pt x="5778" y="4738"/>
                        <a:pt x="5763" y="4736"/>
                      </a:cubicBezTo>
                      <a:cubicBezTo>
                        <a:pt x="5638" y="4714"/>
                        <a:pt x="5581" y="4565"/>
                        <a:pt x="5512" y="4440"/>
                      </a:cubicBezTo>
                      <a:cubicBezTo>
                        <a:pt x="5448" y="4290"/>
                        <a:pt x="5404" y="4210"/>
                        <a:pt x="5352" y="4210"/>
                      </a:cubicBezTo>
                      <a:cubicBezTo>
                        <a:pt x="5348" y="4210"/>
                        <a:pt x="5345" y="4211"/>
                        <a:pt x="5341" y="4211"/>
                      </a:cubicBezTo>
                      <a:cubicBezTo>
                        <a:pt x="5387" y="4303"/>
                        <a:pt x="5444" y="4405"/>
                        <a:pt x="5501" y="4497"/>
                      </a:cubicBezTo>
                      <a:cubicBezTo>
                        <a:pt x="5661" y="4736"/>
                        <a:pt x="5798" y="5010"/>
                        <a:pt x="5900" y="5284"/>
                      </a:cubicBezTo>
                      <a:cubicBezTo>
                        <a:pt x="5969" y="5444"/>
                        <a:pt x="5957" y="5627"/>
                        <a:pt x="5843" y="5775"/>
                      </a:cubicBezTo>
                      <a:cubicBezTo>
                        <a:pt x="5678" y="5978"/>
                        <a:pt x="5323" y="6018"/>
                        <a:pt x="5082" y="6018"/>
                      </a:cubicBezTo>
                      <a:cubicBezTo>
                        <a:pt x="4957" y="6018"/>
                        <a:pt x="4862" y="6007"/>
                        <a:pt x="4839" y="6003"/>
                      </a:cubicBezTo>
                      <a:cubicBezTo>
                        <a:pt x="4805" y="6003"/>
                        <a:pt x="4770" y="5980"/>
                        <a:pt x="4748" y="5946"/>
                      </a:cubicBezTo>
                      <a:lnTo>
                        <a:pt x="4451" y="5375"/>
                      </a:lnTo>
                      <a:cubicBezTo>
                        <a:pt x="4440" y="5353"/>
                        <a:pt x="4428" y="5330"/>
                        <a:pt x="4440" y="5307"/>
                      </a:cubicBezTo>
                      <a:lnTo>
                        <a:pt x="4440" y="5250"/>
                      </a:lnTo>
                      <a:cubicBezTo>
                        <a:pt x="4143" y="3515"/>
                        <a:pt x="3983" y="1758"/>
                        <a:pt x="3960" y="0"/>
                      </a:cubicBezTo>
                      <a:close/>
                    </a:path>
                  </a:pathLst>
                </a:custGeom>
                <a:solidFill>
                  <a:srgbClr val="39EDB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17" name="Google Shape;2617;p57"/>
                <p:cNvSpPr/>
                <p:nvPr/>
              </p:nvSpPr>
              <p:spPr>
                <a:xfrm>
                  <a:off x="3126102" y="2294383"/>
                  <a:ext cx="15050" cy="190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1" h="710" extrusionOk="0">
                      <a:moveTo>
                        <a:pt x="35" y="1"/>
                      </a:moveTo>
                      <a:cubicBezTo>
                        <a:pt x="24" y="263"/>
                        <a:pt x="12" y="457"/>
                        <a:pt x="12" y="457"/>
                      </a:cubicBezTo>
                      <a:cubicBezTo>
                        <a:pt x="1" y="594"/>
                        <a:pt x="115" y="663"/>
                        <a:pt x="218" y="685"/>
                      </a:cubicBezTo>
                      <a:cubicBezTo>
                        <a:pt x="260" y="702"/>
                        <a:pt x="303" y="710"/>
                        <a:pt x="346" y="710"/>
                      </a:cubicBezTo>
                      <a:cubicBezTo>
                        <a:pt x="421" y="710"/>
                        <a:pt x="495" y="687"/>
                        <a:pt x="560" y="651"/>
                      </a:cubicBezTo>
                      <a:cubicBezTo>
                        <a:pt x="560" y="651"/>
                        <a:pt x="549" y="605"/>
                        <a:pt x="446" y="537"/>
                      </a:cubicBezTo>
                      <a:cubicBezTo>
                        <a:pt x="275" y="389"/>
                        <a:pt x="126" y="206"/>
                        <a:pt x="35" y="1"/>
                      </a:cubicBezTo>
                      <a:close/>
                    </a:path>
                  </a:pathLst>
                </a:custGeom>
                <a:solidFill>
                  <a:srgbClr val="D3FF5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18" name="Google Shape;2618;p57"/>
                <p:cNvSpPr/>
                <p:nvPr/>
              </p:nvSpPr>
              <p:spPr>
                <a:xfrm>
                  <a:off x="3092432" y="2270506"/>
                  <a:ext cx="12582" cy="22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9" h="845" extrusionOk="0">
                      <a:moveTo>
                        <a:pt x="468" y="0"/>
                      </a:moveTo>
                      <a:cubicBezTo>
                        <a:pt x="354" y="137"/>
                        <a:pt x="229" y="263"/>
                        <a:pt x="92" y="377"/>
                      </a:cubicBezTo>
                      <a:cubicBezTo>
                        <a:pt x="35" y="423"/>
                        <a:pt x="1" y="514"/>
                        <a:pt x="23" y="594"/>
                      </a:cubicBezTo>
                      <a:cubicBezTo>
                        <a:pt x="58" y="685"/>
                        <a:pt x="126" y="776"/>
                        <a:pt x="206" y="845"/>
                      </a:cubicBezTo>
                      <a:cubicBezTo>
                        <a:pt x="263" y="548"/>
                        <a:pt x="343" y="263"/>
                        <a:pt x="468" y="0"/>
                      </a:cubicBezTo>
                      <a:close/>
                    </a:path>
                  </a:pathLst>
                </a:custGeom>
                <a:solidFill>
                  <a:srgbClr val="D3FF5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19" name="Google Shape;2619;p57"/>
                <p:cNvSpPr/>
                <p:nvPr/>
              </p:nvSpPr>
              <p:spPr>
                <a:xfrm>
                  <a:off x="2988632" y="2294705"/>
                  <a:ext cx="15023" cy="190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" h="710" extrusionOk="0">
                      <a:moveTo>
                        <a:pt x="526" y="0"/>
                      </a:moveTo>
                      <a:cubicBezTo>
                        <a:pt x="434" y="205"/>
                        <a:pt x="286" y="388"/>
                        <a:pt x="104" y="536"/>
                      </a:cubicBezTo>
                      <a:cubicBezTo>
                        <a:pt x="1" y="605"/>
                        <a:pt x="1" y="651"/>
                        <a:pt x="1" y="651"/>
                      </a:cubicBezTo>
                      <a:cubicBezTo>
                        <a:pt x="66" y="687"/>
                        <a:pt x="140" y="709"/>
                        <a:pt x="215" y="709"/>
                      </a:cubicBezTo>
                      <a:cubicBezTo>
                        <a:pt x="258" y="709"/>
                        <a:pt x="301" y="701"/>
                        <a:pt x="343" y="685"/>
                      </a:cubicBezTo>
                      <a:cubicBezTo>
                        <a:pt x="434" y="662"/>
                        <a:pt x="560" y="593"/>
                        <a:pt x="549" y="456"/>
                      </a:cubicBezTo>
                      <a:cubicBezTo>
                        <a:pt x="549" y="445"/>
                        <a:pt x="526" y="251"/>
                        <a:pt x="526" y="0"/>
                      </a:cubicBezTo>
                      <a:close/>
                    </a:path>
                  </a:pathLst>
                </a:custGeom>
                <a:solidFill>
                  <a:srgbClr val="D3FF5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0" name="Google Shape;2620;p57"/>
                <p:cNvSpPr/>
                <p:nvPr/>
              </p:nvSpPr>
              <p:spPr>
                <a:xfrm>
                  <a:off x="2962609" y="2279681"/>
                  <a:ext cx="18699" cy="187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7" h="699" extrusionOk="0">
                      <a:moveTo>
                        <a:pt x="697" y="1"/>
                      </a:moveTo>
                      <a:lnTo>
                        <a:pt x="697" y="1"/>
                      </a:lnTo>
                      <a:cubicBezTo>
                        <a:pt x="503" y="183"/>
                        <a:pt x="275" y="343"/>
                        <a:pt x="35" y="469"/>
                      </a:cubicBezTo>
                      <a:cubicBezTo>
                        <a:pt x="12" y="492"/>
                        <a:pt x="1" y="526"/>
                        <a:pt x="12" y="549"/>
                      </a:cubicBezTo>
                      <a:cubicBezTo>
                        <a:pt x="46" y="628"/>
                        <a:pt x="126" y="686"/>
                        <a:pt x="218" y="697"/>
                      </a:cubicBezTo>
                      <a:cubicBezTo>
                        <a:pt x="224" y="698"/>
                        <a:pt x="230" y="699"/>
                        <a:pt x="235" y="699"/>
                      </a:cubicBezTo>
                      <a:cubicBezTo>
                        <a:pt x="279" y="699"/>
                        <a:pt x="297" y="663"/>
                        <a:pt x="297" y="663"/>
                      </a:cubicBezTo>
                      <a:cubicBezTo>
                        <a:pt x="297" y="651"/>
                        <a:pt x="480" y="332"/>
                        <a:pt x="697" y="1"/>
                      </a:cubicBezTo>
                      <a:close/>
                    </a:path>
                  </a:pathLst>
                </a:custGeom>
                <a:solidFill>
                  <a:srgbClr val="D3FF5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1" name="Google Shape;2621;p57"/>
                <p:cNvSpPr/>
                <p:nvPr/>
              </p:nvSpPr>
              <p:spPr>
                <a:xfrm>
                  <a:off x="2848105" y="1941077"/>
                  <a:ext cx="424679" cy="4430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30" h="16514" extrusionOk="0">
                      <a:moveTo>
                        <a:pt x="11641" y="8388"/>
                      </a:moveTo>
                      <a:lnTo>
                        <a:pt x="11641" y="8388"/>
                      </a:lnTo>
                      <a:cubicBezTo>
                        <a:pt x="11546" y="8426"/>
                        <a:pt x="11452" y="8448"/>
                        <a:pt x="11357" y="8448"/>
                      </a:cubicBezTo>
                      <a:cubicBezTo>
                        <a:pt x="11338" y="8448"/>
                        <a:pt x="11318" y="8447"/>
                        <a:pt x="11299" y="8445"/>
                      </a:cubicBezTo>
                      <a:cubicBezTo>
                        <a:pt x="11413" y="8434"/>
                        <a:pt x="11527" y="8411"/>
                        <a:pt x="11641" y="8388"/>
                      </a:cubicBezTo>
                      <a:close/>
                      <a:moveTo>
                        <a:pt x="4189" y="8399"/>
                      </a:moveTo>
                      <a:lnTo>
                        <a:pt x="4189" y="8399"/>
                      </a:lnTo>
                      <a:cubicBezTo>
                        <a:pt x="4303" y="8422"/>
                        <a:pt x="4417" y="8445"/>
                        <a:pt x="4531" y="8456"/>
                      </a:cubicBezTo>
                      <a:lnTo>
                        <a:pt x="4543" y="8456"/>
                      </a:lnTo>
                      <a:cubicBezTo>
                        <a:pt x="4521" y="8458"/>
                        <a:pt x="4500" y="8459"/>
                        <a:pt x="4479" y="8459"/>
                      </a:cubicBezTo>
                      <a:cubicBezTo>
                        <a:pt x="4378" y="8459"/>
                        <a:pt x="4283" y="8437"/>
                        <a:pt x="4189" y="8399"/>
                      </a:cubicBezTo>
                      <a:close/>
                      <a:moveTo>
                        <a:pt x="4531" y="10876"/>
                      </a:moveTo>
                      <a:cubicBezTo>
                        <a:pt x="4406" y="10956"/>
                        <a:pt x="4292" y="11058"/>
                        <a:pt x="4189" y="11161"/>
                      </a:cubicBezTo>
                      <a:lnTo>
                        <a:pt x="4143" y="11218"/>
                      </a:lnTo>
                      <a:cubicBezTo>
                        <a:pt x="4246" y="11070"/>
                        <a:pt x="4383" y="10956"/>
                        <a:pt x="4531" y="10876"/>
                      </a:cubicBezTo>
                      <a:close/>
                      <a:moveTo>
                        <a:pt x="11299" y="10876"/>
                      </a:moveTo>
                      <a:lnTo>
                        <a:pt x="11299" y="10876"/>
                      </a:lnTo>
                      <a:cubicBezTo>
                        <a:pt x="11458" y="10967"/>
                        <a:pt x="11584" y="11081"/>
                        <a:pt x="11687" y="11218"/>
                      </a:cubicBezTo>
                      <a:lnTo>
                        <a:pt x="11641" y="11161"/>
                      </a:lnTo>
                      <a:cubicBezTo>
                        <a:pt x="11538" y="11058"/>
                        <a:pt x="11424" y="10956"/>
                        <a:pt x="11299" y="10876"/>
                      </a:cubicBezTo>
                      <a:close/>
                      <a:moveTo>
                        <a:pt x="9404" y="12154"/>
                      </a:moveTo>
                      <a:cubicBezTo>
                        <a:pt x="9279" y="12428"/>
                        <a:pt x="9199" y="12713"/>
                        <a:pt x="9142" y="12998"/>
                      </a:cubicBezTo>
                      <a:cubicBezTo>
                        <a:pt x="9062" y="12941"/>
                        <a:pt x="8993" y="12850"/>
                        <a:pt x="8959" y="12747"/>
                      </a:cubicBezTo>
                      <a:cubicBezTo>
                        <a:pt x="8936" y="12667"/>
                        <a:pt x="8971" y="12588"/>
                        <a:pt x="9039" y="12531"/>
                      </a:cubicBezTo>
                      <a:cubicBezTo>
                        <a:pt x="9165" y="12416"/>
                        <a:pt x="9290" y="12291"/>
                        <a:pt x="9404" y="12154"/>
                      </a:cubicBezTo>
                      <a:close/>
                      <a:moveTo>
                        <a:pt x="6426" y="12165"/>
                      </a:moveTo>
                      <a:cubicBezTo>
                        <a:pt x="6528" y="12302"/>
                        <a:pt x="6654" y="12428"/>
                        <a:pt x="6791" y="12542"/>
                      </a:cubicBezTo>
                      <a:cubicBezTo>
                        <a:pt x="6859" y="12588"/>
                        <a:pt x="6882" y="12679"/>
                        <a:pt x="6859" y="12759"/>
                      </a:cubicBezTo>
                      <a:lnTo>
                        <a:pt x="6871" y="12759"/>
                      </a:lnTo>
                      <a:cubicBezTo>
                        <a:pt x="6836" y="12861"/>
                        <a:pt x="6768" y="12941"/>
                        <a:pt x="6677" y="13010"/>
                      </a:cubicBezTo>
                      <a:cubicBezTo>
                        <a:pt x="6631" y="12713"/>
                        <a:pt x="6540" y="12428"/>
                        <a:pt x="6426" y="12165"/>
                      </a:cubicBezTo>
                      <a:close/>
                      <a:moveTo>
                        <a:pt x="4805" y="12496"/>
                      </a:moveTo>
                      <a:lnTo>
                        <a:pt x="4805" y="12496"/>
                      </a:lnTo>
                      <a:cubicBezTo>
                        <a:pt x="4577" y="12827"/>
                        <a:pt x="4394" y="13158"/>
                        <a:pt x="4394" y="13158"/>
                      </a:cubicBezTo>
                      <a:lnTo>
                        <a:pt x="4406" y="13158"/>
                      </a:lnTo>
                      <a:cubicBezTo>
                        <a:pt x="4396" y="13177"/>
                        <a:pt x="4387" y="13195"/>
                        <a:pt x="4347" y="13195"/>
                      </a:cubicBezTo>
                      <a:cubicBezTo>
                        <a:pt x="4338" y="13195"/>
                        <a:pt x="4327" y="13195"/>
                        <a:pt x="4314" y="13192"/>
                      </a:cubicBezTo>
                      <a:cubicBezTo>
                        <a:pt x="4223" y="13181"/>
                        <a:pt x="4143" y="13135"/>
                        <a:pt x="4109" y="13055"/>
                      </a:cubicBezTo>
                      <a:cubicBezTo>
                        <a:pt x="4098" y="13021"/>
                        <a:pt x="4109" y="12987"/>
                        <a:pt x="4132" y="12976"/>
                      </a:cubicBezTo>
                      <a:cubicBezTo>
                        <a:pt x="4371" y="12839"/>
                        <a:pt x="4600" y="12679"/>
                        <a:pt x="4805" y="12496"/>
                      </a:cubicBezTo>
                      <a:close/>
                      <a:moveTo>
                        <a:pt x="11025" y="12496"/>
                      </a:moveTo>
                      <a:lnTo>
                        <a:pt x="11025" y="12496"/>
                      </a:lnTo>
                      <a:cubicBezTo>
                        <a:pt x="11230" y="12679"/>
                        <a:pt x="11458" y="12839"/>
                        <a:pt x="11698" y="12976"/>
                      </a:cubicBezTo>
                      <a:cubicBezTo>
                        <a:pt x="11721" y="12987"/>
                        <a:pt x="11732" y="13021"/>
                        <a:pt x="11721" y="13055"/>
                      </a:cubicBezTo>
                      <a:lnTo>
                        <a:pt x="11721" y="13044"/>
                      </a:lnTo>
                      <a:cubicBezTo>
                        <a:pt x="11687" y="13135"/>
                        <a:pt x="11607" y="13192"/>
                        <a:pt x="11516" y="13204"/>
                      </a:cubicBezTo>
                      <a:cubicBezTo>
                        <a:pt x="11458" y="13204"/>
                        <a:pt x="11436" y="13181"/>
                        <a:pt x="11436" y="13158"/>
                      </a:cubicBezTo>
                      <a:cubicBezTo>
                        <a:pt x="11310" y="12930"/>
                        <a:pt x="11173" y="12713"/>
                        <a:pt x="11025" y="12496"/>
                      </a:cubicBezTo>
                      <a:close/>
                      <a:moveTo>
                        <a:pt x="10237" y="13055"/>
                      </a:moveTo>
                      <a:cubicBezTo>
                        <a:pt x="10329" y="13261"/>
                        <a:pt x="10477" y="13443"/>
                        <a:pt x="10648" y="13592"/>
                      </a:cubicBezTo>
                      <a:cubicBezTo>
                        <a:pt x="10724" y="13642"/>
                        <a:pt x="10750" y="13681"/>
                        <a:pt x="10759" y="13697"/>
                      </a:cubicBezTo>
                      <a:lnTo>
                        <a:pt x="10759" y="13697"/>
                      </a:lnTo>
                      <a:cubicBezTo>
                        <a:pt x="10694" y="13739"/>
                        <a:pt x="10620" y="13759"/>
                        <a:pt x="10546" y="13759"/>
                      </a:cubicBezTo>
                      <a:cubicBezTo>
                        <a:pt x="10503" y="13759"/>
                        <a:pt x="10461" y="13752"/>
                        <a:pt x="10420" y="13740"/>
                      </a:cubicBezTo>
                      <a:cubicBezTo>
                        <a:pt x="10317" y="13717"/>
                        <a:pt x="10203" y="13649"/>
                        <a:pt x="10215" y="13501"/>
                      </a:cubicBezTo>
                      <a:cubicBezTo>
                        <a:pt x="10215" y="13501"/>
                        <a:pt x="10237" y="13307"/>
                        <a:pt x="10237" y="13055"/>
                      </a:cubicBezTo>
                      <a:close/>
                      <a:moveTo>
                        <a:pt x="5593" y="13055"/>
                      </a:moveTo>
                      <a:cubicBezTo>
                        <a:pt x="5604" y="13307"/>
                        <a:pt x="5615" y="13512"/>
                        <a:pt x="5615" y="13512"/>
                      </a:cubicBezTo>
                      <a:cubicBezTo>
                        <a:pt x="5627" y="13660"/>
                        <a:pt x="5513" y="13717"/>
                        <a:pt x="5410" y="13740"/>
                      </a:cubicBezTo>
                      <a:lnTo>
                        <a:pt x="5421" y="13740"/>
                      </a:lnTo>
                      <a:cubicBezTo>
                        <a:pt x="5371" y="13758"/>
                        <a:pt x="5321" y="13768"/>
                        <a:pt x="5272" y="13768"/>
                      </a:cubicBezTo>
                      <a:cubicBezTo>
                        <a:pt x="5199" y="13768"/>
                        <a:pt x="5129" y="13747"/>
                        <a:pt x="5068" y="13706"/>
                      </a:cubicBezTo>
                      <a:cubicBezTo>
                        <a:pt x="5068" y="13706"/>
                        <a:pt x="5079" y="13660"/>
                        <a:pt x="5182" y="13592"/>
                      </a:cubicBezTo>
                      <a:cubicBezTo>
                        <a:pt x="5353" y="13443"/>
                        <a:pt x="5501" y="13261"/>
                        <a:pt x="5593" y="13055"/>
                      </a:cubicBezTo>
                      <a:close/>
                      <a:moveTo>
                        <a:pt x="7419" y="228"/>
                      </a:moveTo>
                      <a:cubicBezTo>
                        <a:pt x="7761" y="2385"/>
                        <a:pt x="7259" y="6402"/>
                        <a:pt x="7053" y="7338"/>
                      </a:cubicBezTo>
                      <a:cubicBezTo>
                        <a:pt x="7053" y="7361"/>
                        <a:pt x="7053" y="7372"/>
                        <a:pt x="7053" y="7384"/>
                      </a:cubicBezTo>
                      <a:lnTo>
                        <a:pt x="7053" y="7395"/>
                      </a:lnTo>
                      <a:lnTo>
                        <a:pt x="6791" y="7886"/>
                      </a:lnTo>
                      <a:cubicBezTo>
                        <a:pt x="6751" y="7888"/>
                        <a:pt x="6702" y="7890"/>
                        <a:pt x="6647" y="7890"/>
                      </a:cubicBezTo>
                      <a:cubicBezTo>
                        <a:pt x="6436" y="7890"/>
                        <a:pt x="6149" y="7862"/>
                        <a:pt x="6049" y="7726"/>
                      </a:cubicBezTo>
                      <a:cubicBezTo>
                        <a:pt x="6026" y="7703"/>
                        <a:pt x="5969" y="7635"/>
                        <a:pt x="6026" y="7452"/>
                      </a:cubicBezTo>
                      <a:cubicBezTo>
                        <a:pt x="6118" y="7190"/>
                        <a:pt x="6254" y="6939"/>
                        <a:pt x="6403" y="6710"/>
                      </a:cubicBezTo>
                      <a:cubicBezTo>
                        <a:pt x="6563" y="6471"/>
                        <a:pt x="6642" y="6322"/>
                        <a:pt x="6585" y="6197"/>
                      </a:cubicBezTo>
                      <a:cubicBezTo>
                        <a:pt x="6551" y="6128"/>
                        <a:pt x="6483" y="6083"/>
                        <a:pt x="6403" y="6071"/>
                      </a:cubicBezTo>
                      <a:cubicBezTo>
                        <a:pt x="6387" y="6069"/>
                        <a:pt x="6372" y="6068"/>
                        <a:pt x="6358" y="6068"/>
                      </a:cubicBezTo>
                      <a:cubicBezTo>
                        <a:pt x="6150" y="6068"/>
                        <a:pt x="6056" y="6287"/>
                        <a:pt x="5992" y="6436"/>
                      </a:cubicBezTo>
                      <a:cubicBezTo>
                        <a:pt x="5969" y="6505"/>
                        <a:pt x="5946" y="6562"/>
                        <a:pt x="5901" y="6608"/>
                      </a:cubicBezTo>
                      <a:cubicBezTo>
                        <a:pt x="5901" y="6608"/>
                        <a:pt x="5889" y="6608"/>
                        <a:pt x="5844" y="6573"/>
                      </a:cubicBezTo>
                      <a:cubicBezTo>
                        <a:pt x="5651" y="6409"/>
                        <a:pt x="5239" y="6288"/>
                        <a:pt x="4995" y="6288"/>
                      </a:cubicBezTo>
                      <a:cubicBezTo>
                        <a:pt x="4934" y="6288"/>
                        <a:pt x="4885" y="6295"/>
                        <a:pt x="4851" y="6311"/>
                      </a:cubicBezTo>
                      <a:cubicBezTo>
                        <a:pt x="4794" y="6322"/>
                        <a:pt x="4759" y="6379"/>
                        <a:pt x="4759" y="6425"/>
                      </a:cubicBezTo>
                      <a:cubicBezTo>
                        <a:pt x="4748" y="6528"/>
                        <a:pt x="4862" y="6608"/>
                        <a:pt x="4965" y="6665"/>
                      </a:cubicBezTo>
                      <a:cubicBezTo>
                        <a:pt x="5421" y="6916"/>
                        <a:pt x="5581" y="7110"/>
                        <a:pt x="5581" y="7190"/>
                      </a:cubicBezTo>
                      <a:cubicBezTo>
                        <a:pt x="5581" y="7201"/>
                        <a:pt x="5558" y="7212"/>
                        <a:pt x="5547" y="7224"/>
                      </a:cubicBezTo>
                      <a:lnTo>
                        <a:pt x="5296" y="7349"/>
                      </a:lnTo>
                      <a:cubicBezTo>
                        <a:pt x="4988" y="7270"/>
                        <a:pt x="4691" y="7133"/>
                        <a:pt x="4429" y="6950"/>
                      </a:cubicBezTo>
                      <a:cubicBezTo>
                        <a:pt x="4384" y="6924"/>
                        <a:pt x="4307" y="6863"/>
                        <a:pt x="4231" y="6863"/>
                      </a:cubicBezTo>
                      <a:cubicBezTo>
                        <a:pt x="4209" y="6863"/>
                        <a:pt x="4187" y="6868"/>
                        <a:pt x="4166" y="6882"/>
                      </a:cubicBezTo>
                      <a:cubicBezTo>
                        <a:pt x="4109" y="6916"/>
                        <a:pt x="4086" y="6984"/>
                        <a:pt x="4098" y="7041"/>
                      </a:cubicBezTo>
                      <a:cubicBezTo>
                        <a:pt x="4223" y="7361"/>
                        <a:pt x="4486" y="7612"/>
                        <a:pt x="4817" y="7715"/>
                      </a:cubicBezTo>
                      <a:cubicBezTo>
                        <a:pt x="5159" y="7794"/>
                        <a:pt x="5615" y="8034"/>
                        <a:pt x="5672" y="8148"/>
                      </a:cubicBezTo>
                      <a:cubicBezTo>
                        <a:pt x="5650" y="8160"/>
                        <a:pt x="5638" y="8171"/>
                        <a:pt x="5615" y="8171"/>
                      </a:cubicBezTo>
                      <a:cubicBezTo>
                        <a:pt x="5440" y="8225"/>
                        <a:pt x="5206" y="8251"/>
                        <a:pt x="4965" y="8251"/>
                      </a:cubicBezTo>
                      <a:cubicBezTo>
                        <a:pt x="4595" y="8251"/>
                        <a:pt x="4209" y="8190"/>
                        <a:pt x="3995" y="8080"/>
                      </a:cubicBezTo>
                      <a:cubicBezTo>
                        <a:pt x="3958" y="8065"/>
                        <a:pt x="3892" y="8031"/>
                        <a:pt x="3828" y="8031"/>
                      </a:cubicBezTo>
                      <a:cubicBezTo>
                        <a:pt x="3794" y="8031"/>
                        <a:pt x="3760" y="8041"/>
                        <a:pt x="3732" y="8068"/>
                      </a:cubicBezTo>
                      <a:cubicBezTo>
                        <a:pt x="3675" y="8125"/>
                        <a:pt x="3664" y="8194"/>
                        <a:pt x="3710" y="8251"/>
                      </a:cubicBezTo>
                      <a:cubicBezTo>
                        <a:pt x="3886" y="8527"/>
                        <a:pt x="4190" y="8685"/>
                        <a:pt x="4509" y="8685"/>
                      </a:cubicBezTo>
                      <a:cubicBezTo>
                        <a:pt x="4520" y="8685"/>
                        <a:pt x="4532" y="8685"/>
                        <a:pt x="4543" y="8685"/>
                      </a:cubicBezTo>
                      <a:lnTo>
                        <a:pt x="4543" y="8685"/>
                      </a:lnTo>
                      <a:cubicBezTo>
                        <a:pt x="4508" y="8719"/>
                        <a:pt x="4463" y="8753"/>
                        <a:pt x="4440" y="8787"/>
                      </a:cubicBezTo>
                      <a:cubicBezTo>
                        <a:pt x="4257" y="8959"/>
                        <a:pt x="4109" y="9107"/>
                        <a:pt x="4120" y="9267"/>
                      </a:cubicBezTo>
                      <a:cubicBezTo>
                        <a:pt x="4120" y="9324"/>
                        <a:pt x="4155" y="9392"/>
                        <a:pt x="4212" y="9415"/>
                      </a:cubicBezTo>
                      <a:cubicBezTo>
                        <a:pt x="4259" y="9448"/>
                        <a:pt x="4309" y="9462"/>
                        <a:pt x="4362" y="9462"/>
                      </a:cubicBezTo>
                      <a:cubicBezTo>
                        <a:pt x="4530" y="9462"/>
                        <a:pt x="4728" y="9320"/>
                        <a:pt x="4953" y="9164"/>
                      </a:cubicBezTo>
                      <a:cubicBezTo>
                        <a:pt x="5224" y="8976"/>
                        <a:pt x="5524" y="8770"/>
                        <a:pt x="5791" y="8770"/>
                      </a:cubicBezTo>
                      <a:cubicBezTo>
                        <a:pt x="5816" y="8770"/>
                        <a:pt x="5842" y="8772"/>
                        <a:pt x="5866" y="8776"/>
                      </a:cubicBezTo>
                      <a:cubicBezTo>
                        <a:pt x="6186" y="8822"/>
                        <a:pt x="6312" y="8936"/>
                        <a:pt x="6334" y="9027"/>
                      </a:cubicBezTo>
                      <a:cubicBezTo>
                        <a:pt x="6346" y="9118"/>
                        <a:pt x="6243" y="9221"/>
                        <a:pt x="6072" y="9324"/>
                      </a:cubicBezTo>
                      <a:cubicBezTo>
                        <a:pt x="5587" y="9587"/>
                        <a:pt x="4529" y="9831"/>
                        <a:pt x="4064" y="9831"/>
                      </a:cubicBezTo>
                      <a:cubicBezTo>
                        <a:pt x="4025" y="9831"/>
                        <a:pt x="3990" y="9829"/>
                        <a:pt x="3961" y="9826"/>
                      </a:cubicBezTo>
                      <a:cubicBezTo>
                        <a:pt x="3942" y="9824"/>
                        <a:pt x="3924" y="9824"/>
                        <a:pt x="3906" y="9824"/>
                      </a:cubicBezTo>
                      <a:cubicBezTo>
                        <a:pt x="3787" y="9824"/>
                        <a:pt x="3705" y="9857"/>
                        <a:pt x="3675" y="9917"/>
                      </a:cubicBezTo>
                      <a:cubicBezTo>
                        <a:pt x="3641" y="9974"/>
                        <a:pt x="3641" y="10043"/>
                        <a:pt x="3687" y="10100"/>
                      </a:cubicBezTo>
                      <a:cubicBezTo>
                        <a:pt x="3775" y="10203"/>
                        <a:pt x="3996" y="10291"/>
                        <a:pt x="4297" y="10291"/>
                      </a:cubicBezTo>
                      <a:cubicBezTo>
                        <a:pt x="4427" y="10291"/>
                        <a:pt x="4571" y="10274"/>
                        <a:pt x="4725" y="10237"/>
                      </a:cubicBezTo>
                      <a:cubicBezTo>
                        <a:pt x="4829" y="10212"/>
                        <a:pt x="4905" y="10204"/>
                        <a:pt x="4960" y="10204"/>
                      </a:cubicBezTo>
                      <a:cubicBezTo>
                        <a:pt x="5058" y="10204"/>
                        <a:pt x="5090" y="10229"/>
                        <a:pt x="5090" y="10237"/>
                      </a:cubicBezTo>
                      <a:cubicBezTo>
                        <a:pt x="5102" y="10305"/>
                        <a:pt x="4942" y="10522"/>
                        <a:pt x="4668" y="10590"/>
                      </a:cubicBezTo>
                      <a:cubicBezTo>
                        <a:pt x="4235" y="10716"/>
                        <a:pt x="3801" y="11184"/>
                        <a:pt x="3858" y="11412"/>
                      </a:cubicBezTo>
                      <a:cubicBezTo>
                        <a:pt x="3877" y="11480"/>
                        <a:pt x="3946" y="11531"/>
                        <a:pt x="4015" y="11531"/>
                      </a:cubicBezTo>
                      <a:cubicBezTo>
                        <a:pt x="4028" y="11531"/>
                        <a:pt x="4040" y="11530"/>
                        <a:pt x="4052" y="11526"/>
                      </a:cubicBezTo>
                      <a:cubicBezTo>
                        <a:pt x="4177" y="11492"/>
                        <a:pt x="4280" y="11424"/>
                        <a:pt x="4360" y="11321"/>
                      </a:cubicBezTo>
                      <a:cubicBezTo>
                        <a:pt x="4508" y="11161"/>
                        <a:pt x="4691" y="11036"/>
                        <a:pt x="4896" y="10944"/>
                      </a:cubicBezTo>
                      <a:cubicBezTo>
                        <a:pt x="5125" y="10807"/>
                        <a:pt x="5353" y="10659"/>
                        <a:pt x="5558" y="10476"/>
                      </a:cubicBezTo>
                      <a:cubicBezTo>
                        <a:pt x="5661" y="10396"/>
                        <a:pt x="5752" y="10317"/>
                        <a:pt x="5866" y="10248"/>
                      </a:cubicBezTo>
                      <a:lnTo>
                        <a:pt x="5866" y="10248"/>
                      </a:lnTo>
                      <a:cubicBezTo>
                        <a:pt x="5821" y="10590"/>
                        <a:pt x="4965" y="11640"/>
                        <a:pt x="3915" y="11869"/>
                      </a:cubicBezTo>
                      <a:cubicBezTo>
                        <a:pt x="3401" y="11994"/>
                        <a:pt x="3333" y="12085"/>
                        <a:pt x="3322" y="12154"/>
                      </a:cubicBezTo>
                      <a:cubicBezTo>
                        <a:pt x="3310" y="12211"/>
                        <a:pt x="3333" y="12257"/>
                        <a:pt x="3367" y="12291"/>
                      </a:cubicBezTo>
                      <a:cubicBezTo>
                        <a:pt x="3410" y="12321"/>
                        <a:pt x="3484" y="12336"/>
                        <a:pt x="3581" y="12336"/>
                      </a:cubicBezTo>
                      <a:cubicBezTo>
                        <a:pt x="3850" y="12336"/>
                        <a:pt x="4291" y="12221"/>
                        <a:pt x="4702" y="11994"/>
                      </a:cubicBezTo>
                      <a:cubicBezTo>
                        <a:pt x="4805" y="11926"/>
                        <a:pt x="4919" y="11869"/>
                        <a:pt x="5045" y="11846"/>
                      </a:cubicBezTo>
                      <a:lnTo>
                        <a:pt x="5045" y="11846"/>
                      </a:lnTo>
                      <a:cubicBezTo>
                        <a:pt x="5011" y="11983"/>
                        <a:pt x="4680" y="12428"/>
                        <a:pt x="4029" y="12782"/>
                      </a:cubicBezTo>
                      <a:cubicBezTo>
                        <a:pt x="4018" y="12782"/>
                        <a:pt x="4018" y="12793"/>
                        <a:pt x="4006" y="12793"/>
                      </a:cubicBezTo>
                      <a:cubicBezTo>
                        <a:pt x="3904" y="12873"/>
                        <a:pt x="3869" y="12998"/>
                        <a:pt x="3904" y="13124"/>
                      </a:cubicBezTo>
                      <a:cubicBezTo>
                        <a:pt x="3972" y="13295"/>
                        <a:pt x="4132" y="13409"/>
                        <a:pt x="4314" y="13421"/>
                      </a:cubicBezTo>
                      <a:cubicBezTo>
                        <a:pt x="4329" y="13424"/>
                        <a:pt x="4344" y="13425"/>
                        <a:pt x="4359" y="13425"/>
                      </a:cubicBezTo>
                      <a:cubicBezTo>
                        <a:pt x="4460" y="13425"/>
                        <a:pt x="4561" y="13360"/>
                        <a:pt x="4611" y="13261"/>
                      </a:cubicBezTo>
                      <a:cubicBezTo>
                        <a:pt x="4828" y="12816"/>
                        <a:pt x="5387" y="12040"/>
                        <a:pt x="5547" y="12040"/>
                      </a:cubicBezTo>
                      <a:cubicBezTo>
                        <a:pt x="5558" y="12051"/>
                        <a:pt x="5581" y="12120"/>
                        <a:pt x="5581" y="12268"/>
                      </a:cubicBezTo>
                      <a:cubicBezTo>
                        <a:pt x="5570" y="12645"/>
                        <a:pt x="5376" y="13181"/>
                        <a:pt x="5056" y="13409"/>
                      </a:cubicBezTo>
                      <a:cubicBezTo>
                        <a:pt x="4828" y="13592"/>
                        <a:pt x="4851" y="13740"/>
                        <a:pt x="4885" y="13809"/>
                      </a:cubicBezTo>
                      <a:cubicBezTo>
                        <a:pt x="4952" y="13934"/>
                        <a:pt x="5122" y="13992"/>
                        <a:pt x="5298" y="13992"/>
                      </a:cubicBezTo>
                      <a:cubicBezTo>
                        <a:pt x="5363" y="13992"/>
                        <a:pt x="5428" y="13984"/>
                        <a:pt x="5490" y="13968"/>
                      </a:cubicBezTo>
                      <a:cubicBezTo>
                        <a:pt x="5718" y="13923"/>
                        <a:pt x="5866" y="13717"/>
                        <a:pt x="5855" y="13489"/>
                      </a:cubicBezTo>
                      <a:cubicBezTo>
                        <a:pt x="5809" y="12873"/>
                        <a:pt x="5844" y="11960"/>
                        <a:pt x="5946" y="11777"/>
                      </a:cubicBezTo>
                      <a:cubicBezTo>
                        <a:pt x="6254" y="12085"/>
                        <a:pt x="6483" y="12953"/>
                        <a:pt x="6483" y="13124"/>
                      </a:cubicBezTo>
                      <a:cubicBezTo>
                        <a:pt x="6483" y="13192"/>
                        <a:pt x="6528" y="13249"/>
                        <a:pt x="6597" y="13261"/>
                      </a:cubicBezTo>
                      <a:cubicBezTo>
                        <a:pt x="6608" y="13264"/>
                        <a:pt x="6620" y="13265"/>
                        <a:pt x="6632" y="13265"/>
                      </a:cubicBezTo>
                      <a:cubicBezTo>
                        <a:pt x="6769" y="13265"/>
                        <a:pt x="6958" y="13098"/>
                        <a:pt x="7042" y="12930"/>
                      </a:cubicBezTo>
                      <a:cubicBezTo>
                        <a:pt x="7088" y="12861"/>
                        <a:pt x="7110" y="12782"/>
                        <a:pt x="7110" y="12690"/>
                      </a:cubicBezTo>
                      <a:cubicBezTo>
                        <a:pt x="7110" y="12565"/>
                        <a:pt x="7053" y="12451"/>
                        <a:pt x="6951" y="12371"/>
                      </a:cubicBezTo>
                      <a:cubicBezTo>
                        <a:pt x="6574" y="12040"/>
                        <a:pt x="6380" y="11834"/>
                        <a:pt x="6471" y="11138"/>
                      </a:cubicBezTo>
                      <a:cubicBezTo>
                        <a:pt x="6528" y="10648"/>
                        <a:pt x="6985" y="9232"/>
                        <a:pt x="7658" y="8936"/>
                      </a:cubicBezTo>
                      <a:lnTo>
                        <a:pt x="8160" y="8936"/>
                      </a:lnTo>
                      <a:cubicBezTo>
                        <a:pt x="8856" y="9232"/>
                        <a:pt x="9324" y="10705"/>
                        <a:pt x="9381" y="11138"/>
                      </a:cubicBezTo>
                      <a:cubicBezTo>
                        <a:pt x="9473" y="11834"/>
                        <a:pt x="9279" y="12040"/>
                        <a:pt x="8902" y="12359"/>
                      </a:cubicBezTo>
                      <a:cubicBezTo>
                        <a:pt x="8799" y="12439"/>
                        <a:pt x="8742" y="12565"/>
                        <a:pt x="8742" y="12690"/>
                      </a:cubicBezTo>
                      <a:cubicBezTo>
                        <a:pt x="8742" y="12770"/>
                        <a:pt x="8765" y="12850"/>
                        <a:pt x="8799" y="12930"/>
                      </a:cubicBezTo>
                      <a:cubicBezTo>
                        <a:pt x="8893" y="13107"/>
                        <a:pt x="9082" y="13265"/>
                        <a:pt x="9219" y="13265"/>
                      </a:cubicBezTo>
                      <a:cubicBezTo>
                        <a:pt x="9232" y="13265"/>
                        <a:pt x="9244" y="13264"/>
                        <a:pt x="9256" y="13261"/>
                      </a:cubicBezTo>
                      <a:cubicBezTo>
                        <a:pt x="9324" y="13249"/>
                        <a:pt x="9370" y="13181"/>
                        <a:pt x="9370" y="13124"/>
                      </a:cubicBezTo>
                      <a:cubicBezTo>
                        <a:pt x="9370" y="12953"/>
                        <a:pt x="9598" y="12085"/>
                        <a:pt x="9906" y="11777"/>
                      </a:cubicBezTo>
                      <a:cubicBezTo>
                        <a:pt x="10009" y="11949"/>
                        <a:pt x="10055" y="12873"/>
                        <a:pt x="9998" y="13489"/>
                      </a:cubicBezTo>
                      <a:cubicBezTo>
                        <a:pt x="9975" y="13717"/>
                        <a:pt x="10135" y="13923"/>
                        <a:pt x="10363" y="13968"/>
                      </a:cubicBezTo>
                      <a:cubicBezTo>
                        <a:pt x="10421" y="13984"/>
                        <a:pt x="10486" y="13992"/>
                        <a:pt x="10550" y="13992"/>
                      </a:cubicBezTo>
                      <a:cubicBezTo>
                        <a:pt x="10724" y="13992"/>
                        <a:pt x="10898" y="13934"/>
                        <a:pt x="10956" y="13809"/>
                      </a:cubicBezTo>
                      <a:cubicBezTo>
                        <a:pt x="11002" y="13740"/>
                        <a:pt x="11025" y="13592"/>
                        <a:pt x="10785" y="13421"/>
                      </a:cubicBezTo>
                      <a:cubicBezTo>
                        <a:pt x="10477" y="13170"/>
                        <a:pt x="10272" y="12645"/>
                        <a:pt x="10272" y="12279"/>
                      </a:cubicBezTo>
                      <a:cubicBezTo>
                        <a:pt x="10260" y="12200"/>
                        <a:pt x="10272" y="12120"/>
                        <a:pt x="10294" y="12051"/>
                      </a:cubicBezTo>
                      <a:cubicBezTo>
                        <a:pt x="10466" y="12051"/>
                        <a:pt x="11013" y="12816"/>
                        <a:pt x="11242" y="13261"/>
                      </a:cubicBezTo>
                      <a:cubicBezTo>
                        <a:pt x="11284" y="13367"/>
                        <a:pt x="11395" y="13433"/>
                        <a:pt x="11511" y="13433"/>
                      </a:cubicBezTo>
                      <a:cubicBezTo>
                        <a:pt x="11520" y="13433"/>
                        <a:pt x="11529" y="13433"/>
                        <a:pt x="11538" y="13432"/>
                      </a:cubicBezTo>
                      <a:cubicBezTo>
                        <a:pt x="11721" y="13409"/>
                        <a:pt x="11869" y="13295"/>
                        <a:pt x="11938" y="13124"/>
                      </a:cubicBezTo>
                      <a:cubicBezTo>
                        <a:pt x="11983" y="13010"/>
                        <a:pt x="11938" y="12873"/>
                        <a:pt x="11835" y="12793"/>
                      </a:cubicBezTo>
                      <a:lnTo>
                        <a:pt x="11824" y="12782"/>
                      </a:lnTo>
                      <a:cubicBezTo>
                        <a:pt x="11173" y="12428"/>
                        <a:pt x="10831" y="11994"/>
                        <a:pt x="10797" y="11846"/>
                      </a:cubicBezTo>
                      <a:lnTo>
                        <a:pt x="10797" y="11846"/>
                      </a:lnTo>
                      <a:cubicBezTo>
                        <a:pt x="10922" y="11880"/>
                        <a:pt x="11036" y="11926"/>
                        <a:pt x="11139" y="11994"/>
                      </a:cubicBezTo>
                      <a:cubicBezTo>
                        <a:pt x="11558" y="12221"/>
                        <a:pt x="12002" y="12336"/>
                        <a:pt x="12267" y="12336"/>
                      </a:cubicBezTo>
                      <a:cubicBezTo>
                        <a:pt x="12363" y="12336"/>
                        <a:pt x="12435" y="12321"/>
                        <a:pt x="12474" y="12291"/>
                      </a:cubicBezTo>
                      <a:cubicBezTo>
                        <a:pt x="12520" y="12257"/>
                        <a:pt x="12543" y="12200"/>
                        <a:pt x="12531" y="12154"/>
                      </a:cubicBezTo>
                      <a:cubicBezTo>
                        <a:pt x="12508" y="12074"/>
                        <a:pt x="12451" y="11983"/>
                        <a:pt x="11926" y="11880"/>
                      </a:cubicBezTo>
                      <a:cubicBezTo>
                        <a:pt x="10888" y="11652"/>
                        <a:pt x="10032" y="10590"/>
                        <a:pt x="9986" y="10260"/>
                      </a:cubicBezTo>
                      <a:lnTo>
                        <a:pt x="9986" y="10260"/>
                      </a:lnTo>
                      <a:cubicBezTo>
                        <a:pt x="10089" y="10328"/>
                        <a:pt x="10192" y="10396"/>
                        <a:pt x="10283" y="10488"/>
                      </a:cubicBezTo>
                      <a:cubicBezTo>
                        <a:pt x="10488" y="10659"/>
                        <a:pt x="10717" y="10819"/>
                        <a:pt x="10956" y="10944"/>
                      </a:cubicBezTo>
                      <a:cubicBezTo>
                        <a:pt x="11150" y="11036"/>
                        <a:pt x="11333" y="11172"/>
                        <a:pt x="11481" y="11332"/>
                      </a:cubicBezTo>
                      <a:cubicBezTo>
                        <a:pt x="11561" y="11424"/>
                        <a:pt x="11664" y="11492"/>
                        <a:pt x="11789" y="11526"/>
                      </a:cubicBezTo>
                      <a:cubicBezTo>
                        <a:pt x="11805" y="11530"/>
                        <a:pt x="11821" y="11532"/>
                        <a:pt x="11836" y="11532"/>
                      </a:cubicBezTo>
                      <a:cubicBezTo>
                        <a:pt x="11910" y="11532"/>
                        <a:pt x="11976" y="11488"/>
                        <a:pt x="11995" y="11412"/>
                      </a:cubicBezTo>
                      <a:cubicBezTo>
                        <a:pt x="12040" y="11195"/>
                        <a:pt x="11618" y="10716"/>
                        <a:pt x="11173" y="10602"/>
                      </a:cubicBezTo>
                      <a:cubicBezTo>
                        <a:pt x="10899" y="10522"/>
                        <a:pt x="10739" y="10305"/>
                        <a:pt x="10762" y="10248"/>
                      </a:cubicBezTo>
                      <a:cubicBezTo>
                        <a:pt x="10762" y="10234"/>
                        <a:pt x="10792" y="10212"/>
                        <a:pt x="10879" y="10212"/>
                      </a:cubicBezTo>
                      <a:cubicBezTo>
                        <a:pt x="10935" y="10212"/>
                        <a:pt x="11016" y="10221"/>
                        <a:pt x="11127" y="10248"/>
                      </a:cubicBezTo>
                      <a:cubicBezTo>
                        <a:pt x="11276" y="10282"/>
                        <a:pt x="11416" y="10297"/>
                        <a:pt x="11543" y="10297"/>
                      </a:cubicBezTo>
                      <a:cubicBezTo>
                        <a:pt x="11846" y="10297"/>
                        <a:pt x="12074" y="10212"/>
                        <a:pt x="12155" y="10100"/>
                      </a:cubicBezTo>
                      <a:cubicBezTo>
                        <a:pt x="12200" y="10054"/>
                        <a:pt x="12212" y="9986"/>
                        <a:pt x="12177" y="9929"/>
                      </a:cubicBezTo>
                      <a:cubicBezTo>
                        <a:pt x="12139" y="9861"/>
                        <a:pt x="12060" y="9835"/>
                        <a:pt x="11954" y="9835"/>
                      </a:cubicBezTo>
                      <a:cubicBezTo>
                        <a:pt x="11935" y="9835"/>
                        <a:pt x="11914" y="9835"/>
                        <a:pt x="11892" y="9837"/>
                      </a:cubicBezTo>
                      <a:cubicBezTo>
                        <a:pt x="11863" y="9841"/>
                        <a:pt x="11830" y="9842"/>
                        <a:pt x="11793" y="9842"/>
                      </a:cubicBezTo>
                      <a:cubicBezTo>
                        <a:pt x="11330" y="9842"/>
                        <a:pt x="10267" y="9588"/>
                        <a:pt x="9781" y="9324"/>
                      </a:cubicBezTo>
                      <a:cubicBezTo>
                        <a:pt x="9598" y="9232"/>
                        <a:pt x="9507" y="9118"/>
                        <a:pt x="9518" y="9027"/>
                      </a:cubicBezTo>
                      <a:cubicBezTo>
                        <a:pt x="9530" y="8947"/>
                        <a:pt x="9667" y="8833"/>
                        <a:pt x="9975" y="8776"/>
                      </a:cubicBezTo>
                      <a:cubicBezTo>
                        <a:pt x="9999" y="8772"/>
                        <a:pt x="10023" y="8770"/>
                        <a:pt x="10048" y="8770"/>
                      </a:cubicBezTo>
                      <a:cubicBezTo>
                        <a:pt x="10315" y="8770"/>
                        <a:pt x="10616" y="8987"/>
                        <a:pt x="10888" y="9175"/>
                      </a:cubicBezTo>
                      <a:cubicBezTo>
                        <a:pt x="11114" y="9332"/>
                        <a:pt x="11314" y="9469"/>
                        <a:pt x="11488" y="9469"/>
                      </a:cubicBezTo>
                      <a:cubicBezTo>
                        <a:pt x="11541" y="9469"/>
                        <a:pt x="11593" y="9456"/>
                        <a:pt x="11641" y="9426"/>
                      </a:cubicBezTo>
                      <a:cubicBezTo>
                        <a:pt x="11687" y="9392"/>
                        <a:pt x="11721" y="9335"/>
                        <a:pt x="11732" y="9267"/>
                      </a:cubicBezTo>
                      <a:cubicBezTo>
                        <a:pt x="11744" y="9118"/>
                        <a:pt x="11584" y="8959"/>
                        <a:pt x="11413" y="8787"/>
                      </a:cubicBezTo>
                      <a:cubicBezTo>
                        <a:pt x="11379" y="8765"/>
                        <a:pt x="11344" y="8719"/>
                        <a:pt x="11310" y="8685"/>
                      </a:cubicBezTo>
                      <a:lnTo>
                        <a:pt x="11310" y="8685"/>
                      </a:lnTo>
                      <a:cubicBezTo>
                        <a:pt x="11321" y="8685"/>
                        <a:pt x="11332" y="8685"/>
                        <a:pt x="11343" y="8685"/>
                      </a:cubicBezTo>
                      <a:cubicBezTo>
                        <a:pt x="11662" y="8685"/>
                        <a:pt x="11967" y="8527"/>
                        <a:pt x="12143" y="8262"/>
                      </a:cubicBezTo>
                      <a:cubicBezTo>
                        <a:pt x="12177" y="8194"/>
                        <a:pt x="12166" y="8125"/>
                        <a:pt x="12120" y="8080"/>
                      </a:cubicBezTo>
                      <a:cubicBezTo>
                        <a:pt x="12086" y="8050"/>
                        <a:pt x="12048" y="8039"/>
                        <a:pt x="12010" y="8039"/>
                      </a:cubicBezTo>
                      <a:cubicBezTo>
                        <a:pt x="11947" y="8039"/>
                        <a:pt x="11887" y="8070"/>
                        <a:pt x="11858" y="8091"/>
                      </a:cubicBezTo>
                      <a:cubicBezTo>
                        <a:pt x="11639" y="8194"/>
                        <a:pt x="11259" y="8251"/>
                        <a:pt x="10892" y="8251"/>
                      </a:cubicBezTo>
                      <a:cubicBezTo>
                        <a:pt x="10648" y="8251"/>
                        <a:pt x="10409" y="8226"/>
                        <a:pt x="10226" y="8171"/>
                      </a:cubicBezTo>
                      <a:lnTo>
                        <a:pt x="10180" y="8148"/>
                      </a:lnTo>
                      <a:cubicBezTo>
                        <a:pt x="10237" y="8046"/>
                        <a:pt x="10694" y="7806"/>
                        <a:pt x="11036" y="7726"/>
                      </a:cubicBezTo>
                      <a:cubicBezTo>
                        <a:pt x="11356" y="7612"/>
                        <a:pt x="11618" y="7361"/>
                        <a:pt x="11744" y="7041"/>
                      </a:cubicBezTo>
                      <a:cubicBezTo>
                        <a:pt x="11755" y="6984"/>
                        <a:pt x="11721" y="6927"/>
                        <a:pt x="11675" y="6893"/>
                      </a:cubicBezTo>
                      <a:cubicBezTo>
                        <a:pt x="11653" y="6879"/>
                        <a:pt x="11629" y="6873"/>
                        <a:pt x="11605" y="6873"/>
                      </a:cubicBezTo>
                      <a:cubicBezTo>
                        <a:pt x="11531" y="6873"/>
                        <a:pt x="11456" y="6927"/>
                        <a:pt x="11413" y="6961"/>
                      </a:cubicBezTo>
                      <a:cubicBezTo>
                        <a:pt x="11150" y="7133"/>
                        <a:pt x="10854" y="7270"/>
                        <a:pt x="10545" y="7349"/>
                      </a:cubicBezTo>
                      <a:lnTo>
                        <a:pt x="10294" y="7235"/>
                      </a:lnTo>
                      <a:cubicBezTo>
                        <a:pt x="10283" y="7224"/>
                        <a:pt x="10260" y="7212"/>
                        <a:pt x="10260" y="7190"/>
                      </a:cubicBezTo>
                      <a:cubicBezTo>
                        <a:pt x="10260" y="7121"/>
                        <a:pt x="10420" y="6916"/>
                        <a:pt x="10865" y="6676"/>
                      </a:cubicBezTo>
                      <a:cubicBezTo>
                        <a:pt x="10979" y="6608"/>
                        <a:pt x="11082" y="6539"/>
                        <a:pt x="11082" y="6436"/>
                      </a:cubicBezTo>
                      <a:cubicBezTo>
                        <a:pt x="11082" y="6379"/>
                        <a:pt x="11048" y="6334"/>
                        <a:pt x="10991" y="6311"/>
                      </a:cubicBezTo>
                      <a:cubicBezTo>
                        <a:pt x="10959" y="6298"/>
                        <a:pt x="10913" y="6292"/>
                        <a:pt x="10858" y="6292"/>
                      </a:cubicBezTo>
                      <a:cubicBezTo>
                        <a:pt x="10615" y="6292"/>
                        <a:pt x="10191" y="6408"/>
                        <a:pt x="9986" y="6585"/>
                      </a:cubicBezTo>
                      <a:cubicBezTo>
                        <a:pt x="9975" y="6596"/>
                        <a:pt x="9952" y="6608"/>
                        <a:pt x="9941" y="6619"/>
                      </a:cubicBezTo>
                      <a:cubicBezTo>
                        <a:pt x="9895" y="6562"/>
                        <a:pt x="9861" y="6505"/>
                        <a:pt x="9838" y="6436"/>
                      </a:cubicBezTo>
                      <a:cubicBezTo>
                        <a:pt x="9774" y="6298"/>
                        <a:pt x="9680" y="6079"/>
                        <a:pt x="9472" y="6079"/>
                      </a:cubicBezTo>
                      <a:cubicBezTo>
                        <a:pt x="9458" y="6079"/>
                        <a:pt x="9443" y="6080"/>
                        <a:pt x="9427" y="6083"/>
                      </a:cubicBezTo>
                      <a:cubicBezTo>
                        <a:pt x="9347" y="6083"/>
                        <a:pt x="9279" y="6128"/>
                        <a:pt x="9244" y="6197"/>
                      </a:cubicBezTo>
                      <a:cubicBezTo>
                        <a:pt x="9187" y="6322"/>
                        <a:pt x="9279" y="6471"/>
                        <a:pt x="9427" y="6710"/>
                      </a:cubicBezTo>
                      <a:cubicBezTo>
                        <a:pt x="9587" y="6950"/>
                        <a:pt x="9712" y="7201"/>
                        <a:pt x="9815" y="7464"/>
                      </a:cubicBezTo>
                      <a:cubicBezTo>
                        <a:pt x="9872" y="7635"/>
                        <a:pt x="9815" y="7703"/>
                        <a:pt x="9792" y="7726"/>
                      </a:cubicBezTo>
                      <a:cubicBezTo>
                        <a:pt x="9683" y="7862"/>
                        <a:pt x="9402" y="7890"/>
                        <a:pt x="9187" y="7890"/>
                      </a:cubicBezTo>
                      <a:cubicBezTo>
                        <a:pt x="9132" y="7890"/>
                        <a:pt x="9081" y="7888"/>
                        <a:pt x="9039" y="7886"/>
                      </a:cubicBezTo>
                      <a:lnTo>
                        <a:pt x="8788" y="7406"/>
                      </a:lnTo>
                      <a:lnTo>
                        <a:pt x="8788" y="7361"/>
                      </a:lnTo>
                      <a:cubicBezTo>
                        <a:pt x="8788" y="7349"/>
                        <a:pt x="8788" y="7338"/>
                        <a:pt x="8788" y="7327"/>
                      </a:cubicBezTo>
                      <a:cubicBezTo>
                        <a:pt x="8605" y="6494"/>
                        <a:pt x="8069" y="2488"/>
                        <a:pt x="8434" y="251"/>
                      </a:cubicBezTo>
                      <a:lnTo>
                        <a:pt x="8537" y="251"/>
                      </a:lnTo>
                      <a:cubicBezTo>
                        <a:pt x="8160" y="1997"/>
                        <a:pt x="8548" y="5649"/>
                        <a:pt x="8697" y="6379"/>
                      </a:cubicBezTo>
                      <a:cubicBezTo>
                        <a:pt x="8708" y="6436"/>
                        <a:pt x="8754" y="6471"/>
                        <a:pt x="8811" y="6471"/>
                      </a:cubicBezTo>
                      <a:cubicBezTo>
                        <a:pt x="8856" y="6471"/>
                        <a:pt x="8902" y="6425"/>
                        <a:pt x="8914" y="6379"/>
                      </a:cubicBezTo>
                      <a:cubicBezTo>
                        <a:pt x="8948" y="6151"/>
                        <a:pt x="8982" y="5923"/>
                        <a:pt x="9039" y="5695"/>
                      </a:cubicBezTo>
                      <a:cubicBezTo>
                        <a:pt x="9039" y="5683"/>
                        <a:pt x="9039" y="5672"/>
                        <a:pt x="9039" y="5660"/>
                      </a:cubicBezTo>
                      <a:cubicBezTo>
                        <a:pt x="8959" y="4451"/>
                        <a:pt x="9108" y="3629"/>
                        <a:pt x="9484" y="3218"/>
                      </a:cubicBezTo>
                      <a:cubicBezTo>
                        <a:pt x="9667" y="3013"/>
                        <a:pt x="9929" y="2899"/>
                        <a:pt x="10203" y="2887"/>
                      </a:cubicBezTo>
                      <a:cubicBezTo>
                        <a:pt x="10210" y="2887"/>
                        <a:pt x="10217" y="2887"/>
                        <a:pt x="10224" y="2887"/>
                      </a:cubicBezTo>
                      <a:cubicBezTo>
                        <a:pt x="11320" y="2887"/>
                        <a:pt x="14692" y="5500"/>
                        <a:pt x="15247" y="10705"/>
                      </a:cubicBezTo>
                      <a:cubicBezTo>
                        <a:pt x="15681" y="14699"/>
                        <a:pt x="15202" y="15886"/>
                        <a:pt x="14734" y="16194"/>
                      </a:cubicBezTo>
                      <a:cubicBezTo>
                        <a:pt x="14639" y="16254"/>
                        <a:pt x="14531" y="16285"/>
                        <a:pt x="14411" y="16285"/>
                      </a:cubicBezTo>
                      <a:cubicBezTo>
                        <a:pt x="14213" y="16285"/>
                        <a:pt x="13981" y="16200"/>
                        <a:pt x="13718" y="16023"/>
                      </a:cubicBezTo>
                      <a:cubicBezTo>
                        <a:pt x="12965" y="15566"/>
                        <a:pt x="11801" y="15384"/>
                        <a:pt x="10774" y="15224"/>
                      </a:cubicBezTo>
                      <a:cubicBezTo>
                        <a:pt x="10021" y="15110"/>
                        <a:pt x="9313" y="14996"/>
                        <a:pt x="9085" y="14802"/>
                      </a:cubicBezTo>
                      <a:cubicBezTo>
                        <a:pt x="8754" y="14528"/>
                        <a:pt x="8628" y="13729"/>
                        <a:pt x="8583" y="12667"/>
                      </a:cubicBezTo>
                      <a:cubicBezTo>
                        <a:pt x="8560" y="12028"/>
                        <a:pt x="8560" y="11287"/>
                        <a:pt x="8560" y="10511"/>
                      </a:cubicBezTo>
                      <a:cubicBezTo>
                        <a:pt x="8571" y="10168"/>
                        <a:pt x="8514" y="9826"/>
                        <a:pt x="8389" y="9518"/>
                      </a:cubicBezTo>
                      <a:cubicBezTo>
                        <a:pt x="8229" y="9175"/>
                        <a:pt x="8035" y="9130"/>
                        <a:pt x="7921" y="9130"/>
                      </a:cubicBezTo>
                      <a:cubicBezTo>
                        <a:pt x="7613" y="9130"/>
                        <a:pt x="7282" y="9563"/>
                        <a:pt x="7282" y="10522"/>
                      </a:cubicBezTo>
                      <a:cubicBezTo>
                        <a:pt x="7282" y="11241"/>
                        <a:pt x="7282" y="12006"/>
                        <a:pt x="7247" y="12690"/>
                      </a:cubicBezTo>
                      <a:cubicBezTo>
                        <a:pt x="7202" y="13706"/>
                        <a:pt x="7076" y="14550"/>
                        <a:pt x="6757" y="14813"/>
                      </a:cubicBezTo>
                      <a:cubicBezTo>
                        <a:pt x="6528" y="15018"/>
                        <a:pt x="5821" y="15132"/>
                        <a:pt x="5068" y="15247"/>
                      </a:cubicBezTo>
                      <a:cubicBezTo>
                        <a:pt x="4041" y="15406"/>
                        <a:pt x="2876" y="15589"/>
                        <a:pt x="2123" y="16045"/>
                      </a:cubicBezTo>
                      <a:cubicBezTo>
                        <a:pt x="1863" y="16207"/>
                        <a:pt x="1634" y="16286"/>
                        <a:pt x="1437" y="16286"/>
                      </a:cubicBezTo>
                      <a:cubicBezTo>
                        <a:pt x="1314" y="16286"/>
                        <a:pt x="1204" y="16255"/>
                        <a:pt x="1108" y="16194"/>
                      </a:cubicBezTo>
                      <a:cubicBezTo>
                        <a:pt x="640" y="15886"/>
                        <a:pt x="160" y="14699"/>
                        <a:pt x="583" y="10705"/>
                      </a:cubicBezTo>
                      <a:cubicBezTo>
                        <a:pt x="1142" y="5512"/>
                        <a:pt x="4508" y="2887"/>
                        <a:pt x="5615" y="2887"/>
                      </a:cubicBezTo>
                      <a:lnTo>
                        <a:pt x="5638" y="2887"/>
                      </a:lnTo>
                      <a:cubicBezTo>
                        <a:pt x="5912" y="2887"/>
                        <a:pt x="6175" y="3013"/>
                        <a:pt x="6357" y="3207"/>
                      </a:cubicBezTo>
                      <a:cubicBezTo>
                        <a:pt x="6734" y="3629"/>
                        <a:pt x="6882" y="4451"/>
                        <a:pt x="6802" y="5660"/>
                      </a:cubicBezTo>
                      <a:cubicBezTo>
                        <a:pt x="6802" y="5672"/>
                        <a:pt x="6802" y="5683"/>
                        <a:pt x="6802" y="5695"/>
                      </a:cubicBezTo>
                      <a:cubicBezTo>
                        <a:pt x="6836" y="5832"/>
                        <a:pt x="6882" y="6060"/>
                        <a:pt x="6928" y="6391"/>
                      </a:cubicBezTo>
                      <a:cubicBezTo>
                        <a:pt x="6939" y="6448"/>
                        <a:pt x="6973" y="6482"/>
                        <a:pt x="7031" y="6482"/>
                      </a:cubicBezTo>
                      <a:cubicBezTo>
                        <a:pt x="7088" y="6482"/>
                        <a:pt x="7133" y="6448"/>
                        <a:pt x="7145" y="6402"/>
                      </a:cubicBezTo>
                      <a:cubicBezTo>
                        <a:pt x="7282" y="5797"/>
                        <a:pt x="7692" y="2031"/>
                        <a:pt x="7316" y="228"/>
                      </a:cubicBezTo>
                      <a:close/>
                      <a:moveTo>
                        <a:pt x="8331" y="0"/>
                      </a:moveTo>
                      <a:cubicBezTo>
                        <a:pt x="8286" y="0"/>
                        <a:pt x="8240" y="34"/>
                        <a:pt x="8229" y="91"/>
                      </a:cubicBezTo>
                      <a:cubicBezTo>
                        <a:pt x="8126" y="742"/>
                        <a:pt x="8080" y="1404"/>
                        <a:pt x="8080" y="2077"/>
                      </a:cubicBezTo>
                      <a:cubicBezTo>
                        <a:pt x="8103" y="3834"/>
                        <a:pt x="8263" y="5592"/>
                        <a:pt x="8560" y="7327"/>
                      </a:cubicBezTo>
                      <a:lnTo>
                        <a:pt x="8560" y="7395"/>
                      </a:lnTo>
                      <a:cubicBezTo>
                        <a:pt x="8560" y="7418"/>
                        <a:pt x="8560" y="7441"/>
                        <a:pt x="8571" y="7464"/>
                      </a:cubicBezTo>
                      <a:lnTo>
                        <a:pt x="8879" y="8034"/>
                      </a:lnTo>
                      <a:cubicBezTo>
                        <a:pt x="8891" y="8057"/>
                        <a:pt x="8925" y="8080"/>
                        <a:pt x="8959" y="8091"/>
                      </a:cubicBezTo>
                      <a:cubicBezTo>
                        <a:pt x="8986" y="8091"/>
                        <a:pt x="9078" y="8100"/>
                        <a:pt x="9200" y="8100"/>
                      </a:cubicBezTo>
                      <a:cubicBezTo>
                        <a:pt x="9442" y="8100"/>
                        <a:pt x="9800" y="8065"/>
                        <a:pt x="9975" y="7852"/>
                      </a:cubicBezTo>
                      <a:cubicBezTo>
                        <a:pt x="10078" y="7715"/>
                        <a:pt x="10100" y="7532"/>
                        <a:pt x="10032" y="7372"/>
                      </a:cubicBezTo>
                      <a:cubicBezTo>
                        <a:pt x="9929" y="7087"/>
                        <a:pt x="9792" y="6824"/>
                        <a:pt x="9632" y="6573"/>
                      </a:cubicBezTo>
                      <a:cubicBezTo>
                        <a:pt x="9564" y="6482"/>
                        <a:pt x="9507" y="6391"/>
                        <a:pt x="9461" y="6288"/>
                      </a:cubicBezTo>
                      <a:cubicBezTo>
                        <a:pt x="9466" y="6287"/>
                        <a:pt x="9470" y="6287"/>
                        <a:pt x="9474" y="6287"/>
                      </a:cubicBezTo>
                      <a:cubicBezTo>
                        <a:pt x="9536" y="6287"/>
                        <a:pt x="9580" y="6367"/>
                        <a:pt x="9644" y="6516"/>
                      </a:cubicBezTo>
                      <a:cubicBezTo>
                        <a:pt x="9701" y="6653"/>
                        <a:pt x="9758" y="6790"/>
                        <a:pt x="9895" y="6824"/>
                      </a:cubicBezTo>
                      <a:cubicBezTo>
                        <a:pt x="9907" y="6826"/>
                        <a:pt x="9919" y="6827"/>
                        <a:pt x="9930" y="6827"/>
                      </a:cubicBezTo>
                      <a:cubicBezTo>
                        <a:pt x="10009" y="6827"/>
                        <a:pt x="10085" y="6794"/>
                        <a:pt x="10135" y="6745"/>
                      </a:cubicBezTo>
                      <a:cubicBezTo>
                        <a:pt x="10294" y="6630"/>
                        <a:pt x="10477" y="6551"/>
                        <a:pt x="10660" y="6516"/>
                      </a:cubicBezTo>
                      <a:lnTo>
                        <a:pt x="10660" y="6516"/>
                      </a:lnTo>
                      <a:cubicBezTo>
                        <a:pt x="10386" y="6688"/>
                        <a:pt x="10043" y="6939"/>
                        <a:pt x="10043" y="7178"/>
                      </a:cubicBezTo>
                      <a:cubicBezTo>
                        <a:pt x="10043" y="7281"/>
                        <a:pt x="10112" y="7372"/>
                        <a:pt x="10203" y="7418"/>
                      </a:cubicBezTo>
                      <a:lnTo>
                        <a:pt x="10488" y="7555"/>
                      </a:lnTo>
                      <a:cubicBezTo>
                        <a:pt x="10505" y="7563"/>
                        <a:pt x="10526" y="7571"/>
                        <a:pt x="10546" y="7571"/>
                      </a:cubicBezTo>
                      <a:cubicBezTo>
                        <a:pt x="10554" y="7571"/>
                        <a:pt x="10562" y="7570"/>
                        <a:pt x="10568" y="7566"/>
                      </a:cubicBezTo>
                      <a:cubicBezTo>
                        <a:pt x="10831" y="7498"/>
                        <a:pt x="11093" y="7395"/>
                        <a:pt x="11333" y="7258"/>
                      </a:cubicBezTo>
                      <a:lnTo>
                        <a:pt x="11333" y="7258"/>
                      </a:lnTo>
                      <a:cubicBezTo>
                        <a:pt x="11242" y="7372"/>
                        <a:pt x="11127" y="7452"/>
                        <a:pt x="10991" y="7486"/>
                      </a:cubicBezTo>
                      <a:cubicBezTo>
                        <a:pt x="10774" y="7543"/>
                        <a:pt x="9975" y="7817"/>
                        <a:pt x="9952" y="8137"/>
                      </a:cubicBezTo>
                      <a:cubicBezTo>
                        <a:pt x="9952" y="8194"/>
                        <a:pt x="9975" y="8308"/>
                        <a:pt x="10180" y="8377"/>
                      </a:cubicBezTo>
                      <a:cubicBezTo>
                        <a:pt x="10424" y="8431"/>
                        <a:pt x="10675" y="8463"/>
                        <a:pt x="10928" y="8463"/>
                      </a:cubicBezTo>
                      <a:cubicBezTo>
                        <a:pt x="10994" y="8463"/>
                        <a:pt x="11061" y="8461"/>
                        <a:pt x="11127" y="8456"/>
                      </a:cubicBezTo>
                      <a:lnTo>
                        <a:pt x="11127" y="8456"/>
                      </a:lnTo>
                      <a:cubicBezTo>
                        <a:pt x="11082" y="8468"/>
                        <a:pt x="11059" y="8491"/>
                        <a:pt x="11036" y="8536"/>
                      </a:cubicBezTo>
                      <a:cubicBezTo>
                        <a:pt x="10979" y="8650"/>
                        <a:pt x="11105" y="8776"/>
                        <a:pt x="11264" y="8936"/>
                      </a:cubicBezTo>
                      <a:cubicBezTo>
                        <a:pt x="11367" y="9016"/>
                        <a:pt x="11447" y="9107"/>
                        <a:pt x="11516" y="9221"/>
                      </a:cubicBezTo>
                      <a:cubicBezTo>
                        <a:pt x="11510" y="9222"/>
                        <a:pt x="11504" y="9223"/>
                        <a:pt x="11498" y="9223"/>
                      </a:cubicBezTo>
                      <a:cubicBezTo>
                        <a:pt x="11406" y="9223"/>
                        <a:pt x="11196" y="9076"/>
                        <a:pt x="11025" y="8959"/>
                      </a:cubicBezTo>
                      <a:cubicBezTo>
                        <a:pt x="10745" y="8772"/>
                        <a:pt x="10399" y="8529"/>
                        <a:pt x="10055" y="8529"/>
                      </a:cubicBezTo>
                      <a:cubicBezTo>
                        <a:pt x="10021" y="8529"/>
                        <a:pt x="9986" y="8531"/>
                        <a:pt x="9952" y="8536"/>
                      </a:cubicBezTo>
                      <a:cubicBezTo>
                        <a:pt x="9587" y="8593"/>
                        <a:pt x="9347" y="8742"/>
                        <a:pt x="9313" y="8959"/>
                      </a:cubicBezTo>
                      <a:cubicBezTo>
                        <a:pt x="9290" y="9073"/>
                        <a:pt x="9313" y="9289"/>
                        <a:pt x="9678" y="9495"/>
                      </a:cubicBezTo>
                      <a:cubicBezTo>
                        <a:pt x="10135" y="9746"/>
                        <a:pt x="11162" y="10008"/>
                        <a:pt x="11721" y="10031"/>
                      </a:cubicBezTo>
                      <a:cubicBezTo>
                        <a:pt x="11660" y="10039"/>
                        <a:pt x="11599" y="10043"/>
                        <a:pt x="11539" y="10043"/>
                      </a:cubicBezTo>
                      <a:cubicBezTo>
                        <a:pt x="11418" y="10043"/>
                        <a:pt x="11299" y="10027"/>
                        <a:pt x="11185" y="9997"/>
                      </a:cubicBezTo>
                      <a:cubicBezTo>
                        <a:pt x="11070" y="9970"/>
                        <a:pt x="10976" y="9959"/>
                        <a:pt x="10898" y="9959"/>
                      </a:cubicBezTo>
                      <a:cubicBezTo>
                        <a:pt x="10645" y="9959"/>
                        <a:pt x="10572" y="10078"/>
                        <a:pt x="10545" y="10157"/>
                      </a:cubicBezTo>
                      <a:cubicBezTo>
                        <a:pt x="10534" y="10248"/>
                        <a:pt x="10545" y="10339"/>
                        <a:pt x="10591" y="10408"/>
                      </a:cubicBezTo>
                      <a:lnTo>
                        <a:pt x="10431" y="10282"/>
                      </a:lnTo>
                      <a:cubicBezTo>
                        <a:pt x="10215" y="10104"/>
                        <a:pt x="10069" y="9979"/>
                        <a:pt x="9941" y="9979"/>
                      </a:cubicBezTo>
                      <a:cubicBezTo>
                        <a:pt x="9913" y="9979"/>
                        <a:pt x="9887" y="9985"/>
                        <a:pt x="9861" y="9997"/>
                      </a:cubicBezTo>
                      <a:cubicBezTo>
                        <a:pt x="9792" y="10043"/>
                        <a:pt x="9747" y="10123"/>
                        <a:pt x="9758" y="10202"/>
                      </a:cubicBezTo>
                      <a:cubicBezTo>
                        <a:pt x="9758" y="10511"/>
                        <a:pt x="10237" y="11150"/>
                        <a:pt x="10888" y="11606"/>
                      </a:cubicBezTo>
                      <a:cubicBezTo>
                        <a:pt x="10864" y="11598"/>
                        <a:pt x="10838" y="11594"/>
                        <a:pt x="10812" y="11594"/>
                      </a:cubicBezTo>
                      <a:cubicBezTo>
                        <a:pt x="10764" y="11594"/>
                        <a:pt x="10715" y="11607"/>
                        <a:pt x="10671" y="11629"/>
                      </a:cubicBezTo>
                      <a:cubicBezTo>
                        <a:pt x="10614" y="11663"/>
                        <a:pt x="10580" y="11732"/>
                        <a:pt x="10580" y="11800"/>
                      </a:cubicBezTo>
                      <a:cubicBezTo>
                        <a:pt x="10580" y="11857"/>
                        <a:pt x="10603" y="11926"/>
                        <a:pt x="10625" y="11971"/>
                      </a:cubicBezTo>
                      <a:cubicBezTo>
                        <a:pt x="10545" y="11880"/>
                        <a:pt x="10431" y="11812"/>
                        <a:pt x="10306" y="11800"/>
                      </a:cubicBezTo>
                      <a:cubicBezTo>
                        <a:pt x="10249" y="11800"/>
                        <a:pt x="10203" y="11812"/>
                        <a:pt x="10157" y="11846"/>
                      </a:cubicBezTo>
                      <a:cubicBezTo>
                        <a:pt x="10123" y="11686"/>
                        <a:pt x="10066" y="11572"/>
                        <a:pt x="9986" y="11526"/>
                      </a:cubicBezTo>
                      <a:cubicBezTo>
                        <a:pt x="9959" y="11516"/>
                        <a:pt x="9931" y="11511"/>
                        <a:pt x="9905" y="11511"/>
                      </a:cubicBezTo>
                      <a:cubicBezTo>
                        <a:pt x="9843" y="11511"/>
                        <a:pt x="9787" y="11539"/>
                        <a:pt x="9747" y="11595"/>
                      </a:cubicBezTo>
                      <a:cubicBezTo>
                        <a:pt x="9678" y="11663"/>
                        <a:pt x="9610" y="11743"/>
                        <a:pt x="9564" y="11823"/>
                      </a:cubicBezTo>
                      <a:cubicBezTo>
                        <a:pt x="9632" y="11583"/>
                        <a:pt x="9644" y="11332"/>
                        <a:pt x="9598" y="11093"/>
                      </a:cubicBezTo>
                      <a:cubicBezTo>
                        <a:pt x="9553" y="10682"/>
                        <a:pt x="9073" y="9038"/>
                        <a:pt x="8217" y="8696"/>
                      </a:cubicBezTo>
                      <a:lnTo>
                        <a:pt x="7635" y="8696"/>
                      </a:lnTo>
                      <a:cubicBezTo>
                        <a:pt x="7624" y="8696"/>
                        <a:pt x="7613" y="8696"/>
                        <a:pt x="7590" y="8707"/>
                      </a:cubicBezTo>
                      <a:cubicBezTo>
                        <a:pt x="6768" y="9038"/>
                        <a:pt x="6289" y="10682"/>
                        <a:pt x="6243" y="11104"/>
                      </a:cubicBezTo>
                      <a:cubicBezTo>
                        <a:pt x="6197" y="11344"/>
                        <a:pt x="6209" y="11595"/>
                        <a:pt x="6277" y="11834"/>
                      </a:cubicBezTo>
                      <a:cubicBezTo>
                        <a:pt x="6232" y="11754"/>
                        <a:pt x="6175" y="11675"/>
                        <a:pt x="6106" y="11606"/>
                      </a:cubicBezTo>
                      <a:cubicBezTo>
                        <a:pt x="6066" y="11550"/>
                        <a:pt x="6004" y="11522"/>
                        <a:pt x="5939" y="11522"/>
                      </a:cubicBezTo>
                      <a:cubicBezTo>
                        <a:pt x="5911" y="11522"/>
                        <a:pt x="5882" y="11527"/>
                        <a:pt x="5855" y="11538"/>
                      </a:cubicBezTo>
                      <a:cubicBezTo>
                        <a:pt x="5764" y="11618"/>
                        <a:pt x="5695" y="11732"/>
                        <a:pt x="5684" y="11857"/>
                      </a:cubicBezTo>
                      <a:cubicBezTo>
                        <a:pt x="5650" y="11823"/>
                        <a:pt x="5593" y="11800"/>
                        <a:pt x="5547" y="11800"/>
                      </a:cubicBezTo>
                      <a:cubicBezTo>
                        <a:pt x="5421" y="11823"/>
                        <a:pt x="5307" y="11891"/>
                        <a:pt x="5227" y="11983"/>
                      </a:cubicBezTo>
                      <a:cubicBezTo>
                        <a:pt x="5250" y="11926"/>
                        <a:pt x="5262" y="11869"/>
                        <a:pt x="5273" y="11812"/>
                      </a:cubicBezTo>
                      <a:cubicBezTo>
                        <a:pt x="5273" y="11743"/>
                        <a:pt x="5239" y="11675"/>
                        <a:pt x="5182" y="11640"/>
                      </a:cubicBezTo>
                      <a:cubicBezTo>
                        <a:pt x="5138" y="11618"/>
                        <a:pt x="5089" y="11606"/>
                        <a:pt x="5038" y="11606"/>
                      </a:cubicBezTo>
                      <a:cubicBezTo>
                        <a:pt x="5010" y="11606"/>
                        <a:pt x="4982" y="11609"/>
                        <a:pt x="4953" y="11618"/>
                      </a:cubicBezTo>
                      <a:cubicBezTo>
                        <a:pt x="5615" y="11161"/>
                        <a:pt x="6083" y="10522"/>
                        <a:pt x="6083" y="10214"/>
                      </a:cubicBezTo>
                      <a:cubicBezTo>
                        <a:pt x="6095" y="10134"/>
                        <a:pt x="6060" y="10043"/>
                        <a:pt x="5981" y="10008"/>
                      </a:cubicBezTo>
                      <a:cubicBezTo>
                        <a:pt x="5958" y="9999"/>
                        <a:pt x="5935" y="9995"/>
                        <a:pt x="5911" y="9995"/>
                      </a:cubicBezTo>
                      <a:cubicBezTo>
                        <a:pt x="5789" y="9995"/>
                        <a:pt x="5639" y="10112"/>
                        <a:pt x="5410" y="10294"/>
                      </a:cubicBezTo>
                      <a:lnTo>
                        <a:pt x="5250" y="10419"/>
                      </a:lnTo>
                      <a:cubicBezTo>
                        <a:pt x="5296" y="10351"/>
                        <a:pt x="5319" y="10260"/>
                        <a:pt x="5296" y="10180"/>
                      </a:cubicBezTo>
                      <a:cubicBezTo>
                        <a:pt x="5278" y="10092"/>
                        <a:pt x="5200" y="9971"/>
                        <a:pt x="4948" y="9971"/>
                      </a:cubicBezTo>
                      <a:cubicBezTo>
                        <a:pt x="4872" y="9971"/>
                        <a:pt x="4780" y="9982"/>
                        <a:pt x="4668" y="10008"/>
                      </a:cubicBezTo>
                      <a:cubicBezTo>
                        <a:pt x="4554" y="10039"/>
                        <a:pt x="4435" y="10054"/>
                        <a:pt x="4314" y="10054"/>
                      </a:cubicBezTo>
                      <a:cubicBezTo>
                        <a:pt x="4254" y="10054"/>
                        <a:pt x="4193" y="10050"/>
                        <a:pt x="4132" y="10043"/>
                      </a:cubicBezTo>
                      <a:cubicBezTo>
                        <a:pt x="4691" y="10020"/>
                        <a:pt x="5707" y="9757"/>
                        <a:pt x="6163" y="9506"/>
                      </a:cubicBezTo>
                      <a:cubicBezTo>
                        <a:pt x="6540" y="9312"/>
                        <a:pt x="6563" y="9084"/>
                        <a:pt x="6540" y="8970"/>
                      </a:cubicBezTo>
                      <a:cubicBezTo>
                        <a:pt x="6506" y="8765"/>
                        <a:pt x="6266" y="8605"/>
                        <a:pt x="5889" y="8548"/>
                      </a:cubicBezTo>
                      <a:cubicBezTo>
                        <a:pt x="5849" y="8540"/>
                        <a:pt x="5809" y="8537"/>
                        <a:pt x="5769" y="8537"/>
                      </a:cubicBezTo>
                      <a:cubicBezTo>
                        <a:pt x="5433" y="8537"/>
                        <a:pt x="5102" y="8776"/>
                        <a:pt x="4817" y="8970"/>
                      </a:cubicBezTo>
                      <a:cubicBezTo>
                        <a:pt x="4661" y="9084"/>
                        <a:pt x="4459" y="9226"/>
                        <a:pt x="4363" y="9226"/>
                      </a:cubicBezTo>
                      <a:cubicBezTo>
                        <a:pt x="4353" y="9226"/>
                        <a:pt x="4345" y="9224"/>
                        <a:pt x="4337" y="9221"/>
                      </a:cubicBezTo>
                      <a:cubicBezTo>
                        <a:pt x="4406" y="9118"/>
                        <a:pt x="4486" y="9027"/>
                        <a:pt x="4577" y="8936"/>
                      </a:cubicBezTo>
                      <a:cubicBezTo>
                        <a:pt x="4748" y="8787"/>
                        <a:pt x="4862" y="8662"/>
                        <a:pt x="4817" y="8548"/>
                      </a:cubicBezTo>
                      <a:cubicBezTo>
                        <a:pt x="4794" y="8502"/>
                        <a:pt x="4759" y="8479"/>
                        <a:pt x="4725" y="8468"/>
                      </a:cubicBezTo>
                      <a:lnTo>
                        <a:pt x="4725" y="8468"/>
                      </a:lnTo>
                      <a:cubicBezTo>
                        <a:pt x="4792" y="8473"/>
                        <a:pt x="4859" y="8475"/>
                        <a:pt x="4925" y="8475"/>
                      </a:cubicBezTo>
                      <a:cubicBezTo>
                        <a:pt x="5178" y="8475"/>
                        <a:pt x="5429" y="8442"/>
                        <a:pt x="5672" y="8388"/>
                      </a:cubicBezTo>
                      <a:cubicBezTo>
                        <a:pt x="5866" y="8319"/>
                        <a:pt x="5889" y="8217"/>
                        <a:pt x="5889" y="8148"/>
                      </a:cubicBezTo>
                      <a:cubicBezTo>
                        <a:pt x="5878" y="7840"/>
                        <a:pt x="5068" y="7555"/>
                        <a:pt x="4862" y="7498"/>
                      </a:cubicBezTo>
                      <a:cubicBezTo>
                        <a:pt x="4725" y="7464"/>
                        <a:pt x="4600" y="7384"/>
                        <a:pt x="4508" y="7281"/>
                      </a:cubicBezTo>
                      <a:lnTo>
                        <a:pt x="4508" y="7281"/>
                      </a:lnTo>
                      <a:cubicBezTo>
                        <a:pt x="4759" y="7406"/>
                        <a:pt x="5011" y="7509"/>
                        <a:pt x="5284" y="7578"/>
                      </a:cubicBezTo>
                      <a:cubicBezTo>
                        <a:pt x="5291" y="7581"/>
                        <a:pt x="5298" y="7582"/>
                        <a:pt x="5304" y="7582"/>
                      </a:cubicBezTo>
                      <a:cubicBezTo>
                        <a:pt x="5321" y="7582"/>
                        <a:pt x="5337" y="7574"/>
                        <a:pt x="5353" y="7566"/>
                      </a:cubicBezTo>
                      <a:lnTo>
                        <a:pt x="5638" y="7429"/>
                      </a:lnTo>
                      <a:cubicBezTo>
                        <a:pt x="5741" y="7384"/>
                        <a:pt x="5809" y="7292"/>
                        <a:pt x="5809" y="7190"/>
                      </a:cubicBezTo>
                      <a:cubicBezTo>
                        <a:pt x="5809" y="6950"/>
                        <a:pt x="5456" y="6699"/>
                        <a:pt x="5182" y="6528"/>
                      </a:cubicBezTo>
                      <a:lnTo>
                        <a:pt x="5182" y="6528"/>
                      </a:lnTo>
                      <a:cubicBezTo>
                        <a:pt x="5376" y="6562"/>
                        <a:pt x="5558" y="6642"/>
                        <a:pt x="5707" y="6745"/>
                      </a:cubicBezTo>
                      <a:cubicBezTo>
                        <a:pt x="5766" y="6804"/>
                        <a:pt x="5844" y="6838"/>
                        <a:pt x="5923" y="6838"/>
                      </a:cubicBezTo>
                      <a:cubicBezTo>
                        <a:pt x="5935" y="6838"/>
                        <a:pt x="5946" y="6837"/>
                        <a:pt x="5958" y="6836"/>
                      </a:cubicBezTo>
                      <a:cubicBezTo>
                        <a:pt x="6083" y="6802"/>
                        <a:pt x="6152" y="6665"/>
                        <a:pt x="6209" y="6528"/>
                      </a:cubicBezTo>
                      <a:cubicBezTo>
                        <a:pt x="6277" y="6368"/>
                        <a:pt x="6323" y="6300"/>
                        <a:pt x="6380" y="6300"/>
                      </a:cubicBezTo>
                      <a:cubicBezTo>
                        <a:pt x="6334" y="6402"/>
                        <a:pt x="6277" y="6494"/>
                        <a:pt x="6220" y="6585"/>
                      </a:cubicBezTo>
                      <a:cubicBezTo>
                        <a:pt x="6049" y="6836"/>
                        <a:pt x="5924" y="7098"/>
                        <a:pt x="5821" y="7384"/>
                      </a:cubicBezTo>
                      <a:cubicBezTo>
                        <a:pt x="5752" y="7543"/>
                        <a:pt x="5764" y="7726"/>
                        <a:pt x="5878" y="7863"/>
                      </a:cubicBezTo>
                      <a:cubicBezTo>
                        <a:pt x="6045" y="8076"/>
                        <a:pt x="6400" y="8111"/>
                        <a:pt x="6642" y="8111"/>
                      </a:cubicBezTo>
                      <a:cubicBezTo>
                        <a:pt x="6763" y="8111"/>
                        <a:pt x="6856" y="8103"/>
                        <a:pt x="6882" y="8103"/>
                      </a:cubicBezTo>
                      <a:cubicBezTo>
                        <a:pt x="6916" y="8091"/>
                        <a:pt x="6951" y="8068"/>
                        <a:pt x="6973" y="8034"/>
                      </a:cubicBezTo>
                      <a:lnTo>
                        <a:pt x="7236" y="7543"/>
                      </a:lnTo>
                      <a:lnTo>
                        <a:pt x="7270" y="7475"/>
                      </a:lnTo>
                      <a:cubicBezTo>
                        <a:pt x="7282" y="7452"/>
                        <a:pt x="7282" y="7429"/>
                        <a:pt x="7282" y="7406"/>
                      </a:cubicBezTo>
                      <a:lnTo>
                        <a:pt x="7282" y="7372"/>
                      </a:lnTo>
                      <a:cubicBezTo>
                        <a:pt x="7590" y="5626"/>
                        <a:pt x="7749" y="3857"/>
                        <a:pt x="7761" y="2088"/>
                      </a:cubicBezTo>
                      <a:cubicBezTo>
                        <a:pt x="7772" y="1427"/>
                        <a:pt x="7727" y="765"/>
                        <a:pt x="7624" y="103"/>
                      </a:cubicBezTo>
                      <a:cubicBezTo>
                        <a:pt x="7613" y="57"/>
                        <a:pt x="7567" y="11"/>
                        <a:pt x="7510" y="11"/>
                      </a:cubicBezTo>
                      <a:lnTo>
                        <a:pt x="7179" y="11"/>
                      </a:lnTo>
                      <a:cubicBezTo>
                        <a:pt x="7145" y="11"/>
                        <a:pt x="7110" y="34"/>
                        <a:pt x="7088" y="57"/>
                      </a:cubicBezTo>
                      <a:cubicBezTo>
                        <a:pt x="7065" y="80"/>
                        <a:pt x="7053" y="126"/>
                        <a:pt x="7065" y="160"/>
                      </a:cubicBezTo>
                      <a:cubicBezTo>
                        <a:pt x="7407" y="1506"/>
                        <a:pt x="7190" y="4314"/>
                        <a:pt x="7031" y="5672"/>
                      </a:cubicBezTo>
                      <a:lnTo>
                        <a:pt x="7031" y="5660"/>
                      </a:lnTo>
                      <a:cubicBezTo>
                        <a:pt x="7110" y="4405"/>
                        <a:pt x="6939" y="3526"/>
                        <a:pt x="6517" y="3070"/>
                      </a:cubicBezTo>
                      <a:cubicBezTo>
                        <a:pt x="6300" y="2819"/>
                        <a:pt x="5981" y="2670"/>
                        <a:pt x="5638" y="2670"/>
                      </a:cubicBezTo>
                      <a:lnTo>
                        <a:pt x="5604" y="2670"/>
                      </a:lnTo>
                      <a:cubicBezTo>
                        <a:pt x="4303" y="2670"/>
                        <a:pt x="936" y="5409"/>
                        <a:pt x="366" y="10682"/>
                      </a:cubicBezTo>
                      <a:cubicBezTo>
                        <a:pt x="1" y="14026"/>
                        <a:pt x="206" y="15886"/>
                        <a:pt x="982" y="16388"/>
                      </a:cubicBezTo>
                      <a:cubicBezTo>
                        <a:pt x="1119" y="16468"/>
                        <a:pt x="1279" y="16513"/>
                        <a:pt x="1439" y="16513"/>
                      </a:cubicBezTo>
                      <a:cubicBezTo>
                        <a:pt x="1724" y="16502"/>
                        <a:pt x="1998" y="16399"/>
                        <a:pt x="2237" y="16239"/>
                      </a:cubicBezTo>
                      <a:cubicBezTo>
                        <a:pt x="2956" y="15806"/>
                        <a:pt x="4098" y="15635"/>
                        <a:pt x="5102" y="15475"/>
                      </a:cubicBezTo>
                      <a:cubicBezTo>
                        <a:pt x="5946" y="15338"/>
                        <a:pt x="6620" y="15235"/>
                        <a:pt x="6894" y="15007"/>
                      </a:cubicBezTo>
                      <a:cubicBezTo>
                        <a:pt x="7510" y="14493"/>
                        <a:pt x="7510" y="12576"/>
                        <a:pt x="7510" y="10533"/>
                      </a:cubicBezTo>
                      <a:cubicBezTo>
                        <a:pt x="7487" y="10225"/>
                        <a:pt x="7544" y="9906"/>
                        <a:pt x="7658" y="9620"/>
                      </a:cubicBezTo>
                      <a:cubicBezTo>
                        <a:pt x="7738" y="9461"/>
                        <a:pt x="7829" y="9369"/>
                        <a:pt x="7921" y="9369"/>
                      </a:cubicBezTo>
                      <a:cubicBezTo>
                        <a:pt x="8092" y="9369"/>
                        <a:pt x="8331" y="9723"/>
                        <a:pt x="8331" y="10533"/>
                      </a:cubicBezTo>
                      <a:cubicBezTo>
                        <a:pt x="8331" y="12747"/>
                        <a:pt x="8331" y="14493"/>
                        <a:pt x="8936" y="14996"/>
                      </a:cubicBezTo>
                      <a:cubicBezTo>
                        <a:pt x="9222" y="15224"/>
                        <a:pt x="9884" y="15338"/>
                        <a:pt x="10739" y="15463"/>
                      </a:cubicBezTo>
                      <a:cubicBezTo>
                        <a:pt x="11744" y="15623"/>
                        <a:pt x="12885" y="15806"/>
                        <a:pt x="13604" y="16239"/>
                      </a:cubicBezTo>
                      <a:cubicBezTo>
                        <a:pt x="13892" y="16420"/>
                        <a:pt x="14156" y="16511"/>
                        <a:pt x="14393" y="16511"/>
                      </a:cubicBezTo>
                      <a:cubicBezTo>
                        <a:pt x="14559" y="16511"/>
                        <a:pt x="14711" y="16466"/>
                        <a:pt x="14848" y="16376"/>
                      </a:cubicBezTo>
                      <a:cubicBezTo>
                        <a:pt x="15635" y="15886"/>
                        <a:pt x="15829" y="14026"/>
                        <a:pt x="15476" y="10682"/>
                      </a:cubicBezTo>
                      <a:cubicBezTo>
                        <a:pt x="14908" y="5396"/>
                        <a:pt x="11512" y="2647"/>
                        <a:pt x="10227" y="2647"/>
                      </a:cubicBezTo>
                      <a:cubicBezTo>
                        <a:pt x="10219" y="2647"/>
                        <a:pt x="10211" y="2647"/>
                        <a:pt x="10203" y="2648"/>
                      </a:cubicBezTo>
                      <a:cubicBezTo>
                        <a:pt x="9861" y="2648"/>
                        <a:pt x="9541" y="2796"/>
                        <a:pt x="9324" y="3047"/>
                      </a:cubicBezTo>
                      <a:cubicBezTo>
                        <a:pt x="8914" y="3504"/>
                        <a:pt x="8731" y="4359"/>
                        <a:pt x="8811" y="5603"/>
                      </a:cubicBezTo>
                      <a:cubicBezTo>
                        <a:pt x="8640" y="4211"/>
                        <a:pt x="8446" y="1461"/>
                        <a:pt x="8777" y="137"/>
                      </a:cubicBezTo>
                      <a:cubicBezTo>
                        <a:pt x="8788" y="103"/>
                        <a:pt x="8788" y="68"/>
                        <a:pt x="8765" y="46"/>
                      </a:cubicBezTo>
                      <a:cubicBezTo>
                        <a:pt x="8742" y="11"/>
                        <a:pt x="8708" y="0"/>
                        <a:pt x="867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622" name="Google Shape;2622;p57"/>
              <p:cNvGrpSpPr/>
              <p:nvPr/>
            </p:nvGrpSpPr>
            <p:grpSpPr>
              <a:xfrm>
                <a:off x="2093780" y="1883217"/>
                <a:ext cx="472532" cy="373249"/>
                <a:chOff x="2509475" y="1755825"/>
                <a:chExt cx="371400" cy="293342"/>
              </a:xfrm>
            </p:grpSpPr>
            <p:sp>
              <p:nvSpPr>
                <p:cNvPr id="2623" name="Google Shape;2623;p57"/>
                <p:cNvSpPr/>
                <p:nvPr/>
              </p:nvSpPr>
              <p:spPr>
                <a:xfrm>
                  <a:off x="2521414" y="2013943"/>
                  <a:ext cx="353962" cy="291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94" h="1085" extrusionOk="0">
                      <a:moveTo>
                        <a:pt x="1" y="0"/>
                      </a:moveTo>
                      <a:lnTo>
                        <a:pt x="1" y="1084"/>
                      </a:lnTo>
                      <a:lnTo>
                        <a:pt x="13193" y="1084"/>
                      </a:lnTo>
                      <a:lnTo>
                        <a:pt x="13193" y="0"/>
                      </a:lnTo>
                      <a:close/>
                    </a:path>
                  </a:pathLst>
                </a:custGeom>
                <a:solidFill>
                  <a:srgbClr val="39EDB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4" name="Google Shape;2624;p57"/>
                <p:cNvSpPr/>
                <p:nvPr/>
              </p:nvSpPr>
              <p:spPr>
                <a:xfrm>
                  <a:off x="2784119" y="1915643"/>
                  <a:ext cx="15936" cy="516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4" h="1924" extrusionOk="0">
                      <a:moveTo>
                        <a:pt x="0" y="1"/>
                      </a:moveTo>
                      <a:lnTo>
                        <a:pt x="0" y="1633"/>
                      </a:lnTo>
                      <a:cubicBezTo>
                        <a:pt x="0" y="1827"/>
                        <a:pt x="149" y="1924"/>
                        <a:pt x="297" y="1924"/>
                      </a:cubicBezTo>
                      <a:cubicBezTo>
                        <a:pt x="446" y="1924"/>
                        <a:pt x="594" y="1827"/>
                        <a:pt x="594" y="1633"/>
                      </a:cubicBezTo>
                      <a:lnTo>
                        <a:pt x="594" y="1"/>
                      </a:lnTo>
                      <a:close/>
                    </a:path>
                  </a:pathLst>
                </a:custGeom>
                <a:solidFill>
                  <a:srgbClr val="39EDB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5" name="Google Shape;2625;p57"/>
                <p:cNvSpPr/>
                <p:nvPr/>
              </p:nvSpPr>
              <p:spPr>
                <a:xfrm>
                  <a:off x="2689816" y="1855332"/>
                  <a:ext cx="15936" cy="1121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4" h="4181" extrusionOk="0">
                      <a:moveTo>
                        <a:pt x="0" y="1"/>
                      </a:moveTo>
                      <a:lnTo>
                        <a:pt x="0" y="3881"/>
                      </a:lnTo>
                      <a:cubicBezTo>
                        <a:pt x="0" y="4080"/>
                        <a:pt x="149" y="4180"/>
                        <a:pt x="297" y="4180"/>
                      </a:cubicBezTo>
                      <a:cubicBezTo>
                        <a:pt x="446" y="4180"/>
                        <a:pt x="594" y="4080"/>
                        <a:pt x="594" y="3881"/>
                      </a:cubicBezTo>
                      <a:lnTo>
                        <a:pt x="594" y="1"/>
                      </a:lnTo>
                      <a:close/>
                    </a:path>
                  </a:pathLst>
                </a:custGeom>
                <a:solidFill>
                  <a:srgbClr val="39EDB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6" name="Google Shape;2626;p57"/>
                <p:cNvSpPr/>
                <p:nvPr/>
              </p:nvSpPr>
              <p:spPr>
                <a:xfrm>
                  <a:off x="2596748" y="1930962"/>
                  <a:ext cx="15936" cy="358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4" h="1336" extrusionOk="0">
                      <a:moveTo>
                        <a:pt x="0" y="0"/>
                      </a:moveTo>
                      <a:lnTo>
                        <a:pt x="0" y="1062"/>
                      </a:lnTo>
                      <a:cubicBezTo>
                        <a:pt x="12" y="1244"/>
                        <a:pt x="154" y="1336"/>
                        <a:pt x="297" y="1336"/>
                      </a:cubicBezTo>
                      <a:cubicBezTo>
                        <a:pt x="440" y="1336"/>
                        <a:pt x="582" y="1244"/>
                        <a:pt x="594" y="1062"/>
                      </a:cubicBezTo>
                      <a:lnTo>
                        <a:pt x="594" y="0"/>
                      </a:lnTo>
                      <a:close/>
                    </a:path>
                  </a:pathLst>
                </a:custGeom>
                <a:solidFill>
                  <a:srgbClr val="39EDB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7" name="Google Shape;2627;p57"/>
                <p:cNvSpPr/>
                <p:nvPr/>
              </p:nvSpPr>
              <p:spPr>
                <a:xfrm>
                  <a:off x="2509475" y="2002595"/>
                  <a:ext cx="371400" cy="465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44" h="1736" extrusionOk="0">
                      <a:moveTo>
                        <a:pt x="160" y="1"/>
                      </a:moveTo>
                      <a:cubicBezTo>
                        <a:pt x="69" y="1"/>
                        <a:pt x="1" y="81"/>
                        <a:pt x="1" y="172"/>
                      </a:cubicBezTo>
                      <a:lnTo>
                        <a:pt x="1" y="1576"/>
                      </a:lnTo>
                      <a:cubicBezTo>
                        <a:pt x="1" y="1667"/>
                        <a:pt x="69" y="1735"/>
                        <a:pt x="160" y="1735"/>
                      </a:cubicBezTo>
                      <a:lnTo>
                        <a:pt x="13684" y="1735"/>
                      </a:lnTo>
                      <a:cubicBezTo>
                        <a:pt x="13775" y="1735"/>
                        <a:pt x="13844" y="1667"/>
                        <a:pt x="13844" y="1576"/>
                      </a:cubicBezTo>
                      <a:lnTo>
                        <a:pt x="13844" y="172"/>
                      </a:lnTo>
                      <a:cubicBezTo>
                        <a:pt x="13844" y="81"/>
                        <a:pt x="13775" y="1"/>
                        <a:pt x="13684" y="1"/>
                      </a:cubicBezTo>
                      <a:lnTo>
                        <a:pt x="12817" y="1"/>
                      </a:lnTo>
                      <a:lnTo>
                        <a:pt x="12817" y="172"/>
                      </a:lnTo>
                      <a:cubicBezTo>
                        <a:pt x="12817" y="252"/>
                        <a:pt x="12737" y="332"/>
                        <a:pt x="12657" y="332"/>
                      </a:cubicBezTo>
                      <a:lnTo>
                        <a:pt x="13524" y="332"/>
                      </a:lnTo>
                      <a:lnTo>
                        <a:pt x="13524" y="1416"/>
                      </a:lnTo>
                      <a:lnTo>
                        <a:pt x="320" y="1416"/>
                      </a:lnTo>
                      <a:lnTo>
                        <a:pt x="320" y="332"/>
                      </a:lnTo>
                      <a:lnTo>
                        <a:pt x="1073" y="332"/>
                      </a:lnTo>
                      <a:cubicBezTo>
                        <a:pt x="994" y="332"/>
                        <a:pt x="914" y="252"/>
                        <a:pt x="914" y="172"/>
                      </a:cubicBezTo>
                      <a:lnTo>
                        <a:pt x="914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8" name="Google Shape;2628;p57"/>
                <p:cNvSpPr/>
                <p:nvPr/>
              </p:nvSpPr>
              <p:spPr>
                <a:xfrm>
                  <a:off x="2533969" y="2002595"/>
                  <a:ext cx="319355" cy="89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4" h="332" extrusionOk="0">
                      <a:moveTo>
                        <a:pt x="1" y="1"/>
                      </a:moveTo>
                      <a:lnTo>
                        <a:pt x="1" y="172"/>
                      </a:lnTo>
                      <a:cubicBezTo>
                        <a:pt x="1" y="252"/>
                        <a:pt x="81" y="332"/>
                        <a:pt x="172" y="332"/>
                      </a:cubicBezTo>
                      <a:lnTo>
                        <a:pt x="11744" y="332"/>
                      </a:lnTo>
                      <a:cubicBezTo>
                        <a:pt x="11824" y="332"/>
                        <a:pt x="11904" y="252"/>
                        <a:pt x="11904" y="172"/>
                      </a:cubicBezTo>
                      <a:lnTo>
                        <a:pt x="11904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9" name="Google Shape;2629;p57"/>
                <p:cNvSpPr/>
                <p:nvPr/>
              </p:nvSpPr>
              <p:spPr>
                <a:xfrm>
                  <a:off x="2816259" y="1765617"/>
                  <a:ext cx="37076" cy="2369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2" h="8834" extrusionOk="0">
                      <a:moveTo>
                        <a:pt x="1" y="1"/>
                      </a:moveTo>
                      <a:lnTo>
                        <a:pt x="1" y="332"/>
                      </a:lnTo>
                      <a:lnTo>
                        <a:pt x="1062" y="332"/>
                      </a:lnTo>
                      <a:lnTo>
                        <a:pt x="1062" y="8834"/>
                      </a:lnTo>
                      <a:lnTo>
                        <a:pt x="1382" y="8834"/>
                      </a:lnTo>
                      <a:lnTo>
                        <a:pt x="1382" y="172"/>
                      </a:lnTo>
                      <a:cubicBezTo>
                        <a:pt x="1382" y="81"/>
                        <a:pt x="1313" y="12"/>
                        <a:pt x="1222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0" name="Google Shape;2630;p57"/>
                <p:cNvSpPr/>
                <p:nvPr/>
              </p:nvSpPr>
              <p:spPr>
                <a:xfrm>
                  <a:off x="2761153" y="1774498"/>
                  <a:ext cx="55131" cy="2109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5" h="7864" extrusionOk="0">
                      <a:moveTo>
                        <a:pt x="1" y="1"/>
                      </a:moveTo>
                      <a:lnTo>
                        <a:pt x="1" y="6837"/>
                      </a:lnTo>
                      <a:cubicBezTo>
                        <a:pt x="1" y="7396"/>
                        <a:pt x="457" y="7864"/>
                        <a:pt x="1028" y="7864"/>
                      </a:cubicBezTo>
                      <a:cubicBezTo>
                        <a:pt x="1598" y="7864"/>
                        <a:pt x="2055" y="7396"/>
                        <a:pt x="2055" y="6837"/>
                      </a:cubicBezTo>
                      <a:lnTo>
                        <a:pt x="2055" y="1"/>
                      </a:lnTo>
                      <a:lnTo>
                        <a:pt x="1735" y="1"/>
                      </a:lnTo>
                      <a:lnTo>
                        <a:pt x="1735" y="6837"/>
                      </a:lnTo>
                      <a:cubicBezTo>
                        <a:pt x="1712" y="7282"/>
                        <a:pt x="1370" y="7504"/>
                        <a:pt x="1029" y="7504"/>
                      </a:cubicBezTo>
                      <a:cubicBezTo>
                        <a:pt x="688" y="7504"/>
                        <a:pt x="349" y="7282"/>
                        <a:pt x="331" y="6837"/>
                      </a:cubicBezTo>
                      <a:lnTo>
                        <a:pt x="331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1" name="Google Shape;2631;p57"/>
                <p:cNvSpPr/>
                <p:nvPr/>
              </p:nvSpPr>
              <p:spPr>
                <a:xfrm>
                  <a:off x="2807701" y="1765617"/>
                  <a:ext cx="8585" cy="89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0" h="332" extrusionOk="0">
                      <a:moveTo>
                        <a:pt x="0" y="1"/>
                      </a:moveTo>
                      <a:lnTo>
                        <a:pt x="0" y="332"/>
                      </a:lnTo>
                      <a:lnTo>
                        <a:pt x="320" y="332"/>
                      </a:lnTo>
                      <a:lnTo>
                        <a:pt x="320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2" name="Google Shape;2632;p57"/>
                <p:cNvSpPr/>
                <p:nvPr/>
              </p:nvSpPr>
              <p:spPr>
                <a:xfrm>
                  <a:off x="2807701" y="1755825"/>
                  <a:ext cx="8585" cy="101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0" h="378" extrusionOk="0">
                      <a:moveTo>
                        <a:pt x="320" y="1"/>
                      </a:moveTo>
                      <a:cubicBezTo>
                        <a:pt x="285" y="1"/>
                        <a:pt x="240" y="12"/>
                        <a:pt x="206" y="12"/>
                      </a:cubicBezTo>
                      <a:lnTo>
                        <a:pt x="0" y="12"/>
                      </a:lnTo>
                      <a:lnTo>
                        <a:pt x="0" y="377"/>
                      </a:lnTo>
                      <a:lnTo>
                        <a:pt x="320" y="377"/>
                      </a:lnTo>
                      <a:lnTo>
                        <a:pt x="320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3" name="Google Shape;2633;p57"/>
                <p:cNvSpPr/>
                <p:nvPr/>
              </p:nvSpPr>
              <p:spPr>
                <a:xfrm>
                  <a:off x="2770034" y="1765617"/>
                  <a:ext cx="37693" cy="89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5" h="332" extrusionOk="0">
                      <a:moveTo>
                        <a:pt x="0" y="1"/>
                      </a:moveTo>
                      <a:lnTo>
                        <a:pt x="0" y="332"/>
                      </a:lnTo>
                      <a:lnTo>
                        <a:pt x="1404" y="332"/>
                      </a:lnTo>
                      <a:lnTo>
                        <a:pt x="1404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4" name="Google Shape;2634;p57"/>
                <p:cNvSpPr/>
                <p:nvPr/>
              </p:nvSpPr>
              <p:spPr>
                <a:xfrm>
                  <a:off x="2771858" y="1904617"/>
                  <a:ext cx="34017" cy="698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8" h="2603" extrusionOk="0">
                      <a:moveTo>
                        <a:pt x="925" y="321"/>
                      </a:moveTo>
                      <a:lnTo>
                        <a:pt x="925" y="1952"/>
                      </a:lnTo>
                      <a:cubicBezTo>
                        <a:pt x="925" y="2146"/>
                        <a:pt x="777" y="2243"/>
                        <a:pt x="629" y="2243"/>
                      </a:cubicBezTo>
                      <a:cubicBezTo>
                        <a:pt x="480" y="2243"/>
                        <a:pt x="332" y="2146"/>
                        <a:pt x="332" y="1952"/>
                      </a:cubicBezTo>
                      <a:lnTo>
                        <a:pt x="332" y="321"/>
                      </a:lnTo>
                      <a:close/>
                      <a:moveTo>
                        <a:pt x="12" y="1"/>
                      </a:moveTo>
                      <a:lnTo>
                        <a:pt x="12" y="1952"/>
                      </a:lnTo>
                      <a:cubicBezTo>
                        <a:pt x="1" y="2306"/>
                        <a:pt x="275" y="2603"/>
                        <a:pt x="629" y="2603"/>
                      </a:cubicBezTo>
                      <a:cubicBezTo>
                        <a:pt x="982" y="2603"/>
                        <a:pt x="1268" y="2306"/>
                        <a:pt x="1245" y="1952"/>
                      </a:cubicBezTo>
                      <a:lnTo>
                        <a:pt x="1245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5" name="Google Shape;2635;p57"/>
                <p:cNvSpPr/>
                <p:nvPr/>
              </p:nvSpPr>
              <p:spPr>
                <a:xfrm>
                  <a:off x="2791470" y="1839101"/>
                  <a:ext cx="9819" cy="98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" h="366" extrusionOk="0">
                      <a:moveTo>
                        <a:pt x="183" y="1"/>
                      </a:moveTo>
                      <a:cubicBezTo>
                        <a:pt x="80" y="1"/>
                        <a:pt x="0" y="81"/>
                        <a:pt x="0" y="183"/>
                      </a:cubicBezTo>
                      <a:cubicBezTo>
                        <a:pt x="0" y="286"/>
                        <a:pt x="80" y="366"/>
                        <a:pt x="183" y="366"/>
                      </a:cubicBezTo>
                      <a:cubicBezTo>
                        <a:pt x="286" y="366"/>
                        <a:pt x="366" y="286"/>
                        <a:pt x="366" y="183"/>
                      </a:cubicBezTo>
                      <a:cubicBezTo>
                        <a:pt x="366" y="81"/>
                        <a:pt x="286" y="1"/>
                        <a:pt x="183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6" name="Google Shape;2636;p57"/>
                <p:cNvSpPr/>
                <p:nvPr/>
              </p:nvSpPr>
              <p:spPr>
                <a:xfrm>
                  <a:off x="2777063" y="1883798"/>
                  <a:ext cx="16874" cy="144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9" h="537" extrusionOk="0">
                      <a:moveTo>
                        <a:pt x="275" y="1"/>
                      </a:moveTo>
                      <a:cubicBezTo>
                        <a:pt x="126" y="1"/>
                        <a:pt x="1" y="126"/>
                        <a:pt x="1" y="275"/>
                      </a:cubicBezTo>
                      <a:cubicBezTo>
                        <a:pt x="1" y="429"/>
                        <a:pt x="137" y="537"/>
                        <a:pt x="275" y="537"/>
                      </a:cubicBezTo>
                      <a:cubicBezTo>
                        <a:pt x="340" y="537"/>
                        <a:pt x="406" y="513"/>
                        <a:pt x="457" y="457"/>
                      </a:cubicBezTo>
                      <a:cubicBezTo>
                        <a:pt x="629" y="286"/>
                        <a:pt x="515" y="1"/>
                        <a:pt x="275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7" name="Google Shape;2637;p57"/>
                <p:cNvSpPr/>
                <p:nvPr/>
              </p:nvSpPr>
              <p:spPr>
                <a:xfrm>
                  <a:off x="2777063" y="1862388"/>
                  <a:ext cx="11053" cy="11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411" extrusionOk="0">
                      <a:moveTo>
                        <a:pt x="206" y="0"/>
                      </a:moveTo>
                      <a:cubicBezTo>
                        <a:pt x="92" y="0"/>
                        <a:pt x="1" y="91"/>
                        <a:pt x="1" y="206"/>
                      </a:cubicBezTo>
                      <a:cubicBezTo>
                        <a:pt x="1" y="320"/>
                        <a:pt x="92" y="411"/>
                        <a:pt x="206" y="411"/>
                      </a:cubicBezTo>
                      <a:cubicBezTo>
                        <a:pt x="321" y="411"/>
                        <a:pt x="412" y="320"/>
                        <a:pt x="412" y="206"/>
                      </a:cubicBezTo>
                      <a:cubicBezTo>
                        <a:pt x="412" y="91"/>
                        <a:pt x="321" y="0"/>
                        <a:pt x="20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8" name="Google Shape;2638;p57"/>
                <p:cNvSpPr/>
                <p:nvPr/>
              </p:nvSpPr>
              <p:spPr>
                <a:xfrm>
                  <a:off x="2761153" y="1765617"/>
                  <a:ext cx="8907" cy="89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2" h="332" extrusionOk="0">
                      <a:moveTo>
                        <a:pt x="1" y="1"/>
                      </a:moveTo>
                      <a:lnTo>
                        <a:pt x="1" y="332"/>
                      </a:lnTo>
                      <a:lnTo>
                        <a:pt x="331" y="332"/>
                      </a:lnTo>
                      <a:lnTo>
                        <a:pt x="331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9" name="Google Shape;2639;p57"/>
                <p:cNvSpPr/>
                <p:nvPr/>
              </p:nvSpPr>
              <p:spPr>
                <a:xfrm>
                  <a:off x="2761153" y="1755825"/>
                  <a:ext cx="8907" cy="98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2" h="366" extrusionOk="0">
                      <a:moveTo>
                        <a:pt x="1" y="1"/>
                      </a:moveTo>
                      <a:lnTo>
                        <a:pt x="1" y="366"/>
                      </a:lnTo>
                      <a:lnTo>
                        <a:pt x="331" y="366"/>
                      </a:lnTo>
                      <a:lnTo>
                        <a:pt x="331" y="12"/>
                      </a:lnTo>
                      <a:lnTo>
                        <a:pt x="126" y="12"/>
                      </a:lnTo>
                      <a:cubicBezTo>
                        <a:pt x="80" y="12"/>
                        <a:pt x="46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0" name="Google Shape;2640;p57"/>
                <p:cNvSpPr/>
                <p:nvPr/>
              </p:nvSpPr>
              <p:spPr>
                <a:xfrm>
                  <a:off x="2721957" y="1765617"/>
                  <a:ext cx="39222" cy="89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2" h="332" extrusionOk="0">
                      <a:moveTo>
                        <a:pt x="1" y="1"/>
                      </a:moveTo>
                      <a:lnTo>
                        <a:pt x="1" y="332"/>
                      </a:lnTo>
                      <a:lnTo>
                        <a:pt x="1462" y="332"/>
                      </a:lnTo>
                      <a:lnTo>
                        <a:pt x="1462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1" name="Google Shape;2641;p57"/>
                <p:cNvSpPr/>
                <p:nvPr/>
              </p:nvSpPr>
              <p:spPr>
                <a:xfrm>
                  <a:off x="2666851" y="1774498"/>
                  <a:ext cx="55452" cy="2097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7" h="7819" extrusionOk="0">
                      <a:moveTo>
                        <a:pt x="1" y="1"/>
                      </a:moveTo>
                      <a:lnTo>
                        <a:pt x="1" y="6837"/>
                      </a:lnTo>
                      <a:cubicBezTo>
                        <a:pt x="23" y="7384"/>
                        <a:pt x="480" y="7818"/>
                        <a:pt x="1028" y="7818"/>
                      </a:cubicBezTo>
                      <a:cubicBezTo>
                        <a:pt x="1587" y="7818"/>
                        <a:pt x="2043" y="7384"/>
                        <a:pt x="2066" y="6837"/>
                      </a:cubicBezTo>
                      <a:lnTo>
                        <a:pt x="2066" y="1"/>
                      </a:lnTo>
                      <a:lnTo>
                        <a:pt x="1735" y="1"/>
                      </a:lnTo>
                      <a:lnTo>
                        <a:pt x="1735" y="6837"/>
                      </a:lnTo>
                      <a:cubicBezTo>
                        <a:pt x="1712" y="7282"/>
                        <a:pt x="1370" y="7504"/>
                        <a:pt x="1029" y="7504"/>
                      </a:cubicBezTo>
                      <a:cubicBezTo>
                        <a:pt x="688" y="7504"/>
                        <a:pt x="349" y="7282"/>
                        <a:pt x="332" y="6837"/>
                      </a:cubicBezTo>
                      <a:lnTo>
                        <a:pt x="332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2" name="Google Shape;2642;p57"/>
                <p:cNvSpPr/>
                <p:nvPr/>
              </p:nvSpPr>
              <p:spPr>
                <a:xfrm>
                  <a:off x="2713399" y="1765617"/>
                  <a:ext cx="8585" cy="89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0" h="332" extrusionOk="0">
                      <a:moveTo>
                        <a:pt x="0" y="1"/>
                      </a:moveTo>
                      <a:lnTo>
                        <a:pt x="0" y="332"/>
                      </a:lnTo>
                      <a:lnTo>
                        <a:pt x="320" y="332"/>
                      </a:lnTo>
                      <a:lnTo>
                        <a:pt x="320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3" name="Google Shape;2643;p57"/>
                <p:cNvSpPr/>
                <p:nvPr/>
              </p:nvSpPr>
              <p:spPr>
                <a:xfrm>
                  <a:off x="2713399" y="1755825"/>
                  <a:ext cx="8907" cy="101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2" h="378" extrusionOk="0">
                      <a:moveTo>
                        <a:pt x="331" y="1"/>
                      </a:moveTo>
                      <a:cubicBezTo>
                        <a:pt x="286" y="1"/>
                        <a:pt x="240" y="12"/>
                        <a:pt x="206" y="12"/>
                      </a:cubicBezTo>
                      <a:lnTo>
                        <a:pt x="0" y="12"/>
                      </a:lnTo>
                      <a:lnTo>
                        <a:pt x="0" y="377"/>
                      </a:lnTo>
                      <a:lnTo>
                        <a:pt x="331" y="377"/>
                      </a:lnTo>
                      <a:lnTo>
                        <a:pt x="331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4" name="Google Shape;2644;p57"/>
                <p:cNvSpPr/>
                <p:nvPr/>
              </p:nvSpPr>
              <p:spPr>
                <a:xfrm>
                  <a:off x="2675731" y="1765617"/>
                  <a:ext cx="37693" cy="89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5" h="332" extrusionOk="0">
                      <a:moveTo>
                        <a:pt x="1" y="1"/>
                      </a:moveTo>
                      <a:lnTo>
                        <a:pt x="1" y="332"/>
                      </a:lnTo>
                      <a:lnTo>
                        <a:pt x="1404" y="332"/>
                      </a:lnTo>
                      <a:lnTo>
                        <a:pt x="1404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5" name="Google Shape;2645;p57"/>
                <p:cNvSpPr/>
                <p:nvPr/>
              </p:nvSpPr>
              <p:spPr>
                <a:xfrm>
                  <a:off x="2677556" y="1844011"/>
                  <a:ext cx="34017" cy="130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8" h="4862" extrusionOk="0">
                      <a:moveTo>
                        <a:pt x="925" y="320"/>
                      </a:moveTo>
                      <a:lnTo>
                        <a:pt x="925" y="4211"/>
                      </a:lnTo>
                      <a:cubicBezTo>
                        <a:pt x="925" y="4405"/>
                        <a:pt x="780" y="4502"/>
                        <a:pt x="634" y="4502"/>
                      </a:cubicBezTo>
                      <a:cubicBezTo>
                        <a:pt x="489" y="4502"/>
                        <a:pt x="343" y="4405"/>
                        <a:pt x="343" y="4211"/>
                      </a:cubicBezTo>
                      <a:lnTo>
                        <a:pt x="343" y="320"/>
                      </a:lnTo>
                      <a:close/>
                      <a:moveTo>
                        <a:pt x="12" y="0"/>
                      </a:moveTo>
                      <a:lnTo>
                        <a:pt x="12" y="4211"/>
                      </a:lnTo>
                      <a:cubicBezTo>
                        <a:pt x="1" y="4565"/>
                        <a:pt x="275" y="4862"/>
                        <a:pt x="629" y="4862"/>
                      </a:cubicBezTo>
                      <a:cubicBezTo>
                        <a:pt x="982" y="4862"/>
                        <a:pt x="1268" y="4565"/>
                        <a:pt x="1256" y="4211"/>
                      </a:cubicBezTo>
                      <a:lnTo>
                        <a:pt x="125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6" name="Google Shape;2646;p57"/>
                <p:cNvSpPr/>
                <p:nvPr/>
              </p:nvSpPr>
              <p:spPr>
                <a:xfrm>
                  <a:off x="2698079" y="1804814"/>
                  <a:ext cx="11053" cy="110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412" extrusionOk="0">
                      <a:moveTo>
                        <a:pt x="206" y="1"/>
                      </a:moveTo>
                      <a:cubicBezTo>
                        <a:pt x="92" y="1"/>
                        <a:pt x="1" y="92"/>
                        <a:pt x="1" y="206"/>
                      </a:cubicBezTo>
                      <a:cubicBezTo>
                        <a:pt x="1" y="320"/>
                        <a:pt x="92" y="411"/>
                        <a:pt x="206" y="411"/>
                      </a:cubicBezTo>
                      <a:cubicBezTo>
                        <a:pt x="320" y="411"/>
                        <a:pt x="411" y="320"/>
                        <a:pt x="411" y="206"/>
                      </a:cubicBezTo>
                      <a:cubicBezTo>
                        <a:pt x="411" y="92"/>
                        <a:pt x="320" y="1"/>
                        <a:pt x="206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7" name="Google Shape;2647;p57"/>
                <p:cNvSpPr/>
                <p:nvPr/>
              </p:nvSpPr>
              <p:spPr>
                <a:xfrm>
                  <a:off x="2686141" y="1820750"/>
                  <a:ext cx="16553" cy="14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7" h="536" extrusionOk="0">
                      <a:moveTo>
                        <a:pt x="263" y="0"/>
                      </a:moveTo>
                      <a:cubicBezTo>
                        <a:pt x="115" y="0"/>
                        <a:pt x="1" y="114"/>
                        <a:pt x="1" y="263"/>
                      </a:cubicBezTo>
                      <a:cubicBezTo>
                        <a:pt x="1" y="425"/>
                        <a:pt x="132" y="536"/>
                        <a:pt x="271" y="536"/>
                      </a:cubicBezTo>
                      <a:cubicBezTo>
                        <a:pt x="336" y="536"/>
                        <a:pt x="402" y="511"/>
                        <a:pt x="457" y="457"/>
                      </a:cubicBezTo>
                      <a:cubicBezTo>
                        <a:pt x="617" y="285"/>
                        <a:pt x="503" y="0"/>
                        <a:pt x="26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8" name="Google Shape;2648;p57"/>
                <p:cNvSpPr/>
                <p:nvPr/>
              </p:nvSpPr>
              <p:spPr>
                <a:xfrm>
                  <a:off x="2684612" y="1787375"/>
                  <a:ext cx="13199" cy="98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2" h="366" extrusionOk="0">
                      <a:moveTo>
                        <a:pt x="240" y="0"/>
                      </a:moveTo>
                      <a:cubicBezTo>
                        <a:pt x="0" y="0"/>
                        <a:pt x="0" y="365"/>
                        <a:pt x="240" y="365"/>
                      </a:cubicBezTo>
                      <a:cubicBezTo>
                        <a:pt x="491" y="365"/>
                        <a:pt x="491" y="0"/>
                        <a:pt x="24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9" name="Google Shape;2649;p57"/>
                <p:cNvSpPr/>
                <p:nvPr/>
              </p:nvSpPr>
              <p:spPr>
                <a:xfrm>
                  <a:off x="2666851" y="1765617"/>
                  <a:ext cx="8907" cy="89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2" h="332" extrusionOk="0">
                      <a:moveTo>
                        <a:pt x="1" y="1"/>
                      </a:moveTo>
                      <a:lnTo>
                        <a:pt x="1" y="332"/>
                      </a:lnTo>
                      <a:lnTo>
                        <a:pt x="332" y="332"/>
                      </a:lnTo>
                      <a:lnTo>
                        <a:pt x="332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0" name="Google Shape;2650;p57"/>
                <p:cNvSpPr/>
                <p:nvPr/>
              </p:nvSpPr>
              <p:spPr>
                <a:xfrm>
                  <a:off x="2666851" y="1755825"/>
                  <a:ext cx="8907" cy="98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2" h="366" extrusionOk="0">
                      <a:moveTo>
                        <a:pt x="1" y="1"/>
                      </a:moveTo>
                      <a:lnTo>
                        <a:pt x="1" y="366"/>
                      </a:lnTo>
                      <a:lnTo>
                        <a:pt x="332" y="366"/>
                      </a:lnTo>
                      <a:lnTo>
                        <a:pt x="332" y="12"/>
                      </a:lnTo>
                      <a:lnTo>
                        <a:pt x="126" y="12"/>
                      </a:lnTo>
                      <a:cubicBezTo>
                        <a:pt x="80" y="12"/>
                        <a:pt x="46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1" name="Google Shape;2651;p57"/>
                <p:cNvSpPr/>
                <p:nvPr/>
              </p:nvSpPr>
              <p:spPr>
                <a:xfrm>
                  <a:off x="2628889" y="1765617"/>
                  <a:ext cx="37988" cy="89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6" h="332" extrusionOk="0">
                      <a:moveTo>
                        <a:pt x="0" y="1"/>
                      </a:moveTo>
                      <a:lnTo>
                        <a:pt x="0" y="332"/>
                      </a:lnTo>
                      <a:lnTo>
                        <a:pt x="1416" y="332"/>
                      </a:lnTo>
                      <a:lnTo>
                        <a:pt x="1416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2" name="Google Shape;2652;p57"/>
                <p:cNvSpPr/>
                <p:nvPr/>
              </p:nvSpPr>
              <p:spPr>
                <a:xfrm>
                  <a:off x="2573783" y="1774498"/>
                  <a:ext cx="55131" cy="2109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5" h="7864" extrusionOk="0">
                      <a:moveTo>
                        <a:pt x="0" y="1"/>
                      </a:moveTo>
                      <a:lnTo>
                        <a:pt x="0" y="6837"/>
                      </a:lnTo>
                      <a:cubicBezTo>
                        <a:pt x="0" y="7396"/>
                        <a:pt x="468" y="7864"/>
                        <a:pt x="1027" y="7864"/>
                      </a:cubicBezTo>
                      <a:cubicBezTo>
                        <a:pt x="1598" y="7864"/>
                        <a:pt x="2054" y="7396"/>
                        <a:pt x="2054" y="6837"/>
                      </a:cubicBezTo>
                      <a:lnTo>
                        <a:pt x="2054" y="1"/>
                      </a:lnTo>
                      <a:lnTo>
                        <a:pt x="1735" y="1"/>
                      </a:lnTo>
                      <a:lnTo>
                        <a:pt x="1735" y="6837"/>
                      </a:lnTo>
                      <a:cubicBezTo>
                        <a:pt x="1712" y="7282"/>
                        <a:pt x="1370" y="7504"/>
                        <a:pt x="1029" y="7504"/>
                      </a:cubicBezTo>
                      <a:cubicBezTo>
                        <a:pt x="688" y="7504"/>
                        <a:pt x="348" y="7282"/>
                        <a:pt x="331" y="6837"/>
                      </a:cubicBezTo>
                      <a:lnTo>
                        <a:pt x="331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3" name="Google Shape;2653;p57"/>
                <p:cNvSpPr/>
                <p:nvPr/>
              </p:nvSpPr>
              <p:spPr>
                <a:xfrm>
                  <a:off x="2620304" y="1765617"/>
                  <a:ext cx="8907" cy="89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2" h="332" extrusionOk="0">
                      <a:moveTo>
                        <a:pt x="1" y="1"/>
                      </a:moveTo>
                      <a:lnTo>
                        <a:pt x="1" y="332"/>
                      </a:lnTo>
                      <a:lnTo>
                        <a:pt x="332" y="332"/>
                      </a:lnTo>
                      <a:lnTo>
                        <a:pt x="332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4" name="Google Shape;2654;p57"/>
                <p:cNvSpPr/>
                <p:nvPr/>
              </p:nvSpPr>
              <p:spPr>
                <a:xfrm>
                  <a:off x="2620304" y="1755825"/>
                  <a:ext cx="8612" cy="101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" h="378" extrusionOk="0">
                      <a:moveTo>
                        <a:pt x="320" y="1"/>
                      </a:moveTo>
                      <a:cubicBezTo>
                        <a:pt x="286" y="1"/>
                        <a:pt x="241" y="12"/>
                        <a:pt x="206" y="12"/>
                      </a:cubicBezTo>
                      <a:lnTo>
                        <a:pt x="1" y="12"/>
                      </a:lnTo>
                      <a:lnTo>
                        <a:pt x="1" y="377"/>
                      </a:lnTo>
                      <a:lnTo>
                        <a:pt x="320" y="377"/>
                      </a:lnTo>
                      <a:lnTo>
                        <a:pt x="320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5" name="Google Shape;2655;p57"/>
                <p:cNvSpPr/>
                <p:nvPr/>
              </p:nvSpPr>
              <p:spPr>
                <a:xfrm>
                  <a:off x="2582663" y="1765617"/>
                  <a:ext cx="37666" cy="89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4" h="332" extrusionOk="0">
                      <a:moveTo>
                        <a:pt x="0" y="1"/>
                      </a:moveTo>
                      <a:lnTo>
                        <a:pt x="0" y="332"/>
                      </a:lnTo>
                      <a:lnTo>
                        <a:pt x="1404" y="332"/>
                      </a:lnTo>
                      <a:lnTo>
                        <a:pt x="1404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6" name="Google Shape;2656;p57"/>
                <p:cNvSpPr/>
                <p:nvPr/>
              </p:nvSpPr>
              <p:spPr>
                <a:xfrm>
                  <a:off x="2584809" y="1919936"/>
                  <a:ext cx="33239" cy="536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9" h="1998" extrusionOk="0">
                      <a:moveTo>
                        <a:pt x="913" y="320"/>
                      </a:moveTo>
                      <a:lnTo>
                        <a:pt x="913" y="1381"/>
                      </a:lnTo>
                      <a:cubicBezTo>
                        <a:pt x="902" y="1564"/>
                        <a:pt x="762" y="1655"/>
                        <a:pt x="622" y="1655"/>
                      </a:cubicBezTo>
                      <a:cubicBezTo>
                        <a:pt x="482" y="1655"/>
                        <a:pt x="342" y="1564"/>
                        <a:pt x="331" y="1381"/>
                      </a:cubicBezTo>
                      <a:lnTo>
                        <a:pt x="331" y="320"/>
                      </a:lnTo>
                      <a:close/>
                      <a:moveTo>
                        <a:pt x="0" y="1"/>
                      </a:moveTo>
                      <a:lnTo>
                        <a:pt x="0" y="1381"/>
                      </a:lnTo>
                      <a:cubicBezTo>
                        <a:pt x="0" y="1792"/>
                        <a:pt x="311" y="1998"/>
                        <a:pt x="621" y="1998"/>
                      </a:cubicBezTo>
                      <a:cubicBezTo>
                        <a:pt x="930" y="1998"/>
                        <a:pt x="1238" y="1792"/>
                        <a:pt x="1233" y="1381"/>
                      </a:cubicBezTo>
                      <a:lnTo>
                        <a:pt x="123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7" name="Google Shape;2657;p57"/>
                <p:cNvSpPr/>
                <p:nvPr/>
              </p:nvSpPr>
              <p:spPr>
                <a:xfrm>
                  <a:off x="2601336" y="1896675"/>
                  <a:ext cx="16874" cy="144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9" h="537" extrusionOk="0">
                      <a:moveTo>
                        <a:pt x="274" y="0"/>
                      </a:moveTo>
                      <a:cubicBezTo>
                        <a:pt x="126" y="0"/>
                        <a:pt x="0" y="126"/>
                        <a:pt x="0" y="274"/>
                      </a:cubicBezTo>
                      <a:cubicBezTo>
                        <a:pt x="0" y="429"/>
                        <a:pt x="137" y="536"/>
                        <a:pt x="274" y="536"/>
                      </a:cubicBezTo>
                      <a:cubicBezTo>
                        <a:pt x="340" y="536"/>
                        <a:pt x="405" y="512"/>
                        <a:pt x="457" y="457"/>
                      </a:cubicBezTo>
                      <a:cubicBezTo>
                        <a:pt x="628" y="286"/>
                        <a:pt x="514" y="0"/>
                        <a:pt x="27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8" name="Google Shape;2658;p57"/>
                <p:cNvSpPr/>
                <p:nvPr/>
              </p:nvSpPr>
              <p:spPr>
                <a:xfrm>
                  <a:off x="2601336" y="1863274"/>
                  <a:ext cx="11563" cy="97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1" h="364" extrusionOk="0">
                      <a:moveTo>
                        <a:pt x="207" y="1"/>
                      </a:moveTo>
                      <a:cubicBezTo>
                        <a:pt x="203" y="1"/>
                        <a:pt x="199" y="1"/>
                        <a:pt x="194" y="1"/>
                      </a:cubicBezTo>
                      <a:cubicBezTo>
                        <a:pt x="92" y="1"/>
                        <a:pt x="0" y="81"/>
                        <a:pt x="0" y="184"/>
                      </a:cubicBezTo>
                      <a:cubicBezTo>
                        <a:pt x="0" y="292"/>
                        <a:pt x="94" y="363"/>
                        <a:pt x="190" y="363"/>
                      </a:cubicBezTo>
                      <a:cubicBezTo>
                        <a:pt x="236" y="363"/>
                        <a:pt x="283" y="347"/>
                        <a:pt x="320" y="309"/>
                      </a:cubicBezTo>
                      <a:cubicBezTo>
                        <a:pt x="431" y="198"/>
                        <a:pt x="358" y="1"/>
                        <a:pt x="207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9" name="Google Shape;2659;p57"/>
                <p:cNvSpPr/>
                <p:nvPr/>
              </p:nvSpPr>
              <p:spPr>
                <a:xfrm>
                  <a:off x="2590309" y="1885354"/>
                  <a:ext cx="11053" cy="11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411" extrusionOk="0">
                      <a:moveTo>
                        <a:pt x="206" y="0"/>
                      </a:moveTo>
                      <a:cubicBezTo>
                        <a:pt x="92" y="0"/>
                        <a:pt x="1" y="103"/>
                        <a:pt x="1" y="205"/>
                      </a:cubicBezTo>
                      <a:cubicBezTo>
                        <a:pt x="1" y="320"/>
                        <a:pt x="92" y="411"/>
                        <a:pt x="206" y="411"/>
                      </a:cubicBezTo>
                      <a:cubicBezTo>
                        <a:pt x="320" y="411"/>
                        <a:pt x="411" y="320"/>
                        <a:pt x="411" y="205"/>
                      </a:cubicBezTo>
                      <a:cubicBezTo>
                        <a:pt x="411" y="103"/>
                        <a:pt x="320" y="0"/>
                        <a:pt x="20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0" name="Google Shape;2660;p57"/>
                <p:cNvSpPr/>
                <p:nvPr/>
              </p:nvSpPr>
              <p:spPr>
                <a:xfrm>
                  <a:off x="2573783" y="1765617"/>
                  <a:ext cx="8907" cy="89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2" h="332" extrusionOk="0">
                      <a:moveTo>
                        <a:pt x="0" y="1"/>
                      </a:moveTo>
                      <a:lnTo>
                        <a:pt x="0" y="332"/>
                      </a:lnTo>
                      <a:lnTo>
                        <a:pt x="331" y="332"/>
                      </a:lnTo>
                      <a:lnTo>
                        <a:pt x="331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1" name="Google Shape;2661;p57"/>
                <p:cNvSpPr/>
                <p:nvPr/>
              </p:nvSpPr>
              <p:spPr>
                <a:xfrm>
                  <a:off x="2573783" y="1755825"/>
                  <a:ext cx="8907" cy="98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2" h="366" extrusionOk="0">
                      <a:moveTo>
                        <a:pt x="0" y="1"/>
                      </a:moveTo>
                      <a:lnTo>
                        <a:pt x="0" y="366"/>
                      </a:lnTo>
                      <a:lnTo>
                        <a:pt x="331" y="366"/>
                      </a:lnTo>
                      <a:lnTo>
                        <a:pt x="331" y="12"/>
                      </a:lnTo>
                      <a:lnTo>
                        <a:pt x="126" y="12"/>
                      </a:lnTo>
                      <a:cubicBezTo>
                        <a:pt x="80" y="12"/>
                        <a:pt x="46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2" name="Google Shape;2662;p57"/>
                <p:cNvSpPr/>
                <p:nvPr/>
              </p:nvSpPr>
              <p:spPr>
                <a:xfrm>
                  <a:off x="2533969" y="1765617"/>
                  <a:ext cx="39839" cy="2369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5" h="8834" extrusionOk="0">
                      <a:moveTo>
                        <a:pt x="172" y="1"/>
                      </a:moveTo>
                      <a:cubicBezTo>
                        <a:pt x="81" y="1"/>
                        <a:pt x="1" y="81"/>
                        <a:pt x="1" y="172"/>
                      </a:cubicBezTo>
                      <a:lnTo>
                        <a:pt x="1" y="8834"/>
                      </a:lnTo>
                      <a:lnTo>
                        <a:pt x="332" y="8834"/>
                      </a:lnTo>
                      <a:lnTo>
                        <a:pt x="332" y="332"/>
                      </a:lnTo>
                      <a:lnTo>
                        <a:pt x="1484" y="332"/>
                      </a:lnTo>
                      <a:lnTo>
                        <a:pt x="1484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2707" name="Google Shape;2707;p57"/>
          <p:cNvGrpSpPr/>
          <p:nvPr/>
        </p:nvGrpSpPr>
        <p:grpSpPr>
          <a:xfrm>
            <a:off x="7486582" y="636860"/>
            <a:ext cx="978300" cy="864300"/>
            <a:chOff x="1841050" y="2641475"/>
            <a:chExt cx="978300" cy="864300"/>
          </a:xfrm>
        </p:grpSpPr>
        <p:sp>
          <p:nvSpPr>
            <p:cNvPr id="2708" name="Google Shape;2708;p57"/>
            <p:cNvSpPr/>
            <p:nvPr/>
          </p:nvSpPr>
          <p:spPr>
            <a:xfrm>
              <a:off x="1841050" y="2641475"/>
              <a:ext cx="978300" cy="8643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709" name="Google Shape;2709;p57"/>
            <p:cNvGrpSpPr/>
            <p:nvPr/>
          </p:nvGrpSpPr>
          <p:grpSpPr>
            <a:xfrm>
              <a:off x="2090100" y="2757488"/>
              <a:ext cx="480200" cy="632275"/>
              <a:chOff x="5455775" y="3761038"/>
              <a:chExt cx="480200" cy="632275"/>
            </a:xfrm>
          </p:grpSpPr>
          <p:sp>
            <p:nvSpPr>
              <p:cNvPr id="2710" name="Google Shape;2710;p57"/>
              <p:cNvSpPr/>
              <p:nvPr/>
            </p:nvSpPr>
            <p:spPr>
              <a:xfrm>
                <a:off x="5465200" y="4057838"/>
                <a:ext cx="470775" cy="335450"/>
              </a:xfrm>
              <a:custGeom>
                <a:avLst/>
                <a:gdLst/>
                <a:ahLst/>
                <a:cxnLst/>
                <a:rect l="l" t="t" r="r" b="b"/>
                <a:pathLst>
                  <a:path w="18831" h="13418" extrusionOk="0">
                    <a:moveTo>
                      <a:pt x="16400" y="602"/>
                    </a:moveTo>
                    <a:cubicBezTo>
                      <a:pt x="16457" y="602"/>
                      <a:pt x="16514" y="602"/>
                      <a:pt x="16571" y="614"/>
                    </a:cubicBezTo>
                    <a:cubicBezTo>
                      <a:pt x="16571" y="671"/>
                      <a:pt x="16571" y="728"/>
                      <a:pt x="16571" y="773"/>
                    </a:cubicBezTo>
                    <a:cubicBezTo>
                      <a:pt x="16548" y="1127"/>
                      <a:pt x="16537" y="1561"/>
                      <a:pt x="16696" y="1926"/>
                    </a:cubicBezTo>
                    <a:lnTo>
                      <a:pt x="2146" y="10919"/>
                    </a:lnTo>
                    <a:cubicBezTo>
                      <a:pt x="2043" y="10976"/>
                      <a:pt x="1929" y="11022"/>
                      <a:pt x="1815" y="11056"/>
                    </a:cubicBezTo>
                    <a:cubicBezTo>
                      <a:pt x="1552" y="10816"/>
                      <a:pt x="1267" y="10633"/>
                      <a:pt x="948" y="10497"/>
                    </a:cubicBezTo>
                    <a:cubicBezTo>
                      <a:pt x="890" y="10474"/>
                      <a:pt x="811" y="10439"/>
                      <a:pt x="753" y="10405"/>
                    </a:cubicBezTo>
                    <a:cubicBezTo>
                      <a:pt x="1005" y="9606"/>
                      <a:pt x="1404" y="9606"/>
                      <a:pt x="1621" y="9606"/>
                    </a:cubicBezTo>
                    <a:cubicBezTo>
                      <a:pt x="1838" y="9606"/>
                      <a:pt x="2066" y="9641"/>
                      <a:pt x="2271" y="9686"/>
                    </a:cubicBezTo>
                    <a:cubicBezTo>
                      <a:pt x="2465" y="9732"/>
                      <a:pt x="2659" y="9766"/>
                      <a:pt x="2853" y="9778"/>
                    </a:cubicBezTo>
                    <a:cubicBezTo>
                      <a:pt x="3036" y="9778"/>
                      <a:pt x="3207" y="9732"/>
                      <a:pt x="3355" y="9641"/>
                    </a:cubicBezTo>
                    <a:lnTo>
                      <a:pt x="14768" y="2599"/>
                    </a:lnTo>
                    <a:cubicBezTo>
                      <a:pt x="15064" y="2417"/>
                      <a:pt x="15179" y="2086"/>
                      <a:pt x="15327" y="1709"/>
                    </a:cubicBezTo>
                    <a:cubicBezTo>
                      <a:pt x="15578" y="1024"/>
                      <a:pt x="15783" y="602"/>
                      <a:pt x="16400" y="602"/>
                    </a:cubicBezTo>
                    <a:close/>
                    <a:moveTo>
                      <a:pt x="16395" y="1"/>
                    </a:moveTo>
                    <a:cubicBezTo>
                      <a:pt x="14835" y="1"/>
                      <a:pt x="14858" y="1830"/>
                      <a:pt x="14448" y="2086"/>
                    </a:cubicBezTo>
                    <a:lnTo>
                      <a:pt x="3047" y="9139"/>
                    </a:lnTo>
                    <a:cubicBezTo>
                      <a:pt x="3002" y="9166"/>
                      <a:pt x="2942" y="9177"/>
                      <a:pt x="2870" y="9177"/>
                    </a:cubicBezTo>
                    <a:cubicBezTo>
                      <a:pt x="2582" y="9177"/>
                      <a:pt x="2107" y="9002"/>
                      <a:pt x="1622" y="9002"/>
                    </a:cubicBezTo>
                    <a:cubicBezTo>
                      <a:pt x="1016" y="9002"/>
                      <a:pt x="394" y="9275"/>
                      <a:pt x="103" y="10508"/>
                    </a:cubicBezTo>
                    <a:cubicBezTo>
                      <a:pt x="0" y="10919"/>
                      <a:pt x="1176" y="11079"/>
                      <a:pt x="1507" y="11604"/>
                    </a:cubicBezTo>
                    <a:cubicBezTo>
                      <a:pt x="1826" y="12128"/>
                      <a:pt x="1438" y="13235"/>
                      <a:pt x="1838" y="13327"/>
                    </a:cubicBezTo>
                    <a:cubicBezTo>
                      <a:pt x="2102" y="13389"/>
                      <a:pt x="2334" y="13417"/>
                      <a:pt x="2538" y="13417"/>
                    </a:cubicBezTo>
                    <a:cubicBezTo>
                      <a:pt x="4194" y="13417"/>
                      <a:pt x="3976" y="11561"/>
                      <a:pt x="4383" y="11307"/>
                    </a:cubicBezTo>
                    <a:lnTo>
                      <a:pt x="15795" y="4266"/>
                    </a:lnTo>
                    <a:cubicBezTo>
                      <a:pt x="15854" y="4229"/>
                      <a:pt x="15940" y="4216"/>
                      <a:pt x="16045" y="4216"/>
                    </a:cubicBezTo>
                    <a:cubicBezTo>
                      <a:pt x="16302" y="4216"/>
                      <a:pt x="16675" y="4292"/>
                      <a:pt x="17067" y="4292"/>
                    </a:cubicBezTo>
                    <a:cubicBezTo>
                      <a:pt x="17731" y="4292"/>
                      <a:pt x="18447" y="4074"/>
                      <a:pt x="18728" y="2896"/>
                    </a:cubicBezTo>
                    <a:cubicBezTo>
                      <a:pt x="18830" y="2474"/>
                      <a:pt x="17609" y="2314"/>
                      <a:pt x="17278" y="1778"/>
                    </a:cubicBezTo>
                    <a:cubicBezTo>
                      <a:pt x="16959" y="1264"/>
                      <a:pt x="17381" y="169"/>
                      <a:pt x="16993" y="77"/>
                    </a:cubicBezTo>
                    <a:cubicBezTo>
                      <a:pt x="16771" y="25"/>
                      <a:pt x="16573" y="1"/>
                      <a:pt x="1639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1" name="Google Shape;2711;p57"/>
              <p:cNvSpPr/>
              <p:nvPr/>
            </p:nvSpPr>
            <p:spPr>
              <a:xfrm>
                <a:off x="5522825" y="3769888"/>
                <a:ext cx="353525" cy="352950"/>
              </a:xfrm>
              <a:custGeom>
                <a:avLst/>
                <a:gdLst/>
                <a:ahLst/>
                <a:cxnLst/>
                <a:rect l="l" t="t" r="r" b="b"/>
                <a:pathLst>
                  <a:path w="14141" h="14118" extrusionOk="0">
                    <a:moveTo>
                      <a:pt x="7117" y="413"/>
                    </a:moveTo>
                    <a:cubicBezTo>
                      <a:pt x="8012" y="413"/>
                      <a:pt x="8718" y="714"/>
                      <a:pt x="8959" y="1290"/>
                    </a:cubicBezTo>
                    <a:cubicBezTo>
                      <a:pt x="9370" y="2272"/>
                      <a:pt x="8286" y="3652"/>
                      <a:pt x="6551" y="4394"/>
                    </a:cubicBezTo>
                    <a:cubicBezTo>
                      <a:pt x="5834" y="4699"/>
                      <a:pt x="5117" y="4846"/>
                      <a:pt x="4491" y="4846"/>
                    </a:cubicBezTo>
                    <a:cubicBezTo>
                      <a:pt x="3594" y="4846"/>
                      <a:pt x="2886" y="4544"/>
                      <a:pt x="2637" y="3972"/>
                    </a:cubicBezTo>
                    <a:cubicBezTo>
                      <a:pt x="2226" y="2991"/>
                      <a:pt x="3299" y="1598"/>
                      <a:pt x="5045" y="868"/>
                    </a:cubicBezTo>
                    <a:cubicBezTo>
                      <a:pt x="5766" y="562"/>
                      <a:pt x="6488" y="413"/>
                      <a:pt x="7117" y="413"/>
                    </a:cubicBezTo>
                    <a:close/>
                    <a:moveTo>
                      <a:pt x="4010" y="6499"/>
                    </a:moveTo>
                    <a:cubicBezTo>
                      <a:pt x="4073" y="6499"/>
                      <a:pt x="4136" y="6505"/>
                      <a:pt x="4200" y="6517"/>
                    </a:cubicBezTo>
                    <a:lnTo>
                      <a:pt x="5729" y="6779"/>
                    </a:lnTo>
                    <a:cubicBezTo>
                      <a:pt x="6232" y="6871"/>
                      <a:pt x="6460" y="7361"/>
                      <a:pt x="6277" y="7841"/>
                    </a:cubicBezTo>
                    <a:lnTo>
                      <a:pt x="5935" y="8731"/>
                    </a:lnTo>
                    <a:cubicBezTo>
                      <a:pt x="5764" y="9096"/>
                      <a:pt x="5399" y="9336"/>
                      <a:pt x="4988" y="9336"/>
                    </a:cubicBezTo>
                    <a:lnTo>
                      <a:pt x="3824" y="9313"/>
                    </a:lnTo>
                    <a:cubicBezTo>
                      <a:pt x="3356" y="9301"/>
                      <a:pt x="2968" y="8982"/>
                      <a:pt x="2968" y="8548"/>
                    </a:cubicBezTo>
                    <a:lnTo>
                      <a:pt x="2991" y="7476"/>
                    </a:lnTo>
                    <a:cubicBezTo>
                      <a:pt x="3011" y="6923"/>
                      <a:pt x="3471" y="6499"/>
                      <a:pt x="4010" y="6499"/>
                    </a:cubicBezTo>
                    <a:close/>
                    <a:moveTo>
                      <a:pt x="10219" y="6499"/>
                    </a:moveTo>
                    <a:cubicBezTo>
                      <a:pt x="10749" y="6499"/>
                      <a:pt x="11210" y="6923"/>
                      <a:pt x="11230" y="7476"/>
                    </a:cubicBezTo>
                    <a:lnTo>
                      <a:pt x="11253" y="8548"/>
                    </a:lnTo>
                    <a:cubicBezTo>
                      <a:pt x="11253" y="8970"/>
                      <a:pt x="10865" y="9301"/>
                      <a:pt x="10397" y="9313"/>
                    </a:cubicBezTo>
                    <a:lnTo>
                      <a:pt x="9233" y="9336"/>
                    </a:lnTo>
                    <a:cubicBezTo>
                      <a:pt x="8822" y="9336"/>
                      <a:pt x="8457" y="9096"/>
                      <a:pt x="8286" y="8731"/>
                    </a:cubicBezTo>
                    <a:lnTo>
                      <a:pt x="7955" y="7841"/>
                    </a:lnTo>
                    <a:cubicBezTo>
                      <a:pt x="7761" y="7361"/>
                      <a:pt x="7989" y="6871"/>
                      <a:pt x="8491" y="6779"/>
                    </a:cubicBezTo>
                    <a:lnTo>
                      <a:pt x="10032" y="6517"/>
                    </a:lnTo>
                    <a:cubicBezTo>
                      <a:pt x="10095" y="6505"/>
                      <a:pt x="10157" y="6499"/>
                      <a:pt x="10219" y="6499"/>
                    </a:cubicBezTo>
                    <a:close/>
                    <a:moveTo>
                      <a:pt x="7122" y="8788"/>
                    </a:moveTo>
                    <a:cubicBezTo>
                      <a:pt x="7361" y="8788"/>
                      <a:pt x="7715" y="9199"/>
                      <a:pt x="7955" y="9769"/>
                    </a:cubicBezTo>
                    <a:cubicBezTo>
                      <a:pt x="8229" y="10397"/>
                      <a:pt x="8252" y="11002"/>
                      <a:pt x="8012" y="11105"/>
                    </a:cubicBezTo>
                    <a:cubicBezTo>
                      <a:pt x="7991" y="11114"/>
                      <a:pt x="7972" y="11118"/>
                      <a:pt x="7954" y="11118"/>
                    </a:cubicBezTo>
                    <a:cubicBezTo>
                      <a:pt x="7778" y="11118"/>
                      <a:pt x="7721" y="10705"/>
                      <a:pt x="7110" y="10705"/>
                    </a:cubicBezTo>
                    <a:cubicBezTo>
                      <a:pt x="6500" y="10705"/>
                      <a:pt x="6443" y="11118"/>
                      <a:pt x="6259" y="11118"/>
                    </a:cubicBezTo>
                    <a:cubicBezTo>
                      <a:pt x="6240" y="11118"/>
                      <a:pt x="6220" y="11114"/>
                      <a:pt x="6197" y="11105"/>
                    </a:cubicBezTo>
                    <a:cubicBezTo>
                      <a:pt x="5958" y="11002"/>
                      <a:pt x="5992" y="10397"/>
                      <a:pt x="6266" y="9769"/>
                    </a:cubicBezTo>
                    <a:cubicBezTo>
                      <a:pt x="6506" y="9199"/>
                      <a:pt x="6859" y="8788"/>
                      <a:pt x="7099" y="8788"/>
                    </a:cubicBezTo>
                    <a:close/>
                    <a:moveTo>
                      <a:pt x="7179" y="1"/>
                    </a:moveTo>
                    <a:cubicBezTo>
                      <a:pt x="3664" y="1"/>
                      <a:pt x="1" y="3550"/>
                      <a:pt x="1769" y="6973"/>
                    </a:cubicBezTo>
                    <a:cubicBezTo>
                      <a:pt x="3116" y="9553"/>
                      <a:pt x="1165" y="12246"/>
                      <a:pt x="4428" y="12246"/>
                    </a:cubicBezTo>
                    <a:lnTo>
                      <a:pt x="4428" y="13022"/>
                    </a:lnTo>
                    <a:cubicBezTo>
                      <a:pt x="4428" y="13433"/>
                      <a:pt x="4588" y="13684"/>
                      <a:pt x="4851" y="13843"/>
                    </a:cubicBezTo>
                    <a:lnTo>
                      <a:pt x="4851" y="12497"/>
                    </a:lnTo>
                    <a:cubicBezTo>
                      <a:pt x="4851" y="12451"/>
                      <a:pt x="4885" y="12428"/>
                      <a:pt x="4919" y="12428"/>
                    </a:cubicBezTo>
                    <a:cubicBezTo>
                      <a:pt x="4965" y="12428"/>
                      <a:pt x="4988" y="12463"/>
                      <a:pt x="4999" y="12497"/>
                    </a:cubicBezTo>
                    <a:lnTo>
                      <a:pt x="4999" y="13912"/>
                    </a:lnTo>
                    <a:cubicBezTo>
                      <a:pt x="5182" y="13992"/>
                      <a:pt x="5376" y="14037"/>
                      <a:pt x="5581" y="14072"/>
                    </a:cubicBezTo>
                    <a:lnTo>
                      <a:pt x="5581" y="12645"/>
                    </a:lnTo>
                    <a:cubicBezTo>
                      <a:pt x="5581" y="12600"/>
                      <a:pt x="5615" y="12565"/>
                      <a:pt x="5650" y="12565"/>
                    </a:cubicBezTo>
                    <a:cubicBezTo>
                      <a:pt x="5695" y="12565"/>
                      <a:pt x="5729" y="12600"/>
                      <a:pt x="5729" y="12645"/>
                    </a:cubicBezTo>
                    <a:lnTo>
                      <a:pt x="5729" y="14083"/>
                    </a:lnTo>
                    <a:cubicBezTo>
                      <a:pt x="5901" y="14106"/>
                      <a:pt x="6106" y="14117"/>
                      <a:pt x="6311" y="14117"/>
                    </a:cubicBezTo>
                    <a:lnTo>
                      <a:pt x="6311" y="12782"/>
                    </a:lnTo>
                    <a:cubicBezTo>
                      <a:pt x="6311" y="12748"/>
                      <a:pt x="6346" y="12714"/>
                      <a:pt x="6380" y="12714"/>
                    </a:cubicBezTo>
                    <a:cubicBezTo>
                      <a:pt x="6414" y="12714"/>
                      <a:pt x="6448" y="12748"/>
                      <a:pt x="6460" y="12782"/>
                    </a:cubicBezTo>
                    <a:lnTo>
                      <a:pt x="6460" y="14117"/>
                    </a:lnTo>
                    <a:lnTo>
                      <a:pt x="7145" y="14117"/>
                    </a:lnTo>
                    <a:lnTo>
                      <a:pt x="7145" y="12782"/>
                    </a:lnTo>
                    <a:cubicBezTo>
                      <a:pt x="7150" y="12742"/>
                      <a:pt x="7182" y="12722"/>
                      <a:pt x="7214" y="12722"/>
                    </a:cubicBezTo>
                    <a:cubicBezTo>
                      <a:pt x="7247" y="12722"/>
                      <a:pt x="7282" y="12742"/>
                      <a:pt x="7293" y="12782"/>
                    </a:cubicBezTo>
                    <a:lnTo>
                      <a:pt x="7293" y="14117"/>
                    </a:lnTo>
                    <a:lnTo>
                      <a:pt x="8012" y="14117"/>
                    </a:lnTo>
                    <a:lnTo>
                      <a:pt x="8012" y="12782"/>
                    </a:lnTo>
                    <a:cubicBezTo>
                      <a:pt x="8012" y="12736"/>
                      <a:pt x="8046" y="12714"/>
                      <a:pt x="8092" y="12714"/>
                    </a:cubicBezTo>
                    <a:cubicBezTo>
                      <a:pt x="8126" y="12714"/>
                      <a:pt x="8160" y="12748"/>
                      <a:pt x="8160" y="12782"/>
                    </a:cubicBezTo>
                    <a:lnTo>
                      <a:pt x="8160" y="14117"/>
                    </a:lnTo>
                    <a:cubicBezTo>
                      <a:pt x="8354" y="14117"/>
                      <a:pt x="8548" y="14106"/>
                      <a:pt x="8742" y="14083"/>
                    </a:cubicBezTo>
                    <a:lnTo>
                      <a:pt x="8742" y="12645"/>
                    </a:lnTo>
                    <a:cubicBezTo>
                      <a:pt x="8742" y="12600"/>
                      <a:pt x="8777" y="12565"/>
                      <a:pt x="8822" y="12565"/>
                    </a:cubicBezTo>
                    <a:cubicBezTo>
                      <a:pt x="8856" y="12565"/>
                      <a:pt x="8891" y="12600"/>
                      <a:pt x="8891" y="12645"/>
                    </a:cubicBezTo>
                    <a:lnTo>
                      <a:pt x="8891" y="14072"/>
                    </a:lnTo>
                    <a:cubicBezTo>
                      <a:pt x="9096" y="14049"/>
                      <a:pt x="9290" y="13992"/>
                      <a:pt x="9473" y="13901"/>
                    </a:cubicBezTo>
                    <a:lnTo>
                      <a:pt x="9473" y="12497"/>
                    </a:lnTo>
                    <a:cubicBezTo>
                      <a:pt x="9473" y="12451"/>
                      <a:pt x="9507" y="12428"/>
                      <a:pt x="9553" y="12428"/>
                    </a:cubicBezTo>
                    <a:cubicBezTo>
                      <a:pt x="9587" y="12428"/>
                      <a:pt x="9621" y="12451"/>
                      <a:pt x="9621" y="12497"/>
                    </a:cubicBezTo>
                    <a:lnTo>
                      <a:pt x="9621" y="13798"/>
                    </a:lnTo>
                    <a:cubicBezTo>
                      <a:pt x="9826" y="13638"/>
                      <a:pt x="9941" y="13398"/>
                      <a:pt x="9941" y="13033"/>
                    </a:cubicBezTo>
                    <a:lnTo>
                      <a:pt x="9941" y="12234"/>
                    </a:lnTo>
                    <a:cubicBezTo>
                      <a:pt x="13045" y="12234"/>
                      <a:pt x="11185" y="9667"/>
                      <a:pt x="12485" y="6962"/>
                    </a:cubicBezTo>
                    <a:cubicBezTo>
                      <a:pt x="14140" y="3493"/>
                      <a:pt x="10694" y="1"/>
                      <a:pt x="71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2" name="Google Shape;2712;p57"/>
              <p:cNvSpPr/>
              <p:nvPr/>
            </p:nvSpPr>
            <p:spPr>
              <a:xfrm>
                <a:off x="5455775" y="4049513"/>
                <a:ext cx="478200" cy="343800"/>
              </a:xfrm>
              <a:custGeom>
                <a:avLst/>
                <a:gdLst/>
                <a:ahLst/>
                <a:cxnLst/>
                <a:rect l="l" t="t" r="r" b="b"/>
                <a:pathLst>
                  <a:path w="19128" h="13752" extrusionOk="0">
                    <a:moveTo>
                      <a:pt x="16547" y="337"/>
                    </a:moveTo>
                    <a:cubicBezTo>
                      <a:pt x="16713" y="337"/>
                      <a:pt x="16899" y="360"/>
                      <a:pt x="17108" y="410"/>
                    </a:cubicBezTo>
                    <a:cubicBezTo>
                      <a:pt x="17165" y="456"/>
                      <a:pt x="17153" y="787"/>
                      <a:pt x="17142" y="958"/>
                    </a:cubicBezTo>
                    <a:cubicBezTo>
                      <a:pt x="17130" y="1323"/>
                      <a:pt x="17096" y="1723"/>
                      <a:pt x="17290" y="2019"/>
                    </a:cubicBezTo>
                    <a:cubicBezTo>
                      <a:pt x="17473" y="2328"/>
                      <a:pt x="17861" y="2510"/>
                      <a:pt x="18203" y="2670"/>
                    </a:cubicBezTo>
                    <a:cubicBezTo>
                      <a:pt x="18397" y="2773"/>
                      <a:pt x="18740" y="2932"/>
                      <a:pt x="18717" y="3012"/>
                    </a:cubicBezTo>
                    <a:cubicBezTo>
                      <a:pt x="18469" y="4071"/>
                      <a:pt x="17864" y="4280"/>
                      <a:pt x="17245" y="4280"/>
                    </a:cubicBezTo>
                    <a:cubicBezTo>
                      <a:pt x="17037" y="4280"/>
                      <a:pt x="16827" y="4256"/>
                      <a:pt x="16628" y="4233"/>
                    </a:cubicBezTo>
                    <a:cubicBezTo>
                      <a:pt x="16477" y="4218"/>
                      <a:pt x="16340" y="4204"/>
                      <a:pt x="16219" y="4204"/>
                    </a:cubicBezTo>
                    <a:cubicBezTo>
                      <a:pt x="16074" y="4204"/>
                      <a:pt x="15951" y="4223"/>
                      <a:pt x="15852" y="4279"/>
                    </a:cubicBezTo>
                    <a:lnTo>
                      <a:pt x="4440" y="11332"/>
                    </a:lnTo>
                    <a:cubicBezTo>
                      <a:pt x="4257" y="11434"/>
                      <a:pt x="4189" y="11697"/>
                      <a:pt x="4098" y="12016"/>
                    </a:cubicBezTo>
                    <a:cubicBezTo>
                      <a:pt x="3915" y="12650"/>
                      <a:pt x="3701" y="13404"/>
                      <a:pt x="2687" y="13404"/>
                    </a:cubicBezTo>
                    <a:cubicBezTo>
                      <a:pt x="2495" y="13404"/>
                      <a:pt x="2275" y="13377"/>
                      <a:pt x="2021" y="13317"/>
                    </a:cubicBezTo>
                    <a:cubicBezTo>
                      <a:pt x="1952" y="13306"/>
                      <a:pt x="1964" y="12929"/>
                      <a:pt x="1964" y="12747"/>
                    </a:cubicBezTo>
                    <a:cubicBezTo>
                      <a:pt x="1964" y="12382"/>
                      <a:pt x="1975" y="11971"/>
                      <a:pt x="1792" y="11674"/>
                    </a:cubicBezTo>
                    <a:cubicBezTo>
                      <a:pt x="1610" y="11389"/>
                      <a:pt x="1245" y="11206"/>
                      <a:pt x="914" y="11046"/>
                    </a:cubicBezTo>
                    <a:cubicBezTo>
                      <a:pt x="731" y="10955"/>
                      <a:pt x="400" y="10795"/>
                      <a:pt x="412" y="10715"/>
                    </a:cubicBezTo>
                    <a:cubicBezTo>
                      <a:pt x="685" y="9597"/>
                      <a:pt x="1210" y="9335"/>
                      <a:pt x="1770" y="9335"/>
                    </a:cubicBezTo>
                    <a:cubicBezTo>
                      <a:pt x="2021" y="9346"/>
                      <a:pt x="2260" y="9380"/>
                      <a:pt x="2511" y="9437"/>
                    </a:cubicBezTo>
                    <a:cubicBezTo>
                      <a:pt x="2696" y="9477"/>
                      <a:pt x="2862" y="9509"/>
                      <a:pt x="3004" y="9509"/>
                    </a:cubicBezTo>
                    <a:cubicBezTo>
                      <a:pt x="3108" y="9509"/>
                      <a:pt x="3199" y="9492"/>
                      <a:pt x="3276" y="9449"/>
                    </a:cubicBezTo>
                    <a:lnTo>
                      <a:pt x="14688" y="2396"/>
                    </a:lnTo>
                    <a:cubicBezTo>
                      <a:pt x="14871" y="2293"/>
                      <a:pt x="14962" y="2042"/>
                      <a:pt x="15076" y="1723"/>
                    </a:cubicBezTo>
                    <a:cubicBezTo>
                      <a:pt x="15310" y="1100"/>
                      <a:pt x="15593" y="337"/>
                      <a:pt x="16547" y="337"/>
                    </a:cubicBezTo>
                    <a:close/>
                    <a:moveTo>
                      <a:pt x="16548" y="0"/>
                    </a:moveTo>
                    <a:cubicBezTo>
                      <a:pt x="15355" y="0"/>
                      <a:pt x="14982" y="988"/>
                      <a:pt x="14745" y="1609"/>
                    </a:cubicBezTo>
                    <a:cubicBezTo>
                      <a:pt x="14665" y="1825"/>
                      <a:pt x="14585" y="2065"/>
                      <a:pt x="14506" y="2111"/>
                    </a:cubicBezTo>
                    <a:lnTo>
                      <a:pt x="3105" y="9152"/>
                    </a:lnTo>
                    <a:cubicBezTo>
                      <a:pt x="3085" y="9165"/>
                      <a:pt x="3049" y="9171"/>
                      <a:pt x="3003" y="9171"/>
                    </a:cubicBezTo>
                    <a:cubicBezTo>
                      <a:pt x="2893" y="9171"/>
                      <a:pt x="2725" y="9139"/>
                      <a:pt x="2580" y="9106"/>
                    </a:cubicBezTo>
                    <a:cubicBezTo>
                      <a:pt x="2345" y="9057"/>
                      <a:pt x="2061" y="8999"/>
                      <a:pt x="1767" y="8999"/>
                    </a:cubicBezTo>
                    <a:cubicBezTo>
                      <a:pt x="1107" y="8999"/>
                      <a:pt x="397" y="9292"/>
                      <a:pt x="81" y="10636"/>
                    </a:cubicBezTo>
                    <a:cubicBezTo>
                      <a:pt x="1" y="10978"/>
                      <a:pt x="389" y="11172"/>
                      <a:pt x="765" y="11355"/>
                    </a:cubicBezTo>
                    <a:cubicBezTo>
                      <a:pt x="1051" y="11491"/>
                      <a:pt x="1370" y="11651"/>
                      <a:pt x="1496" y="11857"/>
                    </a:cubicBezTo>
                    <a:cubicBezTo>
                      <a:pt x="1633" y="12062"/>
                      <a:pt x="1621" y="12427"/>
                      <a:pt x="1621" y="12735"/>
                    </a:cubicBezTo>
                    <a:cubicBezTo>
                      <a:pt x="1610" y="13146"/>
                      <a:pt x="1598" y="13568"/>
                      <a:pt x="1941" y="13660"/>
                    </a:cubicBezTo>
                    <a:cubicBezTo>
                      <a:pt x="2192" y="13717"/>
                      <a:pt x="2431" y="13751"/>
                      <a:pt x="2694" y="13751"/>
                    </a:cubicBezTo>
                    <a:cubicBezTo>
                      <a:pt x="3961" y="13751"/>
                      <a:pt x="4246" y="12747"/>
                      <a:pt x="4429" y="12119"/>
                    </a:cubicBezTo>
                    <a:cubicBezTo>
                      <a:pt x="4486" y="11914"/>
                      <a:pt x="4554" y="11674"/>
                      <a:pt x="4623" y="11628"/>
                    </a:cubicBezTo>
                    <a:lnTo>
                      <a:pt x="16023" y="4587"/>
                    </a:lnTo>
                    <a:cubicBezTo>
                      <a:pt x="16056" y="4564"/>
                      <a:pt x="16118" y="4556"/>
                      <a:pt x="16195" y="4556"/>
                    </a:cubicBezTo>
                    <a:cubicBezTo>
                      <a:pt x="16308" y="4556"/>
                      <a:pt x="16454" y="4574"/>
                      <a:pt x="16583" y="4587"/>
                    </a:cubicBezTo>
                    <a:cubicBezTo>
                      <a:pt x="16767" y="4606"/>
                      <a:pt x="16980" y="4628"/>
                      <a:pt x="17203" y="4628"/>
                    </a:cubicBezTo>
                    <a:cubicBezTo>
                      <a:pt x="17917" y="4628"/>
                      <a:pt x="18734" y="4400"/>
                      <a:pt x="19048" y="3104"/>
                    </a:cubicBezTo>
                    <a:cubicBezTo>
                      <a:pt x="19128" y="2750"/>
                      <a:pt x="18728" y="2556"/>
                      <a:pt x="18340" y="2373"/>
                    </a:cubicBezTo>
                    <a:cubicBezTo>
                      <a:pt x="18043" y="2225"/>
                      <a:pt x="17701" y="2054"/>
                      <a:pt x="17575" y="1848"/>
                    </a:cubicBezTo>
                    <a:cubicBezTo>
                      <a:pt x="17450" y="1654"/>
                      <a:pt x="17461" y="1300"/>
                      <a:pt x="17484" y="981"/>
                    </a:cubicBezTo>
                    <a:cubicBezTo>
                      <a:pt x="17496" y="581"/>
                      <a:pt x="17518" y="159"/>
                      <a:pt x="17176" y="79"/>
                    </a:cubicBezTo>
                    <a:cubicBezTo>
                      <a:pt x="16944" y="25"/>
                      <a:pt x="16736" y="0"/>
                      <a:pt x="1654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3" name="Google Shape;2713;p57"/>
              <p:cNvSpPr/>
              <p:nvPr/>
            </p:nvSpPr>
            <p:spPr>
              <a:xfrm>
                <a:off x="5473475" y="4064313"/>
                <a:ext cx="408300" cy="269925"/>
              </a:xfrm>
              <a:custGeom>
                <a:avLst/>
                <a:gdLst/>
                <a:ahLst/>
                <a:cxnLst/>
                <a:rect l="l" t="t" r="r" b="b"/>
                <a:pathLst>
                  <a:path w="16332" h="10797" extrusionOk="0">
                    <a:moveTo>
                      <a:pt x="15829" y="355"/>
                    </a:moveTo>
                    <a:cubicBezTo>
                      <a:pt x="15795" y="720"/>
                      <a:pt x="15829" y="1085"/>
                      <a:pt x="15920" y="1439"/>
                    </a:cubicBezTo>
                    <a:lnTo>
                      <a:pt x="1495" y="10340"/>
                    </a:lnTo>
                    <a:cubicBezTo>
                      <a:pt x="1427" y="10374"/>
                      <a:pt x="1370" y="10409"/>
                      <a:pt x="1301" y="10432"/>
                    </a:cubicBezTo>
                    <a:cubicBezTo>
                      <a:pt x="1050" y="10215"/>
                      <a:pt x="765" y="10044"/>
                      <a:pt x="468" y="9918"/>
                    </a:cubicBezTo>
                    <a:lnTo>
                      <a:pt x="400" y="9884"/>
                    </a:lnTo>
                    <a:cubicBezTo>
                      <a:pt x="589" y="9416"/>
                      <a:pt x="813" y="9356"/>
                      <a:pt x="988" y="9356"/>
                    </a:cubicBezTo>
                    <a:cubicBezTo>
                      <a:pt x="1014" y="9356"/>
                      <a:pt x="1038" y="9357"/>
                      <a:pt x="1062" y="9359"/>
                    </a:cubicBezTo>
                    <a:cubicBezTo>
                      <a:pt x="1267" y="9370"/>
                      <a:pt x="1472" y="9393"/>
                      <a:pt x="1678" y="9439"/>
                    </a:cubicBezTo>
                    <a:lnTo>
                      <a:pt x="1712" y="9439"/>
                    </a:lnTo>
                    <a:cubicBezTo>
                      <a:pt x="1906" y="9484"/>
                      <a:pt x="2100" y="9519"/>
                      <a:pt x="2294" y="9519"/>
                    </a:cubicBezTo>
                    <a:cubicBezTo>
                      <a:pt x="2311" y="9520"/>
                      <a:pt x="2329" y="9520"/>
                      <a:pt x="2346" y="9520"/>
                    </a:cubicBezTo>
                    <a:cubicBezTo>
                      <a:pt x="2534" y="9520"/>
                      <a:pt x="2720" y="9464"/>
                      <a:pt x="2888" y="9370"/>
                    </a:cubicBezTo>
                    <a:lnTo>
                      <a:pt x="14288" y="2318"/>
                    </a:lnTo>
                    <a:cubicBezTo>
                      <a:pt x="14642" y="2101"/>
                      <a:pt x="14779" y="1747"/>
                      <a:pt x="14927" y="1348"/>
                    </a:cubicBezTo>
                    <a:cubicBezTo>
                      <a:pt x="15178" y="663"/>
                      <a:pt x="15338" y="355"/>
                      <a:pt x="15829" y="355"/>
                    </a:cubicBezTo>
                    <a:close/>
                    <a:moveTo>
                      <a:pt x="15840" y="1"/>
                    </a:moveTo>
                    <a:cubicBezTo>
                      <a:pt x="15064" y="1"/>
                      <a:pt x="14825" y="617"/>
                      <a:pt x="14608" y="1222"/>
                    </a:cubicBezTo>
                    <a:cubicBezTo>
                      <a:pt x="14471" y="1587"/>
                      <a:pt x="14368" y="1872"/>
                      <a:pt x="14117" y="2021"/>
                    </a:cubicBezTo>
                    <a:lnTo>
                      <a:pt x="2705" y="9062"/>
                    </a:lnTo>
                    <a:cubicBezTo>
                      <a:pt x="2594" y="9132"/>
                      <a:pt x="2452" y="9161"/>
                      <a:pt x="2290" y="9161"/>
                    </a:cubicBezTo>
                    <a:cubicBezTo>
                      <a:pt x="2136" y="9161"/>
                      <a:pt x="1964" y="9135"/>
                      <a:pt x="1781" y="9096"/>
                    </a:cubicBezTo>
                    <a:lnTo>
                      <a:pt x="1735" y="9085"/>
                    </a:lnTo>
                    <a:cubicBezTo>
                      <a:pt x="1518" y="9039"/>
                      <a:pt x="1290" y="9005"/>
                      <a:pt x="1062" y="8994"/>
                    </a:cubicBezTo>
                    <a:cubicBezTo>
                      <a:pt x="822" y="8994"/>
                      <a:pt x="320" y="8994"/>
                      <a:pt x="23" y="9918"/>
                    </a:cubicBezTo>
                    <a:cubicBezTo>
                      <a:pt x="0" y="9998"/>
                      <a:pt x="34" y="10078"/>
                      <a:pt x="103" y="10123"/>
                    </a:cubicBezTo>
                    <a:lnTo>
                      <a:pt x="240" y="10192"/>
                    </a:lnTo>
                    <a:lnTo>
                      <a:pt x="308" y="10226"/>
                    </a:lnTo>
                    <a:cubicBezTo>
                      <a:pt x="617" y="10352"/>
                      <a:pt x="890" y="10523"/>
                      <a:pt x="1130" y="10740"/>
                    </a:cubicBezTo>
                    <a:cubicBezTo>
                      <a:pt x="1164" y="10774"/>
                      <a:pt x="1199" y="10785"/>
                      <a:pt x="1256" y="10797"/>
                    </a:cubicBezTo>
                    <a:lnTo>
                      <a:pt x="1301" y="10785"/>
                    </a:lnTo>
                    <a:cubicBezTo>
                      <a:pt x="1438" y="10751"/>
                      <a:pt x="1564" y="10705"/>
                      <a:pt x="1678" y="10637"/>
                    </a:cubicBezTo>
                    <a:lnTo>
                      <a:pt x="16228" y="1644"/>
                    </a:lnTo>
                    <a:cubicBezTo>
                      <a:pt x="16308" y="1599"/>
                      <a:pt x="16331" y="1507"/>
                      <a:pt x="16297" y="1427"/>
                    </a:cubicBezTo>
                    <a:cubicBezTo>
                      <a:pt x="16160" y="1096"/>
                      <a:pt x="16171" y="708"/>
                      <a:pt x="16194" y="355"/>
                    </a:cubicBezTo>
                    <a:lnTo>
                      <a:pt x="16194" y="309"/>
                    </a:lnTo>
                    <a:lnTo>
                      <a:pt x="16194" y="183"/>
                    </a:lnTo>
                    <a:cubicBezTo>
                      <a:pt x="16183" y="92"/>
                      <a:pt x="16126" y="24"/>
                      <a:pt x="16034" y="12"/>
                    </a:cubicBezTo>
                    <a:cubicBezTo>
                      <a:pt x="15977" y="1"/>
                      <a:pt x="15909" y="1"/>
                      <a:pt x="158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4" name="Google Shape;2714;p57"/>
              <p:cNvSpPr/>
              <p:nvPr/>
            </p:nvSpPr>
            <p:spPr>
              <a:xfrm>
                <a:off x="5455775" y="4049213"/>
                <a:ext cx="237400" cy="172325"/>
              </a:xfrm>
              <a:custGeom>
                <a:avLst/>
                <a:gdLst/>
                <a:ahLst/>
                <a:cxnLst/>
                <a:rect l="l" t="t" r="r" b="b"/>
                <a:pathLst>
                  <a:path w="9496" h="6893" extrusionOk="0">
                    <a:moveTo>
                      <a:pt x="2581" y="349"/>
                    </a:moveTo>
                    <a:cubicBezTo>
                      <a:pt x="3535" y="349"/>
                      <a:pt x="3819" y="1112"/>
                      <a:pt x="4052" y="1735"/>
                    </a:cubicBezTo>
                    <a:cubicBezTo>
                      <a:pt x="4166" y="2054"/>
                      <a:pt x="4257" y="2305"/>
                      <a:pt x="4440" y="2408"/>
                    </a:cubicBezTo>
                    <a:lnTo>
                      <a:pt x="5364" y="2979"/>
                    </a:lnTo>
                    <a:lnTo>
                      <a:pt x="8971" y="5215"/>
                    </a:lnTo>
                    <a:lnTo>
                      <a:pt x="6871" y="6516"/>
                    </a:lnTo>
                    <a:lnTo>
                      <a:pt x="3276" y="4291"/>
                    </a:lnTo>
                    <a:cubicBezTo>
                      <a:pt x="3190" y="4243"/>
                      <a:pt x="3089" y="4220"/>
                      <a:pt x="2985" y="4220"/>
                    </a:cubicBezTo>
                    <a:cubicBezTo>
                      <a:pt x="2964" y="4220"/>
                      <a:pt x="2943" y="4221"/>
                      <a:pt x="2922" y="4223"/>
                    </a:cubicBezTo>
                    <a:cubicBezTo>
                      <a:pt x="2785" y="4223"/>
                      <a:pt x="2637" y="4234"/>
                      <a:pt x="2500" y="4245"/>
                    </a:cubicBezTo>
                    <a:cubicBezTo>
                      <a:pt x="2302" y="4268"/>
                      <a:pt x="2092" y="4292"/>
                      <a:pt x="1883" y="4292"/>
                    </a:cubicBezTo>
                    <a:cubicBezTo>
                      <a:pt x="1264" y="4292"/>
                      <a:pt x="659" y="4083"/>
                      <a:pt x="412" y="3024"/>
                    </a:cubicBezTo>
                    <a:cubicBezTo>
                      <a:pt x="389" y="2944"/>
                      <a:pt x="731" y="2785"/>
                      <a:pt x="925" y="2682"/>
                    </a:cubicBezTo>
                    <a:cubicBezTo>
                      <a:pt x="1267" y="2522"/>
                      <a:pt x="1655" y="2328"/>
                      <a:pt x="1838" y="2031"/>
                    </a:cubicBezTo>
                    <a:cubicBezTo>
                      <a:pt x="2021" y="1746"/>
                      <a:pt x="1998" y="1335"/>
                      <a:pt x="1986" y="970"/>
                    </a:cubicBezTo>
                    <a:cubicBezTo>
                      <a:pt x="1975" y="799"/>
                      <a:pt x="1964" y="468"/>
                      <a:pt x="2021" y="422"/>
                    </a:cubicBezTo>
                    <a:cubicBezTo>
                      <a:pt x="2230" y="372"/>
                      <a:pt x="2415" y="349"/>
                      <a:pt x="2581" y="349"/>
                    </a:cubicBezTo>
                    <a:close/>
                    <a:moveTo>
                      <a:pt x="2573" y="1"/>
                    </a:moveTo>
                    <a:cubicBezTo>
                      <a:pt x="2384" y="1"/>
                      <a:pt x="2174" y="26"/>
                      <a:pt x="1941" y="80"/>
                    </a:cubicBezTo>
                    <a:cubicBezTo>
                      <a:pt x="1610" y="160"/>
                      <a:pt x="1621" y="582"/>
                      <a:pt x="1644" y="981"/>
                    </a:cubicBezTo>
                    <a:cubicBezTo>
                      <a:pt x="1655" y="1301"/>
                      <a:pt x="1690" y="1632"/>
                      <a:pt x="1553" y="1849"/>
                    </a:cubicBezTo>
                    <a:cubicBezTo>
                      <a:pt x="1416" y="2066"/>
                      <a:pt x="1085" y="2225"/>
                      <a:pt x="788" y="2374"/>
                    </a:cubicBezTo>
                    <a:cubicBezTo>
                      <a:pt x="400" y="2556"/>
                      <a:pt x="1" y="2750"/>
                      <a:pt x="81" y="3104"/>
                    </a:cubicBezTo>
                    <a:cubicBezTo>
                      <a:pt x="385" y="4400"/>
                      <a:pt x="1207" y="4629"/>
                      <a:pt x="1919" y="4629"/>
                    </a:cubicBezTo>
                    <a:cubicBezTo>
                      <a:pt x="2141" y="4629"/>
                      <a:pt x="2352" y="4607"/>
                      <a:pt x="2534" y="4588"/>
                    </a:cubicBezTo>
                    <a:cubicBezTo>
                      <a:pt x="2666" y="4575"/>
                      <a:pt x="2809" y="4561"/>
                      <a:pt x="2920" y="4561"/>
                    </a:cubicBezTo>
                    <a:cubicBezTo>
                      <a:pt x="3001" y="4561"/>
                      <a:pt x="3064" y="4568"/>
                      <a:pt x="3093" y="4588"/>
                    </a:cubicBezTo>
                    <a:lnTo>
                      <a:pt x="6780" y="6859"/>
                    </a:lnTo>
                    <a:cubicBezTo>
                      <a:pt x="6802" y="6882"/>
                      <a:pt x="6837" y="6882"/>
                      <a:pt x="6871" y="6893"/>
                    </a:cubicBezTo>
                    <a:cubicBezTo>
                      <a:pt x="6905" y="6882"/>
                      <a:pt x="6939" y="6870"/>
                      <a:pt x="6962" y="6847"/>
                    </a:cubicBezTo>
                    <a:lnTo>
                      <a:pt x="9393" y="5341"/>
                    </a:lnTo>
                    <a:cubicBezTo>
                      <a:pt x="9496" y="5272"/>
                      <a:pt x="9496" y="5124"/>
                      <a:pt x="9393" y="5056"/>
                    </a:cubicBezTo>
                    <a:lnTo>
                      <a:pt x="5547" y="2682"/>
                    </a:lnTo>
                    <a:lnTo>
                      <a:pt x="4611" y="2111"/>
                    </a:lnTo>
                    <a:cubicBezTo>
                      <a:pt x="4543" y="2066"/>
                      <a:pt x="4451" y="1826"/>
                      <a:pt x="4372" y="1609"/>
                    </a:cubicBezTo>
                    <a:cubicBezTo>
                      <a:pt x="4145" y="988"/>
                      <a:pt x="3773" y="1"/>
                      <a:pt x="257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5" name="Google Shape;2715;p57"/>
              <p:cNvSpPr/>
              <p:nvPr/>
            </p:nvSpPr>
            <p:spPr>
              <a:xfrm>
                <a:off x="5696300" y="4220663"/>
                <a:ext cx="237675" cy="172650"/>
              </a:xfrm>
              <a:custGeom>
                <a:avLst/>
                <a:gdLst/>
                <a:ahLst/>
                <a:cxnLst/>
                <a:rect l="l" t="t" r="r" b="b"/>
                <a:pathLst>
                  <a:path w="9507" h="6906" extrusionOk="0">
                    <a:moveTo>
                      <a:pt x="2636" y="377"/>
                    </a:moveTo>
                    <a:lnTo>
                      <a:pt x="4645" y="1610"/>
                    </a:lnTo>
                    <a:lnTo>
                      <a:pt x="6220" y="2591"/>
                    </a:lnTo>
                    <a:cubicBezTo>
                      <a:pt x="6300" y="2641"/>
                      <a:pt x="6388" y="2660"/>
                      <a:pt x="6487" y="2660"/>
                    </a:cubicBezTo>
                    <a:cubicBezTo>
                      <a:pt x="6571" y="2660"/>
                      <a:pt x="6663" y="2646"/>
                      <a:pt x="6768" y="2626"/>
                    </a:cubicBezTo>
                    <a:cubicBezTo>
                      <a:pt x="6836" y="2614"/>
                      <a:pt x="6916" y="2603"/>
                      <a:pt x="6996" y="2580"/>
                    </a:cubicBezTo>
                    <a:cubicBezTo>
                      <a:pt x="7231" y="2534"/>
                      <a:pt x="7483" y="2484"/>
                      <a:pt x="7730" y="2484"/>
                    </a:cubicBezTo>
                    <a:cubicBezTo>
                      <a:pt x="8288" y="2484"/>
                      <a:pt x="8823" y="2738"/>
                      <a:pt x="9084" y="3869"/>
                    </a:cubicBezTo>
                    <a:cubicBezTo>
                      <a:pt x="9107" y="3949"/>
                      <a:pt x="8776" y="4109"/>
                      <a:pt x="8594" y="4200"/>
                    </a:cubicBezTo>
                    <a:cubicBezTo>
                      <a:pt x="8263" y="4360"/>
                      <a:pt x="7886" y="4543"/>
                      <a:pt x="7703" y="4828"/>
                    </a:cubicBezTo>
                    <a:cubicBezTo>
                      <a:pt x="7532" y="5125"/>
                      <a:pt x="7544" y="5536"/>
                      <a:pt x="7544" y="5901"/>
                    </a:cubicBezTo>
                    <a:cubicBezTo>
                      <a:pt x="7544" y="6083"/>
                      <a:pt x="7555" y="6460"/>
                      <a:pt x="7475" y="6471"/>
                    </a:cubicBezTo>
                    <a:cubicBezTo>
                      <a:pt x="7223" y="6531"/>
                      <a:pt x="7004" y="6558"/>
                      <a:pt x="6814" y="6558"/>
                    </a:cubicBezTo>
                    <a:cubicBezTo>
                      <a:pt x="5807" y="6558"/>
                      <a:pt x="5592" y="5804"/>
                      <a:pt x="5410" y="5170"/>
                    </a:cubicBezTo>
                    <a:cubicBezTo>
                      <a:pt x="5364" y="5011"/>
                      <a:pt x="5318" y="4862"/>
                      <a:pt x="5250" y="4714"/>
                    </a:cubicBezTo>
                    <a:cubicBezTo>
                      <a:pt x="5216" y="4623"/>
                      <a:pt x="5147" y="4543"/>
                      <a:pt x="5056" y="4486"/>
                    </a:cubicBezTo>
                    <a:lnTo>
                      <a:pt x="525" y="1678"/>
                    </a:lnTo>
                    <a:lnTo>
                      <a:pt x="2636" y="377"/>
                    </a:lnTo>
                    <a:close/>
                    <a:moveTo>
                      <a:pt x="2636" y="1"/>
                    </a:moveTo>
                    <a:cubicBezTo>
                      <a:pt x="2605" y="1"/>
                      <a:pt x="2574" y="12"/>
                      <a:pt x="2545" y="35"/>
                    </a:cubicBezTo>
                    <a:lnTo>
                      <a:pt x="103" y="1530"/>
                    </a:lnTo>
                    <a:cubicBezTo>
                      <a:pt x="0" y="1598"/>
                      <a:pt x="0" y="1758"/>
                      <a:pt x="103" y="1827"/>
                    </a:cubicBezTo>
                    <a:lnTo>
                      <a:pt x="4873" y="4771"/>
                    </a:lnTo>
                    <a:cubicBezTo>
                      <a:pt x="4907" y="4794"/>
                      <a:pt x="4930" y="4828"/>
                      <a:pt x="4942" y="4862"/>
                    </a:cubicBezTo>
                    <a:cubicBezTo>
                      <a:pt x="4999" y="4999"/>
                      <a:pt x="5044" y="5125"/>
                      <a:pt x="5079" y="5262"/>
                    </a:cubicBezTo>
                    <a:cubicBezTo>
                      <a:pt x="5261" y="5901"/>
                      <a:pt x="5546" y="6905"/>
                      <a:pt x="6813" y="6905"/>
                    </a:cubicBezTo>
                    <a:cubicBezTo>
                      <a:pt x="7064" y="6905"/>
                      <a:pt x="7315" y="6871"/>
                      <a:pt x="7555" y="6814"/>
                    </a:cubicBezTo>
                    <a:cubicBezTo>
                      <a:pt x="7897" y="6734"/>
                      <a:pt x="7897" y="6300"/>
                      <a:pt x="7886" y="5889"/>
                    </a:cubicBezTo>
                    <a:cubicBezTo>
                      <a:pt x="7886" y="5581"/>
                      <a:pt x="7875" y="5227"/>
                      <a:pt x="8000" y="5011"/>
                    </a:cubicBezTo>
                    <a:cubicBezTo>
                      <a:pt x="8126" y="4805"/>
                      <a:pt x="8457" y="4657"/>
                      <a:pt x="8742" y="4509"/>
                    </a:cubicBezTo>
                    <a:cubicBezTo>
                      <a:pt x="9119" y="4337"/>
                      <a:pt x="9507" y="4143"/>
                      <a:pt x="9427" y="3801"/>
                    </a:cubicBezTo>
                    <a:cubicBezTo>
                      <a:pt x="9102" y="2448"/>
                      <a:pt x="8394" y="2154"/>
                      <a:pt x="7735" y="2154"/>
                    </a:cubicBezTo>
                    <a:cubicBezTo>
                      <a:pt x="7444" y="2154"/>
                      <a:pt x="7162" y="2211"/>
                      <a:pt x="6927" y="2260"/>
                    </a:cubicBezTo>
                    <a:lnTo>
                      <a:pt x="6711" y="2306"/>
                    </a:lnTo>
                    <a:cubicBezTo>
                      <a:pt x="6608" y="2323"/>
                      <a:pt x="6537" y="2329"/>
                      <a:pt x="6488" y="2329"/>
                    </a:cubicBezTo>
                    <a:cubicBezTo>
                      <a:pt x="6440" y="2329"/>
                      <a:pt x="6414" y="2323"/>
                      <a:pt x="6402" y="2317"/>
                    </a:cubicBezTo>
                    <a:lnTo>
                      <a:pt x="4828" y="1325"/>
                    </a:lnTo>
                    <a:lnTo>
                      <a:pt x="2728" y="35"/>
                    </a:lnTo>
                    <a:cubicBezTo>
                      <a:pt x="2699" y="12"/>
                      <a:pt x="2668" y="1"/>
                      <a:pt x="263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6" name="Google Shape;2716;p57"/>
              <p:cNvSpPr/>
              <p:nvPr/>
            </p:nvSpPr>
            <p:spPr>
              <a:xfrm>
                <a:off x="5539950" y="3761038"/>
                <a:ext cx="310150" cy="361925"/>
              </a:xfrm>
              <a:custGeom>
                <a:avLst/>
                <a:gdLst/>
                <a:ahLst/>
                <a:cxnLst/>
                <a:rect l="l" t="t" r="r" b="b"/>
                <a:pathLst>
                  <a:path w="12406" h="14477" extrusionOk="0">
                    <a:moveTo>
                      <a:pt x="6254" y="366"/>
                    </a:moveTo>
                    <a:cubicBezTo>
                      <a:pt x="8228" y="400"/>
                      <a:pt x="10054" y="1404"/>
                      <a:pt x="11139" y="3048"/>
                    </a:cubicBezTo>
                    <a:cubicBezTo>
                      <a:pt x="11937" y="4326"/>
                      <a:pt x="12040" y="5764"/>
                      <a:pt x="11412" y="7076"/>
                    </a:cubicBezTo>
                    <a:cubicBezTo>
                      <a:pt x="10899" y="8149"/>
                      <a:pt x="10865" y="9222"/>
                      <a:pt x="10842" y="10078"/>
                    </a:cubicBezTo>
                    <a:cubicBezTo>
                      <a:pt x="10796" y="11481"/>
                      <a:pt x="10773" y="12257"/>
                      <a:pt x="9027" y="12257"/>
                    </a:cubicBezTo>
                    <a:cubicBezTo>
                      <a:pt x="8925" y="12257"/>
                      <a:pt x="8856" y="12337"/>
                      <a:pt x="8856" y="12429"/>
                    </a:cubicBezTo>
                    <a:lnTo>
                      <a:pt x="8856" y="12577"/>
                    </a:lnTo>
                    <a:cubicBezTo>
                      <a:pt x="8811" y="12497"/>
                      <a:pt x="8731" y="12440"/>
                      <a:pt x="8639" y="12440"/>
                    </a:cubicBezTo>
                    <a:cubicBezTo>
                      <a:pt x="8502" y="12440"/>
                      <a:pt x="8388" y="12554"/>
                      <a:pt x="8388" y="12691"/>
                    </a:cubicBezTo>
                    <a:lnTo>
                      <a:pt x="8388" y="13981"/>
                    </a:lnTo>
                    <a:cubicBezTo>
                      <a:pt x="8308" y="14015"/>
                      <a:pt x="8228" y="14038"/>
                      <a:pt x="8149" y="14061"/>
                    </a:cubicBezTo>
                    <a:lnTo>
                      <a:pt x="8149" y="12828"/>
                    </a:lnTo>
                    <a:cubicBezTo>
                      <a:pt x="8149" y="12668"/>
                      <a:pt x="8026" y="12588"/>
                      <a:pt x="7903" y="12588"/>
                    </a:cubicBezTo>
                    <a:cubicBezTo>
                      <a:pt x="7781" y="12588"/>
                      <a:pt x="7658" y="12668"/>
                      <a:pt x="7658" y="12828"/>
                    </a:cubicBezTo>
                    <a:lnTo>
                      <a:pt x="7658" y="14118"/>
                    </a:lnTo>
                    <a:cubicBezTo>
                      <a:pt x="7589" y="14118"/>
                      <a:pt x="7510" y="14129"/>
                      <a:pt x="7418" y="14129"/>
                    </a:cubicBezTo>
                    <a:lnTo>
                      <a:pt x="7418" y="12976"/>
                    </a:lnTo>
                    <a:cubicBezTo>
                      <a:pt x="7418" y="12811"/>
                      <a:pt x="7296" y="12728"/>
                      <a:pt x="7173" y="12728"/>
                    </a:cubicBezTo>
                    <a:cubicBezTo>
                      <a:pt x="7050" y="12728"/>
                      <a:pt x="6927" y="12811"/>
                      <a:pt x="6927" y="12976"/>
                    </a:cubicBezTo>
                    <a:lnTo>
                      <a:pt x="6927" y="14140"/>
                    </a:lnTo>
                    <a:lnTo>
                      <a:pt x="6551" y="14140"/>
                    </a:lnTo>
                    <a:lnTo>
                      <a:pt x="6539" y="12976"/>
                    </a:lnTo>
                    <a:cubicBezTo>
                      <a:pt x="6539" y="12811"/>
                      <a:pt x="6420" y="12728"/>
                      <a:pt x="6300" y="12728"/>
                    </a:cubicBezTo>
                    <a:cubicBezTo>
                      <a:pt x="6180" y="12728"/>
                      <a:pt x="6060" y="12811"/>
                      <a:pt x="6060" y="12976"/>
                    </a:cubicBezTo>
                    <a:lnTo>
                      <a:pt x="6060" y="14140"/>
                    </a:lnTo>
                    <a:lnTo>
                      <a:pt x="5695" y="14140"/>
                    </a:lnTo>
                    <a:lnTo>
                      <a:pt x="5695" y="12976"/>
                    </a:lnTo>
                    <a:cubicBezTo>
                      <a:pt x="5695" y="12811"/>
                      <a:pt x="5572" y="12728"/>
                      <a:pt x="5450" y="12728"/>
                    </a:cubicBezTo>
                    <a:cubicBezTo>
                      <a:pt x="5327" y="12728"/>
                      <a:pt x="5204" y="12811"/>
                      <a:pt x="5204" y="12976"/>
                    </a:cubicBezTo>
                    <a:lnTo>
                      <a:pt x="5204" y="14140"/>
                    </a:lnTo>
                    <a:cubicBezTo>
                      <a:pt x="5124" y="14129"/>
                      <a:pt x="5044" y="14118"/>
                      <a:pt x="4965" y="14118"/>
                    </a:cubicBezTo>
                    <a:lnTo>
                      <a:pt x="4965" y="12839"/>
                    </a:lnTo>
                    <a:cubicBezTo>
                      <a:pt x="4965" y="12674"/>
                      <a:pt x="4842" y="12591"/>
                      <a:pt x="4719" y="12591"/>
                    </a:cubicBezTo>
                    <a:cubicBezTo>
                      <a:pt x="4597" y="12591"/>
                      <a:pt x="4474" y="12674"/>
                      <a:pt x="4474" y="12839"/>
                    </a:cubicBezTo>
                    <a:lnTo>
                      <a:pt x="4474" y="14061"/>
                    </a:lnTo>
                    <a:cubicBezTo>
                      <a:pt x="4394" y="14049"/>
                      <a:pt x="4314" y="14026"/>
                      <a:pt x="4234" y="14003"/>
                    </a:cubicBezTo>
                    <a:lnTo>
                      <a:pt x="4234" y="12691"/>
                    </a:lnTo>
                    <a:cubicBezTo>
                      <a:pt x="4234" y="12526"/>
                      <a:pt x="4112" y="12443"/>
                      <a:pt x="3989" y="12443"/>
                    </a:cubicBezTo>
                    <a:cubicBezTo>
                      <a:pt x="3866" y="12443"/>
                      <a:pt x="3743" y="12526"/>
                      <a:pt x="3743" y="12691"/>
                    </a:cubicBezTo>
                    <a:lnTo>
                      <a:pt x="3743" y="13615"/>
                    </a:lnTo>
                    <a:cubicBezTo>
                      <a:pt x="3698" y="13490"/>
                      <a:pt x="3675" y="13353"/>
                      <a:pt x="3675" y="13216"/>
                    </a:cubicBezTo>
                    <a:lnTo>
                      <a:pt x="3675" y="12440"/>
                    </a:lnTo>
                    <a:cubicBezTo>
                      <a:pt x="3675" y="12349"/>
                      <a:pt x="3595" y="12269"/>
                      <a:pt x="3504" y="12269"/>
                    </a:cubicBezTo>
                    <a:cubicBezTo>
                      <a:pt x="1655" y="12269"/>
                      <a:pt x="1632" y="11424"/>
                      <a:pt x="1587" y="10021"/>
                    </a:cubicBezTo>
                    <a:cubicBezTo>
                      <a:pt x="1564" y="9130"/>
                      <a:pt x="1530" y="8115"/>
                      <a:pt x="993" y="7076"/>
                    </a:cubicBezTo>
                    <a:cubicBezTo>
                      <a:pt x="354" y="5844"/>
                      <a:pt x="423" y="4474"/>
                      <a:pt x="1187" y="3219"/>
                    </a:cubicBezTo>
                    <a:cubicBezTo>
                      <a:pt x="2203" y="1530"/>
                      <a:pt x="4291" y="366"/>
                      <a:pt x="6254" y="366"/>
                    </a:cubicBezTo>
                    <a:close/>
                    <a:moveTo>
                      <a:pt x="6266" y="1"/>
                    </a:moveTo>
                    <a:cubicBezTo>
                      <a:pt x="4177" y="1"/>
                      <a:pt x="1975" y="1245"/>
                      <a:pt x="890" y="3014"/>
                    </a:cubicBezTo>
                    <a:cubicBezTo>
                      <a:pt x="69" y="4372"/>
                      <a:pt x="0" y="5867"/>
                      <a:pt x="696" y="7225"/>
                    </a:cubicBezTo>
                    <a:cubicBezTo>
                      <a:pt x="1187" y="8183"/>
                      <a:pt x="1221" y="9153"/>
                      <a:pt x="1244" y="10009"/>
                    </a:cubicBezTo>
                    <a:cubicBezTo>
                      <a:pt x="1290" y="11356"/>
                      <a:pt x="1324" y="12531"/>
                      <a:pt x="3333" y="12588"/>
                    </a:cubicBezTo>
                    <a:lnTo>
                      <a:pt x="3333" y="13193"/>
                    </a:lnTo>
                    <a:cubicBezTo>
                      <a:pt x="3310" y="13593"/>
                      <a:pt x="3504" y="13958"/>
                      <a:pt x="3835" y="14163"/>
                    </a:cubicBezTo>
                    <a:cubicBezTo>
                      <a:pt x="3858" y="14186"/>
                      <a:pt x="3892" y="14197"/>
                      <a:pt x="3926" y="14197"/>
                    </a:cubicBezTo>
                    <a:cubicBezTo>
                      <a:pt x="3949" y="14220"/>
                      <a:pt x="3972" y="14243"/>
                      <a:pt x="4006" y="14255"/>
                    </a:cubicBezTo>
                    <a:cubicBezTo>
                      <a:pt x="4200" y="14334"/>
                      <a:pt x="4417" y="14391"/>
                      <a:pt x="4634" y="14426"/>
                    </a:cubicBezTo>
                    <a:cubicBezTo>
                      <a:pt x="4654" y="14415"/>
                      <a:pt x="4677" y="14410"/>
                      <a:pt x="4701" y="14410"/>
                    </a:cubicBezTo>
                    <a:cubicBezTo>
                      <a:pt x="4731" y="14410"/>
                      <a:pt x="4762" y="14418"/>
                      <a:pt x="4793" y="14437"/>
                    </a:cubicBezTo>
                    <a:cubicBezTo>
                      <a:pt x="4953" y="14460"/>
                      <a:pt x="5147" y="14471"/>
                      <a:pt x="5387" y="14471"/>
                    </a:cubicBezTo>
                    <a:cubicBezTo>
                      <a:pt x="5410" y="14471"/>
                      <a:pt x="5432" y="14460"/>
                      <a:pt x="5455" y="14460"/>
                    </a:cubicBezTo>
                    <a:cubicBezTo>
                      <a:pt x="5478" y="14471"/>
                      <a:pt x="5512" y="14471"/>
                      <a:pt x="5535" y="14471"/>
                    </a:cubicBezTo>
                    <a:lnTo>
                      <a:pt x="6231" y="14471"/>
                    </a:lnTo>
                    <a:cubicBezTo>
                      <a:pt x="6254" y="14460"/>
                      <a:pt x="6280" y="14454"/>
                      <a:pt x="6306" y="14454"/>
                    </a:cubicBezTo>
                    <a:cubicBezTo>
                      <a:pt x="6331" y="14454"/>
                      <a:pt x="6357" y="14460"/>
                      <a:pt x="6380" y="14471"/>
                    </a:cubicBezTo>
                    <a:lnTo>
                      <a:pt x="7099" y="14471"/>
                    </a:lnTo>
                    <a:cubicBezTo>
                      <a:pt x="7121" y="14471"/>
                      <a:pt x="7156" y="14471"/>
                      <a:pt x="7179" y="14460"/>
                    </a:cubicBezTo>
                    <a:cubicBezTo>
                      <a:pt x="7195" y="14468"/>
                      <a:pt x="7211" y="14476"/>
                      <a:pt x="7227" y="14476"/>
                    </a:cubicBezTo>
                    <a:cubicBezTo>
                      <a:pt x="7234" y="14476"/>
                      <a:pt x="7240" y="14475"/>
                      <a:pt x="7247" y="14471"/>
                    </a:cubicBezTo>
                    <a:cubicBezTo>
                      <a:pt x="7452" y="14471"/>
                      <a:pt x="7646" y="14460"/>
                      <a:pt x="7852" y="14437"/>
                    </a:cubicBezTo>
                    <a:cubicBezTo>
                      <a:pt x="7875" y="14437"/>
                      <a:pt x="7898" y="14437"/>
                      <a:pt x="7920" y="14414"/>
                    </a:cubicBezTo>
                    <a:cubicBezTo>
                      <a:pt x="7943" y="14426"/>
                      <a:pt x="7966" y="14426"/>
                      <a:pt x="8000" y="14426"/>
                    </a:cubicBezTo>
                    <a:cubicBezTo>
                      <a:pt x="8217" y="14403"/>
                      <a:pt x="8434" y="14334"/>
                      <a:pt x="8639" y="14243"/>
                    </a:cubicBezTo>
                    <a:cubicBezTo>
                      <a:pt x="8662" y="14220"/>
                      <a:pt x="8696" y="14197"/>
                      <a:pt x="8708" y="14163"/>
                    </a:cubicBezTo>
                    <a:cubicBezTo>
                      <a:pt x="8742" y="14163"/>
                      <a:pt x="8776" y="14152"/>
                      <a:pt x="8811" y="14129"/>
                    </a:cubicBezTo>
                    <a:cubicBezTo>
                      <a:pt x="9062" y="13924"/>
                      <a:pt x="9187" y="13627"/>
                      <a:pt x="9187" y="13227"/>
                    </a:cubicBezTo>
                    <a:lnTo>
                      <a:pt x="9187" y="12600"/>
                    </a:lnTo>
                    <a:cubicBezTo>
                      <a:pt x="11093" y="12531"/>
                      <a:pt x="11139" y="11390"/>
                      <a:pt x="11173" y="10078"/>
                    </a:cubicBezTo>
                    <a:cubicBezTo>
                      <a:pt x="11207" y="9222"/>
                      <a:pt x="11230" y="8229"/>
                      <a:pt x="11721" y="7225"/>
                    </a:cubicBezTo>
                    <a:cubicBezTo>
                      <a:pt x="12405" y="5798"/>
                      <a:pt x="12303" y="4246"/>
                      <a:pt x="11424" y="2854"/>
                    </a:cubicBezTo>
                    <a:cubicBezTo>
                      <a:pt x="10351" y="1142"/>
                      <a:pt x="8274" y="1"/>
                      <a:pt x="62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7" name="Google Shape;2717;p57"/>
              <p:cNvSpPr/>
              <p:nvPr/>
            </p:nvSpPr>
            <p:spPr>
              <a:xfrm>
                <a:off x="5586725" y="3923988"/>
                <a:ext cx="94175" cy="79300"/>
              </a:xfrm>
              <a:custGeom>
                <a:avLst/>
                <a:gdLst/>
                <a:ahLst/>
                <a:cxnLst/>
                <a:rect l="l" t="t" r="r" b="b"/>
                <a:pathLst>
                  <a:path w="3767" h="3172" extrusionOk="0">
                    <a:moveTo>
                      <a:pt x="1228" y="350"/>
                    </a:moveTo>
                    <a:cubicBezTo>
                      <a:pt x="1279" y="350"/>
                      <a:pt x="1331" y="355"/>
                      <a:pt x="1382" y="364"/>
                    </a:cubicBezTo>
                    <a:lnTo>
                      <a:pt x="2922" y="615"/>
                    </a:lnTo>
                    <a:cubicBezTo>
                      <a:pt x="3082" y="638"/>
                      <a:pt x="3219" y="729"/>
                      <a:pt x="3310" y="878"/>
                    </a:cubicBezTo>
                    <a:cubicBezTo>
                      <a:pt x="3402" y="1060"/>
                      <a:pt x="3402" y="1266"/>
                      <a:pt x="3322" y="1448"/>
                    </a:cubicBezTo>
                    <a:lnTo>
                      <a:pt x="2991" y="2327"/>
                    </a:lnTo>
                    <a:cubicBezTo>
                      <a:pt x="2858" y="2627"/>
                      <a:pt x="2562" y="2830"/>
                      <a:pt x="2231" y="2830"/>
                    </a:cubicBezTo>
                    <a:cubicBezTo>
                      <a:pt x="2222" y="2830"/>
                      <a:pt x="2213" y="2830"/>
                      <a:pt x="2203" y="2829"/>
                    </a:cubicBezTo>
                    <a:lnTo>
                      <a:pt x="1039" y="2806"/>
                    </a:lnTo>
                    <a:cubicBezTo>
                      <a:pt x="651" y="2795"/>
                      <a:pt x="355" y="2544"/>
                      <a:pt x="355" y="2224"/>
                    </a:cubicBezTo>
                    <a:lnTo>
                      <a:pt x="377" y="1152"/>
                    </a:lnTo>
                    <a:cubicBezTo>
                      <a:pt x="389" y="912"/>
                      <a:pt x="492" y="695"/>
                      <a:pt x="674" y="547"/>
                    </a:cubicBezTo>
                    <a:cubicBezTo>
                      <a:pt x="838" y="420"/>
                      <a:pt x="1030" y="350"/>
                      <a:pt x="1228" y="350"/>
                    </a:cubicBezTo>
                    <a:close/>
                    <a:moveTo>
                      <a:pt x="1220" y="1"/>
                    </a:moveTo>
                    <a:cubicBezTo>
                      <a:pt x="942" y="1"/>
                      <a:pt x="675" y="101"/>
                      <a:pt x="457" y="273"/>
                    </a:cubicBezTo>
                    <a:cubicBezTo>
                      <a:pt x="195" y="490"/>
                      <a:pt x="47" y="809"/>
                      <a:pt x="35" y="1140"/>
                    </a:cubicBezTo>
                    <a:lnTo>
                      <a:pt x="12" y="2213"/>
                    </a:lnTo>
                    <a:cubicBezTo>
                      <a:pt x="1" y="2715"/>
                      <a:pt x="446" y="3126"/>
                      <a:pt x="1028" y="3149"/>
                    </a:cubicBezTo>
                    <a:lnTo>
                      <a:pt x="2203" y="3172"/>
                    </a:lnTo>
                    <a:lnTo>
                      <a:pt x="2226" y="3172"/>
                    </a:lnTo>
                    <a:cubicBezTo>
                      <a:pt x="2694" y="3172"/>
                      <a:pt x="3116" y="2886"/>
                      <a:pt x="3310" y="2453"/>
                    </a:cubicBezTo>
                    <a:lnTo>
                      <a:pt x="3653" y="1574"/>
                    </a:lnTo>
                    <a:cubicBezTo>
                      <a:pt x="3767" y="1289"/>
                      <a:pt x="3744" y="969"/>
                      <a:pt x="3607" y="707"/>
                    </a:cubicBezTo>
                    <a:cubicBezTo>
                      <a:pt x="3470" y="467"/>
                      <a:pt x="3242" y="319"/>
                      <a:pt x="2979" y="273"/>
                    </a:cubicBezTo>
                    <a:lnTo>
                      <a:pt x="1439" y="22"/>
                    </a:lnTo>
                    <a:cubicBezTo>
                      <a:pt x="1366" y="8"/>
                      <a:pt x="1292" y="1"/>
                      <a:pt x="122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8" name="Google Shape;2718;p57"/>
              <p:cNvSpPr/>
              <p:nvPr/>
            </p:nvSpPr>
            <p:spPr>
              <a:xfrm>
                <a:off x="5662050" y="3981013"/>
                <a:ext cx="65375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2615" h="2671" extrusionOk="0">
                    <a:moveTo>
                      <a:pt x="1313" y="343"/>
                    </a:moveTo>
                    <a:cubicBezTo>
                      <a:pt x="1450" y="343"/>
                      <a:pt x="1770" y="662"/>
                      <a:pt x="1998" y="1222"/>
                    </a:cubicBezTo>
                    <a:cubicBezTo>
                      <a:pt x="2203" y="1701"/>
                      <a:pt x="2249" y="2112"/>
                      <a:pt x="2180" y="2283"/>
                    </a:cubicBezTo>
                    <a:cubicBezTo>
                      <a:pt x="2169" y="2294"/>
                      <a:pt x="2169" y="2306"/>
                      <a:pt x="2158" y="2317"/>
                    </a:cubicBezTo>
                    <a:cubicBezTo>
                      <a:pt x="2146" y="2306"/>
                      <a:pt x="2123" y="2283"/>
                      <a:pt x="2112" y="2260"/>
                    </a:cubicBezTo>
                    <a:cubicBezTo>
                      <a:pt x="1895" y="2032"/>
                      <a:pt x="1604" y="1918"/>
                      <a:pt x="1313" y="1918"/>
                    </a:cubicBezTo>
                    <a:cubicBezTo>
                      <a:pt x="1022" y="1918"/>
                      <a:pt x="731" y="2032"/>
                      <a:pt x="514" y="2260"/>
                    </a:cubicBezTo>
                    <a:cubicBezTo>
                      <a:pt x="491" y="2283"/>
                      <a:pt x="480" y="2306"/>
                      <a:pt x="457" y="2317"/>
                    </a:cubicBezTo>
                    <a:cubicBezTo>
                      <a:pt x="446" y="2306"/>
                      <a:pt x="446" y="2294"/>
                      <a:pt x="446" y="2283"/>
                    </a:cubicBezTo>
                    <a:cubicBezTo>
                      <a:pt x="377" y="2112"/>
                      <a:pt x="412" y="1701"/>
                      <a:pt x="617" y="1222"/>
                    </a:cubicBezTo>
                    <a:cubicBezTo>
                      <a:pt x="857" y="662"/>
                      <a:pt x="1176" y="343"/>
                      <a:pt x="1313" y="343"/>
                    </a:cubicBezTo>
                    <a:close/>
                    <a:moveTo>
                      <a:pt x="1313" y="0"/>
                    </a:moveTo>
                    <a:cubicBezTo>
                      <a:pt x="1309" y="0"/>
                      <a:pt x="1305" y="0"/>
                      <a:pt x="1302" y="1"/>
                    </a:cubicBezTo>
                    <a:cubicBezTo>
                      <a:pt x="925" y="1"/>
                      <a:pt x="537" y="548"/>
                      <a:pt x="309" y="1085"/>
                    </a:cubicBezTo>
                    <a:cubicBezTo>
                      <a:pt x="81" y="1610"/>
                      <a:pt x="1" y="2123"/>
                      <a:pt x="126" y="2408"/>
                    </a:cubicBezTo>
                    <a:cubicBezTo>
                      <a:pt x="160" y="2511"/>
                      <a:pt x="240" y="2591"/>
                      <a:pt x="332" y="2637"/>
                    </a:cubicBezTo>
                    <a:cubicBezTo>
                      <a:pt x="382" y="2658"/>
                      <a:pt x="428" y="2667"/>
                      <a:pt x="469" y="2667"/>
                    </a:cubicBezTo>
                    <a:cubicBezTo>
                      <a:pt x="605" y="2667"/>
                      <a:pt x="695" y="2570"/>
                      <a:pt x="765" y="2500"/>
                    </a:cubicBezTo>
                    <a:cubicBezTo>
                      <a:pt x="914" y="2340"/>
                      <a:pt x="1113" y="2260"/>
                      <a:pt x="1313" y="2260"/>
                    </a:cubicBezTo>
                    <a:cubicBezTo>
                      <a:pt x="1513" y="2260"/>
                      <a:pt x="1713" y="2340"/>
                      <a:pt x="1861" y="2500"/>
                    </a:cubicBezTo>
                    <a:cubicBezTo>
                      <a:pt x="1929" y="2591"/>
                      <a:pt x="2032" y="2660"/>
                      <a:pt x="2158" y="2671"/>
                    </a:cubicBezTo>
                    <a:cubicBezTo>
                      <a:pt x="2203" y="2671"/>
                      <a:pt x="2249" y="2660"/>
                      <a:pt x="2283" y="2637"/>
                    </a:cubicBezTo>
                    <a:cubicBezTo>
                      <a:pt x="2386" y="2591"/>
                      <a:pt x="2466" y="2511"/>
                      <a:pt x="2500" y="2408"/>
                    </a:cubicBezTo>
                    <a:cubicBezTo>
                      <a:pt x="2614" y="2123"/>
                      <a:pt x="2546" y="1621"/>
                      <a:pt x="2317" y="1085"/>
                    </a:cubicBezTo>
                    <a:cubicBezTo>
                      <a:pt x="2091" y="554"/>
                      <a:pt x="1687" y="0"/>
                      <a:pt x="13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9" name="Google Shape;2719;p57"/>
              <p:cNvSpPr/>
              <p:nvPr/>
            </p:nvSpPr>
            <p:spPr>
              <a:xfrm>
                <a:off x="5708850" y="3924113"/>
                <a:ext cx="93875" cy="79475"/>
              </a:xfrm>
              <a:custGeom>
                <a:avLst/>
                <a:gdLst/>
                <a:ahLst/>
                <a:cxnLst/>
                <a:rect l="l" t="t" r="r" b="b"/>
                <a:pathLst>
                  <a:path w="3755" h="3179" extrusionOk="0">
                    <a:moveTo>
                      <a:pt x="2534" y="336"/>
                    </a:moveTo>
                    <a:cubicBezTo>
                      <a:pt x="2728" y="336"/>
                      <a:pt x="2933" y="405"/>
                      <a:pt x="3082" y="530"/>
                    </a:cubicBezTo>
                    <a:cubicBezTo>
                      <a:pt x="3264" y="679"/>
                      <a:pt x="3378" y="907"/>
                      <a:pt x="3378" y="1135"/>
                    </a:cubicBezTo>
                    <a:lnTo>
                      <a:pt x="3401" y="2208"/>
                    </a:lnTo>
                    <a:cubicBezTo>
                      <a:pt x="3413" y="2528"/>
                      <a:pt x="3116" y="2779"/>
                      <a:pt x="2728" y="2790"/>
                    </a:cubicBezTo>
                    <a:lnTo>
                      <a:pt x="1552" y="2813"/>
                    </a:lnTo>
                    <a:cubicBezTo>
                      <a:pt x="1544" y="2813"/>
                      <a:pt x="1535" y="2813"/>
                      <a:pt x="1526" y="2813"/>
                    </a:cubicBezTo>
                    <a:cubicBezTo>
                      <a:pt x="1205" y="2813"/>
                      <a:pt x="910" y="2611"/>
                      <a:pt x="776" y="2322"/>
                    </a:cubicBezTo>
                    <a:lnTo>
                      <a:pt x="434" y="1432"/>
                    </a:lnTo>
                    <a:cubicBezTo>
                      <a:pt x="354" y="1249"/>
                      <a:pt x="365" y="1044"/>
                      <a:pt x="457" y="861"/>
                    </a:cubicBezTo>
                    <a:cubicBezTo>
                      <a:pt x="537" y="724"/>
                      <a:pt x="685" y="622"/>
                      <a:pt x="845" y="610"/>
                    </a:cubicBezTo>
                    <a:lnTo>
                      <a:pt x="2374" y="348"/>
                    </a:lnTo>
                    <a:cubicBezTo>
                      <a:pt x="2431" y="336"/>
                      <a:pt x="2477" y="336"/>
                      <a:pt x="2534" y="336"/>
                    </a:cubicBezTo>
                    <a:close/>
                    <a:moveTo>
                      <a:pt x="2522" y="0"/>
                    </a:moveTo>
                    <a:cubicBezTo>
                      <a:pt x="2454" y="0"/>
                      <a:pt x="2386" y="6"/>
                      <a:pt x="2317" y="17"/>
                    </a:cubicBezTo>
                    <a:lnTo>
                      <a:pt x="788" y="279"/>
                    </a:lnTo>
                    <a:cubicBezTo>
                      <a:pt x="525" y="314"/>
                      <a:pt x="297" y="473"/>
                      <a:pt x="160" y="702"/>
                    </a:cubicBezTo>
                    <a:cubicBezTo>
                      <a:pt x="12" y="976"/>
                      <a:pt x="0" y="1295"/>
                      <a:pt x="114" y="1569"/>
                    </a:cubicBezTo>
                    <a:lnTo>
                      <a:pt x="457" y="2448"/>
                    </a:lnTo>
                    <a:cubicBezTo>
                      <a:pt x="639" y="2881"/>
                      <a:pt x="1073" y="3167"/>
                      <a:pt x="1541" y="3167"/>
                    </a:cubicBezTo>
                    <a:lnTo>
                      <a:pt x="1564" y="3178"/>
                    </a:lnTo>
                    <a:lnTo>
                      <a:pt x="2728" y="3144"/>
                    </a:lnTo>
                    <a:cubicBezTo>
                      <a:pt x="3310" y="3132"/>
                      <a:pt x="3755" y="2722"/>
                      <a:pt x="3744" y="2208"/>
                    </a:cubicBezTo>
                    <a:lnTo>
                      <a:pt x="3721" y="1147"/>
                    </a:lnTo>
                    <a:cubicBezTo>
                      <a:pt x="3721" y="804"/>
                      <a:pt x="3561" y="496"/>
                      <a:pt x="3310" y="279"/>
                    </a:cubicBezTo>
                    <a:cubicBezTo>
                      <a:pt x="3080" y="95"/>
                      <a:pt x="2805" y="0"/>
                      <a:pt x="25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0" name="Google Shape;2720;p57"/>
              <p:cNvSpPr/>
              <p:nvPr/>
            </p:nvSpPr>
            <p:spPr>
              <a:xfrm>
                <a:off x="5567900" y="3771588"/>
                <a:ext cx="188625" cy="119575"/>
              </a:xfrm>
              <a:custGeom>
                <a:avLst/>
                <a:gdLst/>
                <a:ahLst/>
                <a:cxnLst/>
                <a:rect l="l" t="t" r="r" b="b"/>
                <a:pathLst>
                  <a:path w="7545" h="4783" extrusionOk="0">
                    <a:moveTo>
                      <a:pt x="5071" y="348"/>
                    </a:moveTo>
                    <a:cubicBezTo>
                      <a:pt x="5898" y="348"/>
                      <a:pt x="6550" y="611"/>
                      <a:pt x="6768" y="1119"/>
                    </a:cubicBezTo>
                    <a:cubicBezTo>
                      <a:pt x="7133" y="1998"/>
                      <a:pt x="6106" y="3299"/>
                      <a:pt x="4451" y="3995"/>
                    </a:cubicBezTo>
                    <a:cubicBezTo>
                      <a:pt x="3751" y="4295"/>
                      <a:pt x="3051" y="4439"/>
                      <a:pt x="2447" y="4439"/>
                    </a:cubicBezTo>
                    <a:cubicBezTo>
                      <a:pt x="1625" y="4439"/>
                      <a:pt x="983" y="4171"/>
                      <a:pt x="765" y="3664"/>
                    </a:cubicBezTo>
                    <a:cubicBezTo>
                      <a:pt x="389" y="2774"/>
                      <a:pt x="1427" y="1485"/>
                      <a:pt x="3082" y="777"/>
                    </a:cubicBezTo>
                    <a:cubicBezTo>
                      <a:pt x="3771" y="488"/>
                      <a:pt x="4467" y="348"/>
                      <a:pt x="5071" y="348"/>
                    </a:cubicBezTo>
                    <a:close/>
                    <a:moveTo>
                      <a:pt x="5078" y="1"/>
                    </a:moveTo>
                    <a:cubicBezTo>
                      <a:pt x="4430" y="1"/>
                      <a:pt x="3691" y="153"/>
                      <a:pt x="2945" y="469"/>
                    </a:cubicBezTo>
                    <a:cubicBezTo>
                      <a:pt x="1096" y="1256"/>
                      <a:pt x="1" y="2717"/>
                      <a:pt x="446" y="3801"/>
                    </a:cubicBezTo>
                    <a:cubicBezTo>
                      <a:pt x="731" y="4440"/>
                      <a:pt x="1484" y="4783"/>
                      <a:pt x="2454" y="4783"/>
                    </a:cubicBezTo>
                    <a:cubicBezTo>
                      <a:pt x="3185" y="4771"/>
                      <a:pt x="3915" y="4612"/>
                      <a:pt x="4588" y="4315"/>
                    </a:cubicBezTo>
                    <a:cubicBezTo>
                      <a:pt x="6449" y="3527"/>
                      <a:pt x="7544" y="2067"/>
                      <a:pt x="7088" y="982"/>
                    </a:cubicBezTo>
                    <a:cubicBezTo>
                      <a:pt x="6807" y="340"/>
                      <a:pt x="6044" y="1"/>
                      <a:pt x="507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721" name="Google Shape;2721;p57"/>
          <p:cNvGrpSpPr/>
          <p:nvPr/>
        </p:nvGrpSpPr>
        <p:grpSpPr>
          <a:xfrm>
            <a:off x="6644082" y="913673"/>
            <a:ext cx="978300" cy="864300"/>
            <a:chOff x="719025" y="2641475"/>
            <a:chExt cx="978300" cy="864300"/>
          </a:xfrm>
        </p:grpSpPr>
        <p:sp>
          <p:nvSpPr>
            <p:cNvPr id="2722" name="Google Shape;2722;p57"/>
            <p:cNvSpPr/>
            <p:nvPr/>
          </p:nvSpPr>
          <p:spPr>
            <a:xfrm>
              <a:off x="719025" y="2641475"/>
              <a:ext cx="978300" cy="864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57"/>
            <p:cNvSpPr/>
            <p:nvPr/>
          </p:nvSpPr>
          <p:spPr>
            <a:xfrm>
              <a:off x="857116" y="2758813"/>
              <a:ext cx="706164" cy="629624"/>
            </a:xfrm>
            <a:custGeom>
              <a:avLst/>
              <a:gdLst/>
              <a:ahLst/>
              <a:cxnLst/>
              <a:rect l="l" t="t" r="r" b="b"/>
              <a:pathLst>
                <a:path w="26774" h="23872" extrusionOk="0">
                  <a:moveTo>
                    <a:pt x="19927" y="3159"/>
                  </a:moveTo>
                  <a:cubicBezTo>
                    <a:pt x="20748" y="3216"/>
                    <a:pt x="21399" y="3866"/>
                    <a:pt x="21456" y="4688"/>
                  </a:cubicBezTo>
                  <a:cubicBezTo>
                    <a:pt x="21456" y="4916"/>
                    <a:pt x="21376" y="5144"/>
                    <a:pt x="21216" y="5304"/>
                  </a:cubicBezTo>
                  <a:cubicBezTo>
                    <a:pt x="21054" y="5466"/>
                    <a:pt x="20834" y="5543"/>
                    <a:pt x="20596" y="5543"/>
                  </a:cubicBezTo>
                  <a:cubicBezTo>
                    <a:pt x="20246" y="5543"/>
                    <a:pt x="19855" y="5377"/>
                    <a:pt x="19550" y="5064"/>
                  </a:cubicBezTo>
                  <a:cubicBezTo>
                    <a:pt x="19253" y="4790"/>
                    <a:pt x="19082" y="4414"/>
                    <a:pt x="19071" y="4014"/>
                  </a:cubicBezTo>
                  <a:cubicBezTo>
                    <a:pt x="19071" y="3786"/>
                    <a:pt x="19151" y="3558"/>
                    <a:pt x="19310" y="3398"/>
                  </a:cubicBezTo>
                  <a:cubicBezTo>
                    <a:pt x="19482" y="3238"/>
                    <a:pt x="19698" y="3159"/>
                    <a:pt x="19927" y="3159"/>
                  </a:cubicBezTo>
                  <a:close/>
                  <a:moveTo>
                    <a:pt x="19920" y="2719"/>
                  </a:moveTo>
                  <a:cubicBezTo>
                    <a:pt x="19572" y="2719"/>
                    <a:pt x="19245" y="2835"/>
                    <a:pt x="19002" y="3079"/>
                  </a:cubicBezTo>
                  <a:cubicBezTo>
                    <a:pt x="18763" y="3330"/>
                    <a:pt x="18626" y="3661"/>
                    <a:pt x="18637" y="4014"/>
                  </a:cubicBezTo>
                  <a:cubicBezTo>
                    <a:pt x="18683" y="5076"/>
                    <a:pt x="19527" y="5932"/>
                    <a:pt x="20600" y="5977"/>
                  </a:cubicBezTo>
                  <a:cubicBezTo>
                    <a:pt x="20620" y="5978"/>
                    <a:pt x="20639" y="5979"/>
                    <a:pt x="20659" y="5979"/>
                  </a:cubicBezTo>
                  <a:cubicBezTo>
                    <a:pt x="21351" y="5979"/>
                    <a:pt x="21912" y="5398"/>
                    <a:pt x="21889" y="4699"/>
                  </a:cubicBezTo>
                  <a:cubicBezTo>
                    <a:pt x="21878" y="4174"/>
                    <a:pt x="21661" y="3683"/>
                    <a:pt x="21296" y="3330"/>
                  </a:cubicBezTo>
                  <a:cubicBezTo>
                    <a:pt x="20897" y="2930"/>
                    <a:pt x="20388" y="2719"/>
                    <a:pt x="19920" y="2719"/>
                  </a:cubicBezTo>
                  <a:close/>
                  <a:moveTo>
                    <a:pt x="22335" y="7838"/>
                  </a:moveTo>
                  <a:cubicBezTo>
                    <a:pt x="22494" y="7838"/>
                    <a:pt x="22643" y="7860"/>
                    <a:pt x="22791" y="7906"/>
                  </a:cubicBezTo>
                  <a:cubicBezTo>
                    <a:pt x="23145" y="7986"/>
                    <a:pt x="23453" y="8214"/>
                    <a:pt x="23647" y="8522"/>
                  </a:cubicBezTo>
                  <a:cubicBezTo>
                    <a:pt x="23727" y="8671"/>
                    <a:pt x="23750" y="8853"/>
                    <a:pt x="23693" y="9024"/>
                  </a:cubicBezTo>
                  <a:cubicBezTo>
                    <a:pt x="23580" y="9362"/>
                    <a:pt x="23165" y="9568"/>
                    <a:pt x="22692" y="9568"/>
                  </a:cubicBezTo>
                  <a:cubicBezTo>
                    <a:pt x="22542" y="9568"/>
                    <a:pt x="22386" y="9548"/>
                    <a:pt x="22232" y="9504"/>
                  </a:cubicBezTo>
                  <a:cubicBezTo>
                    <a:pt x="21867" y="9412"/>
                    <a:pt x="21570" y="9196"/>
                    <a:pt x="21376" y="8887"/>
                  </a:cubicBezTo>
                  <a:cubicBezTo>
                    <a:pt x="21285" y="8728"/>
                    <a:pt x="21273" y="8545"/>
                    <a:pt x="21319" y="8374"/>
                  </a:cubicBezTo>
                  <a:cubicBezTo>
                    <a:pt x="21433" y="8043"/>
                    <a:pt x="21855" y="7838"/>
                    <a:pt x="22335" y="7838"/>
                  </a:cubicBezTo>
                  <a:close/>
                  <a:moveTo>
                    <a:pt x="16415" y="7448"/>
                  </a:moveTo>
                  <a:cubicBezTo>
                    <a:pt x="16631" y="7448"/>
                    <a:pt x="16844" y="7494"/>
                    <a:pt x="17039" y="7586"/>
                  </a:cubicBezTo>
                  <a:cubicBezTo>
                    <a:pt x="17176" y="7643"/>
                    <a:pt x="17290" y="7769"/>
                    <a:pt x="17336" y="7906"/>
                  </a:cubicBezTo>
                  <a:cubicBezTo>
                    <a:pt x="17473" y="8351"/>
                    <a:pt x="16902" y="9093"/>
                    <a:pt x="15841" y="9469"/>
                  </a:cubicBezTo>
                  <a:cubicBezTo>
                    <a:pt x="15478" y="9599"/>
                    <a:pt x="15118" y="9662"/>
                    <a:pt x="14801" y="9662"/>
                  </a:cubicBezTo>
                  <a:cubicBezTo>
                    <a:pt x="14530" y="9662"/>
                    <a:pt x="14290" y="9616"/>
                    <a:pt x="14106" y="9526"/>
                  </a:cubicBezTo>
                  <a:cubicBezTo>
                    <a:pt x="13958" y="9458"/>
                    <a:pt x="13855" y="9344"/>
                    <a:pt x="13798" y="9196"/>
                  </a:cubicBezTo>
                  <a:cubicBezTo>
                    <a:pt x="13661" y="8750"/>
                    <a:pt x="14243" y="8020"/>
                    <a:pt x="15305" y="7643"/>
                  </a:cubicBezTo>
                  <a:cubicBezTo>
                    <a:pt x="15636" y="7518"/>
                    <a:pt x="15989" y="7449"/>
                    <a:pt x="16343" y="7449"/>
                  </a:cubicBezTo>
                  <a:cubicBezTo>
                    <a:pt x="16367" y="7448"/>
                    <a:pt x="16391" y="7448"/>
                    <a:pt x="16415" y="7448"/>
                  </a:cubicBezTo>
                  <a:close/>
                  <a:moveTo>
                    <a:pt x="22317" y="7389"/>
                  </a:moveTo>
                  <a:cubicBezTo>
                    <a:pt x="21652" y="7389"/>
                    <a:pt x="21085" y="7707"/>
                    <a:pt x="20908" y="8237"/>
                  </a:cubicBezTo>
                  <a:cubicBezTo>
                    <a:pt x="20817" y="8511"/>
                    <a:pt x="20840" y="8830"/>
                    <a:pt x="20988" y="9093"/>
                  </a:cubicBezTo>
                  <a:cubicBezTo>
                    <a:pt x="21228" y="9504"/>
                    <a:pt x="21638" y="9812"/>
                    <a:pt x="22106" y="9926"/>
                  </a:cubicBezTo>
                  <a:cubicBezTo>
                    <a:pt x="22300" y="9983"/>
                    <a:pt x="22494" y="10006"/>
                    <a:pt x="22688" y="10006"/>
                  </a:cubicBezTo>
                  <a:lnTo>
                    <a:pt x="22700" y="10006"/>
                  </a:lnTo>
                  <a:cubicBezTo>
                    <a:pt x="23362" y="10006"/>
                    <a:pt x="23944" y="9686"/>
                    <a:pt x="24115" y="9161"/>
                  </a:cubicBezTo>
                  <a:cubicBezTo>
                    <a:pt x="24206" y="8876"/>
                    <a:pt x="24172" y="8568"/>
                    <a:pt x="24035" y="8305"/>
                  </a:cubicBezTo>
                  <a:cubicBezTo>
                    <a:pt x="23784" y="7895"/>
                    <a:pt x="23384" y="7586"/>
                    <a:pt x="22917" y="7472"/>
                  </a:cubicBezTo>
                  <a:cubicBezTo>
                    <a:pt x="22713" y="7416"/>
                    <a:pt x="22511" y="7389"/>
                    <a:pt x="22317" y="7389"/>
                  </a:cubicBezTo>
                  <a:close/>
                  <a:moveTo>
                    <a:pt x="16320" y="7004"/>
                  </a:moveTo>
                  <a:cubicBezTo>
                    <a:pt x="15957" y="7004"/>
                    <a:pt x="15558" y="7076"/>
                    <a:pt x="15156" y="7221"/>
                  </a:cubicBezTo>
                  <a:cubicBezTo>
                    <a:pt x="13935" y="7666"/>
                    <a:pt x="13148" y="8579"/>
                    <a:pt x="13376" y="9321"/>
                  </a:cubicBezTo>
                  <a:cubicBezTo>
                    <a:pt x="13467" y="9584"/>
                    <a:pt x="13650" y="9800"/>
                    <a:pt x="13901" y="9915"/>
                  </a:cubicBezTo>
                  <a:cubicBezTo>
                    <a:pt x="14186" y="10051"/>
                    <a:pt x="14494" y="10109"/>
                    <a:pt x="14803" y="10109"/>
                  </a:cubicBezTo>
                  <a:lnTo>
                    <a:pt x="14814" y="10097"/>
                  </a:lnTo>
                  <a:cubicBezTo>
                    <a:pt x="15213" y="10097"/>
                    <a:pt x="15601" y="10017"/>
                    <a:pt x="15989" y="9880"/>
                  </a:cubicBezTo>
                  <a:cubicBezTo>
                    <a:pt x="17210" y="9447"/>
                    <a:pt x="17987" y="8522"/>
                    <a:pt x="17758" y="7780"/>
                  </a:cubicBezTo>
                  <a:cubicBezTo>
                    <a:pt x="17678" y="7518"/>
                    <a:pt x="17484" y="7313"/>
                    <a:pt x="17233" y="7198"/>
                  </a:cubicBezTo>
                  <a:cubicBezTo>
                    <a:pt x="16982" y="7070"/>
                    <a:pt x="16668" y="7004"/>
                    <a:pt x="16320" y="7004"/>
                  </a:cubicBezTo>
                  <a:close/>
                  <a:moveTo>
                    <a:pt x="5581" y="9845"/>
                  </a:moveTo>
                  <a:cubicBezTo>
                    <a:pt x="5593" y="9845"/>
                    <a:pt x="5604" y="9845"/>
                    <a:pt x="5616" y="9846"/>
                  </a:cubicBezTo>
                  <a:lnTo>
                    <a:pt x="5627" y="9846"/>
                  </a:lnTo>
                  <a:cubicBezTo>
                    <a:pt x="5833" y="9857"/>
                    <a:pt x="6038" y="9915"/>
                    <a:pt x="6221" y="10029"/>
                  </a:cubicBezTo>
                  <a:cubicBezTo>
                    <a:pt x="6437" y="10154"/>
                    <a:pt x="6597" y="10337"/>
                    <a:pt x="6700" y="10554"/>
                  </a:cubicBezTo>
                  <a:cubicBezTo>
                    <a:pt x="6882" y="10885"/>
                    <a:pt x="6643" y="11284"/>
                    <a:pt x="6278" y="11284"/>
                  </a:cubicBezTo>
                  <a:cubicBezTo>
                    <a:pt x="6257" y="11285"/>
                    <a:pt x="6236" y="11285"/>
                    <a:pt x="6215" y="11285"/>
                  </a:cubicBezTo>
                  <a:cubicBezTo>
                    <a:pt x="5987" y="11285"/>
                    <a:pt x="5770" y="11228"/>
                    <a:pt x="5581" y="11113"/>
                  </a:cubicBezTo>
                  <a:cubicBezTo>
                    <a:pt x="5365" y="10987"/>
                    <a:pt x="5205" y="10805"/>
                    <a:pt x="5102" y="10576"/>
                  </a:cubicBezTo>
                  <a:cubicBezTo>
                    <a:pt x="5022" y="10428"/>
                    <a:pt x="5022" y="10245"/>
                    <a:pt x="5102" y="10086"/>
                  </a:cubicBezTo>
                  <a:cubicBezTo>
                    <a:pt x="5210" y="9935"/>
                    <a:pt x="5389" y="9845"/>
                    <a:pt x="5581" y="9845"/>
                  </a:cubicBezTo>
                  <a:close/>
                  <a:moveTo>
                    <a:pt x="5624" y="9412"/>
                  </a:moveTo>
                  <a:cubicBezTo>
                    <a:pt x="5244" y="9412"/>
                    <a:pt x="4905" y="9565"/>
                    <a:pt x="4726" y="9857"/>
                  </a:cubicBezTo>
                  <a:cubicBezTo>
                    <a:pt x="4566" y="10131"/>
                    <a:pt x="4554" y="10462"/>
                    <a:pt x="4691" y="10748"/>
                  </a:cubicBezTo>
                  <a:cubicBezTo>
                    <a:pt x="4828" y="11056"/>
                    <a:pt x="5056" y="11318"/>
                    <a:pt x="5353" y="11489"/>
                  </a:cubicBezTo>
                  <a:cubicBezTo>
                    <a:pt x="5604" y="11638"/>
                    <a:pt x="5890" y="11729"/>
                    <a:pt x="6186" y="11729"/>
                  </a:cubicBezTo>
                  <a:cubicBezTo>
                    <a:pt x="6232" y="11729"/>
                    <a:pt x="6266" y="11729"/>
                    <a:pt x="6312" y="11718"/>
                  </a:cubicBezTo>
                  <a:cubicBezTo>
                    <a:pt x="6985" y="11706"/>
                    <a:pt x="7419" y="10987"/>
                    <a:pt x="7111" y="10382"/>
                  </a:cubicBezTo>
                  <a:cubicBezTo>
                    <a:pt x="6974" y="10074"/>
                    <a:pt x="6746" y="9823"/>
                    <a:pt x="6460" y="9652"/>
                  </a:cubicBezTo>
                  <a:cubicBezTo>
                    <a:pt x="6189" y="9490"/>
                    <a:pt x="5896" y="9412"/>
                    <a:pt x="5624" y="9412"/>
                  </a:cubicBezTo>
                  <a:close/>
                  <a:moveTo>
                    <a:pt x="17780" y="447"/>
                  </a:moveTo>
                  <a:cubicBezTo>
                    <a:pt x="17819" y="447"/>
                    <a:pt x="17857" y="450"/>
                    <a:pt x="17895" y="454"/>
                  </a:cubicBezTo>
                  <a:cubicBezTo>
                    <a:pt x="20372" y="705"/>
                    <a:pt x="26306" y="8305"/>
                    <a:pt x="26146" y="11010"/>
                  </a:cubicBezTo>
                  <a:cubicBezTo>
                    <a:pt x="26101" y="11740"/>
                    <a:pt x="25918" y="12231"/>
                    <a:pt x="25576" y="12505"/>
                  </a:cubicBezTo>
                  <a:cubicBezTo>
                    <a:pt x="25284" y="12734"/>
                    <a:pt x="24874" y="12818"/>
                    <a:pt x="24370" y="12818"/>
                  </a:cubicBezTo>
                  <a:cubicBezTo>
                    <a:pt x="23769" y="12818"/>
                    <a:pt x="23034" y="12699"/>
                    <a:pt x="22209" y="12562"/>
                  </a:cubicBezTo>
                  <a:cubicBezTo>
                    <a:pt x="21125" y="12391"/>
                    <a:pt x="19904" y="12186"/>
                    <a:pt x="18580" y="12186"/>
                  </a:cubicBezTo>
                  <a:cubicBezTo>
                    <a:pt x="17245" y="12186"/>
                    <a:pt x="16001" y="12391"/>
                    <a:pt x="14894" y="12562"/>
                  </a:cubicBezTo>
                  <a:cubicBezTo>
                    <a:pt x="14050" y="12699"/>
                    <a:pt x="13300" y="12818"/>
                    <a:pt x="12702" y="12818"/>
                  </a:cubicBezTo>
                  <a:cubicBezTo>
                    <a:pt x="12200" y="12818"/>
                    <a:pt x="11805" y="12734"/>
                    <a:pt x="11550" y="12505"/>
                  </a:cubicBezTo>
                  <a:cubicBezTo>
                    <a:pt x="11253" y="12231"/>
                    <a:pt x="11128" y="11752"/>
                    <a:pt x="11173" y="11044"/>
                  </a:cubicBezTo>
                  <a:cubicBezTo>
                    <a:pt x="11276" y="9435"/>
                    <a:pt x="12497" y="8157"/>
                    <a:pt x="13775" y="6799"/>
                  </a:cubicBezTo>
                  <a:cubicBezTo>
                    <a:pt x="15179" y="5304"/>
                    <a:pt x="16777" y="3626"/>
                    <a:pt x="17119" y="1241"/>
                  </a:cubicBezTo>
                  <a:lnTo>
                    <a:pt x="17119" y="1241"/>
                  </a:lnTo>
                  <a:lnTo>
                    <a:pt x="17108" y="1253"/>
                  </a:lnTo>
                  <a:cubicBezTo>
                    <a:pt x="17208" y="582"/>
                    <a:pt x="17501" y="447"/>
                    <a:pt x="17780" y="447"/>
                  </a:cubicBezTo>
                  <a:close/>
                  <a:moveTo>
                    <a:pt x="8343" y="12676"/>
                  </a:moveTo>
                  <a:cubicBezTo>
                    <a:pt x="8788" y="12699"/>
                    <a:pt x="9165" y="12962"/>
                    <a:pt x="9142" y="13247"/>
                  </a:cubicBezTo>
                  <a:cubicBezTo>
                    <a:pt x="9131" y="13519"/>
                    <a:pt x="8767" y="13739"/>
                    <a:pt x="8348" y="13739"/>
                  </a:cubicBezTo>
                  <a:cubicBezTo>
                    <a:pt x="8327" y="13739"/>
                    <a:pt x="8307" y="13739"/>
                    <a:pt x="8286" y="13738"/>
                  </a:cubicBezTo>
                  <a:cubicBezTo>
                    <a:pt x="7841" y="13703"/>
                    <a:pt x="7476" y="13429"/>
                    <a:pt x="7487" y="13167"/>
                  </a:cubicBezTo>
                  <a:cubicBezTo>
                    <a:pt x="7499" y="12893"/>
                    <a:pt x="7864" y="12676"/>
                    <a:pt x="8275" y="12676"/>
                  </a:cubicBezTo>
                  <a:close/>
                  <a:moveTo>
                    <a:pt x="8256" y="12239"/>
                  </a:moveTo>
                  <a:cubicBezTo>
                    <a:pt x="7599" y="12239"/>
                    <a:pt x="7075" y="12625"/>
                    <a:pt x="7054" y="13144"/>
                  </a:cubicBezTo>
                  <a:cubicBezTo>
                    <a:pt x="7019" y="13681"/>
                    <a:pt x="7556" y="14137"/>
                    <a:pt x="8263" y="14171"/>
                  </a:cubicBezTo>
                  <a:lnTo>
                    <a:pt x="8366" y="14171"/>
                  </a:lnTo>
                  <a:cubicBezTo>
                    <a:pt x="9028" y="14171"/>
                    <a:pt x="9553" y="13783"/>
                    <a:pt x="9587" y="13281"/>
                  </a:cubicBezTo>
                  <a:cubicBezTo>
                    <a:pt x="9610" y="12733"/>
                    <a:pt x="9074" y="12277"/>
                    <a:pt x="8366" y="12243"/>
                  </a:cubicBezTo>
                  <a:cubicBezTo>
                    <a:pt x="8329" y="12240"/>
                    <a:pt x="8293" y="12239"/>
                    <a:pt x="8256" y="12239"/>
                  </a:cubicBezTo>
                  <a:close/>
                  <a:moveTo>
                    <a:pt x="4140" y="13311"/>
                  </a:moveTo>
                  <a:cubicBezTo>
                    <a:pt x="4286" y="13311"/>
                    <a:pt x="4420" y="13378"/>
                    <a:pt x="4520" y="13498"/>
                  </a:cubicBezTo>
                  <a:cubicBezTo>
                    <a:pt x="4680" y="13738"/>
                    <a:pt x="4429" y="14297"/>
                    <a:pt x="3813" y="14696"/>
                  </a:cubicBezTo>
                  <a:cubicBezTo>
                    <a:pt x="3474" y="14915"/>
                    <a:pt x="3136" y="15011"/>
                    <a:pt x="2873" y="15011"/>
                  </a:cubicBezTo>
                  <a:cubicBezTo>
                    <a:pt x="2657" y="15011"/>
                    <a:pt x="2492" y="14946"/>
                    <a:pt x="2420" y="14833"/>
                  </a:cubicBezTo>
                  <a:cubicBezTo>
                    <a:pt x="2261" y="14582"/>
                    <a:pt x="2512" y="14034"/>
                    <a:pt x="3139" y="13635"/>
                  </a:cubicBezTo>
                  <a:cubicBezTo>
                    <a:pt x="3402" y="13452"/>
                    <a:pt x="3710" y="13350"/>
                    <a:pt x="4018" y="13315"/>
                  </a:cubicBezTo>
                  <a:lnTo>
                    <a:pt x="4075" y="13315"/>
                  </a:lnTo>
                  <a:cubicBezTo>
                    <a:pt x="4097" y="13312"/>
                    <a:pt x="4118" y="13311"/>
                    <a:pt x="4140" y="13311"/>
                  </a:cubicBezTo>
                  <a:close/>
                  <a:moveTo>
                    <a:pt x="18557" y="13007"/>
                  </a:moveTo>
                  <a:cubicBezTo>
                    <a:pt x="19493" y="13019"/>
                    <a:pt x="20429" y="13098"/>
                    <a:pt x="21353" y="13258"/>
                  </a:cubicBezTo>
                  <a:cubicBezTo>
                    <a:pt x="21787" y="13783"/>
                    <a:pt x="22026" y="14399"/>
                    <a:pt x="21992" y="14890"/>
                  </a:cubicBezTo>
                  <a:cubicBezTo>
                    <a:pt x="21981" y="15016"/>
                    <a:pt x="21958" y="15164"/>
                    <a:pt x="21889" y="15210"/>
                  </a:cubicBezTo>
                  <a:cubicBezTo>
                    <a:pt x="21859" y="15228"/>
                    <a:pt x="21816" y="15237"/>
                    <a:pt x="21762" y="15237"/>
                  </a:cubicBezTo>
                  <a:cubicBezTo>
                    <a:pt x="21555" y="15237"/>
                    <a:pt x="21194" y="15113"/>
                    <a:pt x="20840" y="15004"/>
                  </a:cubicBezTo>
                  <a:cubicBezTo>
                    <a:pt x="20223" y="14787"/>
                    <a:pt x="19447" y="14525"/>
                    <a:pt x="18580" y="14525"/>
                  </a:cubicBezTo>
                  <a:cubicBezTo>
                    <a:pt x="17701" y="14525"/>
                    <a:pt x="16902" y="14787"/>
                    <a:pt x="16252" y="15004"/>
                  </a:cubicBezTo>
                  <a:cubicBezTo>
                    <a:pt x="15902" y="15112"/>
                    <a:pt x="15523" y="15241"/>
                    <a:pt x="15317" y="15241"/>
                  </a:cubicBezTo>
                  <a:cubicBezTo>
                    <a:pt x="15261" y="15241"/>
                    <a:pt x="15217" y="15232"/>
                    <a:pt x="15191" y="15210"/>
                  </a:cubicBezTo>
                  <a:cubicBezTo>
                    <a:pt x="15168" y="15198"/>
                    <a:pt x="15122" y="15153"/>
                    <a:pt x="15133" y="14924"/>
                  </a:cubicBezTo>
                  <a:cubicBezTo>
                    <a:pt x="15168" y="14399"/>
                    <a:pt x="15510" y="13760"/>
                    <a:pt x="16046" y="13213"/>
                  </a:cubicBezTo>
                  <a:cubicBezTo>
                    <a:pt x="16868" y="13087"/>
                    <a:pt x="17713" y="13019"/>
                    <a:pt x="18557" y="13007"/>
                  </a:cubicBezTo>
                  <a:close/>
                  <a:moveTo>
                    <a:pt x="4091" y="12879"/>
                  </a:moveTo>
                  <a:cubicBezTo>
                    <a:pt x="4064" y="12879"/>
                    <a:pt x="4035" y="12880"/>
                    <a:pt x="4007" y="12882"/>
                  </a:cubicBezTo>
                  <a:cubicBezTo>
                    <a:pt x="3607" y="12904"/>
                    <a:pt x="3219" y="13041"/>
                    <a:pt x="2888" y="13258"/>
                  </a:cubicBezTo>
                  <a:cubicBezTo>
                    <a:pt x="2089" y="13772"/>
                    <a:pt x="1713" y="14571"/>
                    <a:pt x="2044" y="15073"/>
                  </a:cubicBezTo>
                  <a:cubicBezTo>
                    <a:pt x="2203" y="15324"/>
                    <a:pt x="2500" y="15449"/>
                    <a:pt x="2854" y="15449"/>
                  </a:cubicBezTo>
                  <a:cubicBezTo>
                    <a:pt x="3276" y="15438"/>
                    <a:pt x="3687" y="15301"/>
                    <a:pt x="4041" y="15073"/>
                  </a:cubicBezTo>
                  <a:cubicBezTo>
                    <a:pt x="4840" y="14559"/>
                    <a:pt x="5205" y="13760"/>
                    <a:pt x="4885" y="13258"/>
                  </a:cubicBezTo>
                  <a:cubicBezTo>
                    <a:pt x="4726" y="13015"/>
                    <a:pt x="4450" y="12879"/>
                    <a:pt x="4091" y="12879"/>
                  </a:cubicBezTo>
                  <a:close/>
                  <a:moveTo>
                    <a:pt x="5313" y="8571"/>
                  </a:moveTo>
                  <a:cubicBezTo>
                    <a:pt x="5477" y="8571"/>
                    <a:pt x="5651" y="8593"/>
                    <a:pt x="5833" y="8636"/>
                  </a:cubicBezTo>
                  <a:cubicBezTo>
                    <a:pt x="8046" y="9138"/>
                    <a:pt x="10865" y="12551"/>
                    <a:pt x="11242" y="14251"/>
                  </a:cubicBezTo>
                  <a:cubicBezTo>
                    <a:pt x="11345" y="14742"/>
                    <a:pt x="11322" y="15073"/>
                    <a:pt x="11151" y="15301"/>
                  </a:cubicBezTo>
                  <a:cubicBezTo>
                    <a:pt x="10831" y="15723"/>
                    <a:pt x="9964" y="15769"/>
                    <a:pt x="8868" y="15837"/>
                  </a:cubicBezTo>
                  <a:cubicBezTo>
                    <a:pt x="7989" y="15860"/>
                    <a:pt x="7122" y="15963"/>
                    <a:pt x="6266" y="16134"/>
                  </a:cubicBezTo>
                  <a:cubicBezTo>
                    <a:pt x="5410" y="16340"/>
                    <a:pt x="4577" y="16613"/>
                    <a:pt x="3767" y="16956"/>
                  </a:cubicBezTo>
                  <a:cubicBezTo>
                    <a:pt x="3000" y="17266"/>
                    <a:pt x="2351" y="17524"/>
                    <a:pt x="1877" y="17524"/>
                  </a:cubicBezTo>
                  <a:cubicBezTo>
                    <a:pt x="1723" y="17524"/>
                    <a:pt x="1588" y="17497"/>
                    <a:pt x="1473" y="17435"/>
                  </a:cubicBezTo>
                  <a:cubicBezTo>
                    <a:pt x="1233" y="17298"/>
                    <a:pt x="1062" y="17001"/>
                    <a:pt x="960" y="16522"/>
                  </a:cubicBezTo>
                  <a:cubicBezTo>
                    <a:pt x="435" y="14183"/>
                    <a:pt x="2112" y="11626"/>
                    <a:pt x="4007" y="9218"/>
                  </a:cubicBezTo>
                  <a:cubicBezTo>
                    <a:pt x="4346" y="8792"/>
                    <a:pt x="4785" y="8571"/>
                    <a:pt x="5313" y="8571"/>
                  </a:cubicBezTo>
                  <a:close/>
                  <a:moveTo>
                    <a:pt x="8389" y="16568"/>
                  </a:moveTo>
                  <a:cubicBezTo>
                    <a:pt x="8765" y="16864"/>
                    <a:pt x="9039" y="17218"/>
                    <a:pt x="9119" y="17549"/>
                  </a:cubicBezTo>
                  <a:cubicBezTo>
                    <a:pt x="9142" y="17686"/>
                    <a:pt x="9119" y="17720"/>
                    <a:pt x="9119" y="17720"/>
                  </a:cubicBezTo>
                  <a:cubicBezTo>
                    <a:pt x="9097" y="17747"/>
                    <a:pt x="9024" y="17757"/>
                    <a:pt x="8927" y="17757"/>
                  </a:cubicBezTo>
                  <a:cubicBezTo>
                    <a:pt x="8777" y="17757"/>
                    <a:pt x="8571" y="17734"/>
                    <a:pt x="8412" y="17720"/>
                  </a:cubicBezTo>
                  <a:cubicBezTo>
                    <a:pt x="8151" y="17670"/>
                    <a:pt x="7889" y="17646"/>
                    <a:pt x="7628" y="17646"/>
                  </a:cubicBezTo>
                  <a:cubicBezTo>
                    <a:pt x="6757" y="17646"/>
                    <a:pt x="5902" y="17919"/>
                    <a:pt x="5182" y="18428"/>
                  </a:cubicBezTo>
                  <a:cubicBezTo>
                    <a:pt x="4971" y="18555"/>
                    <a:pt x="4672" y="18740"/>
                    <a:pt x="4556" y="18740"/>
                  </a:cubicBezTo>
                  <a:cubicBezTo>
                    <a:pt x="4547" y="18740"/>
                    <a:pt x="4538" y="18739"/>
                    <a:pt x="4532" y="18736"/>
                  </a:cubicBezTo>
                  <a:cubicBezTo>
                    <a:pt x="4532" y="18736"/>
                    <a:pt x="4497" y="18713"/>
                    <a:pt x="4474" y="18588"/>
                  </a:cubicBezTo>
                  <a:cubicBezTo>
                    <a:pt x="4395" y="18234"/>
                    <a:pt x="4497" y="17777"/>
                    <a:pt x="4748" y="17344"/>
                  </a:cubicBezTo>
                  <a:cubicBezTo>
                    <a:pt x="5285" y="17127"/>
                    <a:pt x="5844" y="16956"/>
                    <a:pt x="6415" y="16830"/>
                  </a:cubicBezTo>
                  <a:cubicBezTo>
                    <a:pt x="7065" y="16693"/>
                    <a:pt x="7727" y="16602"/>
                    <a:pt x="8389" y="16568"/>
                  </a:cubicBezTo>
                  <a:close/>
                  <a:moveTo>
                    <a:pt x="18546" y="15392"/>
                  </a:moveTo>
                  <a:cubicBezTo>
                    <a:pt x="19128" y="15404"/>
                    <a:pt x="19710" y="15506"/>
                    <a:pt x="20258" y="15700"/>
                  </a:cubicBezTo>
                  <a:cubicBezTo>
                    <a:pt x="20497" y="16956"/>
                    <a:pt x="20566" y="18234"/>
                    <a:pt x="20474" y="19512"/>
                  </a:cubicBezTo>
                  <a:cubicBezTo>
                    <a:pt x="20295" y="22491"/>
                    <a:pt x="19602" y="22722"/>
                    <a:pt x="18555" y="22722"/>
                  </a:cubicBezTo>
                  <a:cubicBezTo>
                    <a:pt x="18467" y="22722"/>
                    <a:pt x="18376" y="22721"/>
                    <a:pt x="18283" y="22719"/>
                  </a:cubicBezTo>
                  <a:lnTo>
                    <a:pt x="17861" y="22719"/>
                  </a:lnTo>
                  <a:cubicBezTo>
                    <a:pt x="17768" y="22721"/>
                    <a:pt x="17679" y="22722"/>
                    <a:pt x="17593" y="22722"/>
                  </a:cubicBezTo>
                  <a:cubicBezTo>
                    <a:pt x="17138" y="22722"/>
                    <a:pt x="16773" y="22680"/>
                    <a:pt x="16514" y="22411"/>
                  </a:cubicBezTo>
                  <a:cubicBezTo>
                    <a:pt x="16126" y="22011"/>
                    <a:pt x="15989" y="21064"/>
                    <a:pt x="16092" y="19535"/>
                  </a:cubicBezTo>
                  <a:cubicBezTo>
                    <a:pt x="16161" y="18234"/>
                    <a:pt x="16389" y="16944"/>
                    <a:pt x="16777" y="15700"/>
                  </a:cubicBezTo>
                  <a:lnTo>
                    <a:pt x="16777" y="15712"/>
                  </a:lnTo>
                  <a:cubicBezTo>
                    <a:pt x="17347" y="15518"/>
                    <a:pt x="17941" y="15404"/>
                    <a:pt x="18546" y="15392"/>
                  </a:cubicBezTo>
                  <a:close/>
                  <a:moveTo>
                    <a:pt x="17789" y="0"/>
                  </a:moveTo>
                  <a:cubicBezTo>
                    <a:pt x="17377" y="0"/>
                    <a:pt x="16815" y="195"/>
                    <a:pt x="16674" y="1184"/>
                  </a:cubicBezTo>
                  <a:cubicBezTo>
                    <a:pt x="16355" y="3421"/>
                    <a:pt x="14882" y="4984"/>
                    <a:pt x="13456" y="6491"/>
                  </a:cubicBezTo>
                  <a:cubicBezTo>
                    <a:pt x="12109" y="7906"/>
                    <a:pt x="10842" y="9253"/>
                    <a:pt x="10740" y="11010"/>
                  </a:cubicBezTo>
                  <a:cubicBezTo>
                    <a:pt x="10683" y="11866"/>
                    <a:pt x="10854" y="12471"/>
                    <a:pt x="11253" y="12825"/>
                  </a:cubicBezTo>
                  <a:cubicBezTo>
                    <a:pt x="11606" y="13149"/>
                    <a:pt x="12105" y="13263"/>
                    <a:pt x="12719" y="13263"/>
                  </a:cubicBezTo>
                  <a:cubicBezTo>
                    <a:pt x="13357" y="13263"/>
                    <a:pt x="14119" y="13141"/>
                    <a:pt x="14974" y="13007"/>
                  </a:cubicBezTo>
                  <a:lnTo>
                    <a:pt x="15750" y="12882"/>
                  </a:lnTo>
                  <a:lnTo>
                    <a:pt x="15750" y="12882"/>
                  </a:lnTo>
                  <a:cubicBezTo>
                    <a:pt x="15133" y="13509"/>
                    <a:pt x="14734" y="14263"/>
                    <a:pt x="14700" y="14902"/>
                  </a:cubicBezTo>
                  <a:cubicBezTo>
                    <a:pt x="14677" y="15221"/>
                    <a:pt x="14745" y="15438"/>
                    <a:pt x="14917" y="15575"/>
                  </a:cubicBezTo>
                  <a:cubicBezTo>
                    <a:pt x="15023" y="15654"/>
                    <a:pt x="15151" y="15686"/>
                    <a:pt x="15301" y="15686"/>
                  </a:cubicBezTo>
                  <a:cubicBezTo>
                    <a:pt x="15585" y="15686"/>
                    <a:pt x="15948" y="15569"/>
                    <a:pt x="16389" y="15427"/>
                  </a:cubicBezTo>
                  <a:lnTo>
                    <a:pt x="16412" y="15415"/>
                  </a:lnTo>
                  <a:lnTo>
                    <a:pt x="16412" y="15415"/>
                  </a:lnTo>
                  <a:cubicBezTo>
                    <a:pt x="16412" y="15427"/>
                    <a:pt x="16400" y="15438"/>
                    <a:pt x="16400" y="15461"/>
                  </a:cubicBezTo>
                  <a:cubicBezTo>
                    <a:pt x="15967" y="16762"/>
                    <a:pt x="15715" y="18131"/>
                    <a:pt x="15647" y="19512"/>
                  </a:cubicBezTo>
                  <a:cubicBezTo>
                    <a:pt x="15533" y="21224"/>
                    <a:pt x="15704" y="22205"/>
                    <a:pt x="16195" y="22719"/>
                  </a:cubicBezTo>
                  <a:cubicBezTo>
                    <a:pt x="16583" y="23130"/>
                    <a:pt x="17096" y="23164"/>
                    <a:pt x="17656" y="23164"/>
                  </a:cubicBezTo>
                  <a:lnTo>
                    <a:pt x="18283" y="23164"/>
                  </a:lnTo>
                  <a:cubicBezTo>
                    <a:pt x="18337" y="23165"/>
                    <a:pt x="18391" y="23165"/>
                    <a:pt x="18443" y="23165"/>
                  </a:cubicBezTo>
                  <a:cubicBezTo>
                    <a:pt x="19844" y="23165"/>
                    <a:pt x="20710" y="22824"/>
                    <a:pt x="20919" y="19535"/>
                  </a:cubicBezTo>
                  <a:cubicBezTo>
                    <a:pt x="21011" y="18177"/>
                    <a:pt x="20931" y="16819"/>
                    <a:pt x="20668" y="15484"/>
                  </a:cubicBezTo>
                  <a:cubicBezTo>
                    <a:pt x="20657" y="15449"/>
                    <a:pt x="20646" y="15427"/>
                    <a:pt x="20634" y="15404"/>
                  </a:cubicBezTo>
                  <a:lnTo>
                    <a:pt x="20634" y="15404"/>
                  </a:lnTo>
                  <a:lnTo>
                    <a:pt x="20703" y="15427"/>
                  </a:lnTo>
                  <a:cubicBezTo>
                    <a:pt x="21127" y="15571"/>
                    <a:pt x="21476" y="15689"/>
                    <a:pt x="21760" y="15689"/>
                  </a:cubicBezTo>
                  <a:cubicBezTo>
                    <a:pt x="21903" y="15689"/>
                    <a:pt x="22029" y="15659"/>
                    <a:pt x="22141" y="15586"/>
                  </a:cubicBezTo>
                  <a:cubicBezTo>
                    <a:pt x="22323" y="15461"/>
                    <a:pt x="22414" y="15244"/>
                    <a:pt x="22437" y="14936"/>
                  </a:cubicBezTo>
                  <a:cubicBezTo>
                    <a:pt x="22472" y="14285"/>
                    <a:pt x="22186" y="13555"/>
                    <a:pt x="21650" y="12927"/>
                  </a:cubicBezTo>
                  <a:lnTo>
                    <a:pt x="21650" y="12927"/>
                  </a:lnTo>
                  <a:lnTo>
                    <a:pt x="22141" y="12996"/>
                  </a:lnTo>
                  <a:cubicBezTo>
                    <a:pt x="22982" y="13137"/>
                    <a:pt x="23732" y="13260"/>
                    <a:pt x="24370" y="13260"/>
                  </a:cubicBezTo>
                  <a:cubicBezTo>
                    <a:pt x="24969" y="13260"/>
                    <a:pt x="25468" y="13151"/>
                    <a:pt x="25850" y="12847"/>
                  </a:cubicBezTo>
                  <a:cubicBezTo>
                    <a:pt x="26295" y="12494"/>
                    <a:pt x="26534" y="11900"/>
                    <a:pt x="26591" y="11044"/>
                  </a:cubicBezTo>
                  <a:cubicBezTo>
                    <a:pt x="26774" y="8123"/>
                    <a:pt x="20623" y="283"/>
                    <a:pt x="17941" y="9"/>
                  </a:cubicBezTo>
                  <a:cubicBezTo>
                    <a:pt x="17894" y="4"/>
                    <a:pt x="17843" y="0"/>
                    <a:pt x="17789" y="0"/>
                  </a:cubicBezTo>
                  <a:close/>
                  <a:moveTo>
                    <a:pt x="7617" y="18383"/>
                  </a:moveTo>
                  <a:cubicBezTo>
                    <a:pt x="7775" y="18383"/>
                    <a:pt x="7934" y="18394"/>
                    <a:pt x="8092" y="18417"/>
                  </a:cubicBezTo>
                  <a:cubicBezTo>
                    <a:pt x="8492" y="19215"/>
                    <a:pt x="8788" y="20071"/>
                    <a:pt x="8971" y="20950"/>
                  </a:cubicBezTo>
                  <a:cubicBezTo>
                    <a:pt x="9222" y="22125"/>
                    <a:pt x="9222" y="22844"/>
                    <a:pt x="8971" y="23164"/>
                  </a:cubicBezTo>
                  <a:cubicBezTo>
                    <a:pt x="8788" y="23392"/>
                    <a:pt x="8480" y="23438"/>
                    <a:pt x="8035" y="23438"/>
                  </a:cubicBezTo>
                  <a:cubicBezTo>
                    <a:pt x="7396" y="23438"/>
                    <a:pt x="6597" y="23221"/>
                    <a:pt x="6038" y="21578"/>
                  </a:cubicBezTo>
                  <a:cubicBezTo>
                    <a:pt x="5718" y="20653"/>
                    <a:pt x="5730" y="19729"/>
                    <a:pt x="5764" y="18919"/>
                  </a:cubicBezTo>
                  <a:lnTo>
                    <a:pt x="5775" y="18919"/>
                  </a:lnTo>
                  <a:cubicBezTo>
                    <a:pt x="6327" y="18570"/>
                    <a:pt x="6966" y="18383"/>
                    <a:pt x="7617" y="18383"/>
                  </a:cubicBezTo>
                  <a:close/>
                  <a:moveTo>
                    <a:pt x="5306" y="8129"/>
                  </a:moveTo>
                  <a:cubicBezTo>
                    <a:pt x="4640" y="8129"/>
                    <a:pt x="4075" y="8408"/>
                    <a:pt x="3653" y="8944"/>
                  </a:cubicBezTo>
                  <a:cubicBezTo>
                    <a:pt x="1393" y="11832"/>
                    <a:pt x="1" y="14240"/>
                    <a:pt x="526" y="16613"/>
                  </a:cubicBezTo>
                  <a:cubicBezTo>
                    <a:pt x="663" y="17230"/>
                    <a:pt x="902" y="17629"/>
                    <a:pt x="1268" y="17823"/>
                  </a:cubicBezTo>
                  <a:cubicBezTo>
                    <a:pt x="1450" y="17919"/>
                    <a:pt x="1651" y="17960"/>
                    <a:pt x="1870" y="17960"/>
                  </a:cubicBezTo>
                  <a:cubicBezTo>
                    <a:pt x="2434" y="17960"/>
                    <a:pt x="3121" y="17687"/>
                    <a:pt x="3927" y="17367"/>
                  </a:cubicBezTo>
                  <a:lnTo>
                    <a:pt x="4303" y="17230"/>
                  </a:lnTo>
                  <a:lnTo>
                    <a:pt x="4303" y="17230"/>
                  </a:lnTo>
                  <a:cubicBezTo>
                    <a:pt x="4041" y="17732"/>
                    <a:pt x="3950" y="18257"/>
                    <a:pt x="4041" y="18679"/>
                  </a:cubicBezTo>
                  <a:cubicBezTo>
                    <a:pt x="4064" y="18884"/>
                    <a:pt x="4178" y="19056"/>
                    <a:pt x="4360" y="19147"/>
                  </a:cubicBezTo>
                  <a:cubicBezTo>
                    <a:pt x="4422" y="19173"/>
                    <a:pt x="4486" y="19185"/>
                    <a:pt x="4551" y="19185"/>
                  </a:cubicBezTo>
                  <a:cubicBezTo>
                    <a:pt x="4774" y="19185"/>
                    <a:pt x="5021" y="19047"/>
                    <a:pt x="5330" y="18862"/>
                  </a:cubicBezTo>
                  <a:lnTo>
                    <a:pt x="5330" y="18862"/>
                  </a:lnTo>
                  <a:cubicBezTo>
                    <a:pt x="5285" y="19718"/>
                    <a:pt x="5273" y="20722"/>
                    <a:pt x="5616" y="21715"/>
                  </a:cubicBezTo>
                  <a:cubicBezTo>
                    <a:pt x="6118" y="23187"/>
                    <a:pt x="6882" y="23872"/>
                    <a:pt x="8024" y="23872"/>
                  </a:cubicBezTo>
                  <a:cubicBezTo>
                    <a:pt x="8480" y="23872"/>
                    <a:pt x="8994" y="23837"/>
                    <a:pt x="9302" y="23449"/>
                  </a:cubicBezTo>
                  <a:cubicBezTo>
                    <a:pt x="9667" y="23004"/>
                    <a:pt x="9690" y="22205"/>
                    <a:pt x="9393" y="20859"/>
                  </a:cubicBezTo>
                  <a:cubicBezTo>
                    <a:pt x="9199" y="19923"/>
                    <a:pt x="8880" y="19021"/>
                    <a:pt x="8457" y="18177"/>
                  </a:cubicBezTo>
                  <a:lnTo>
                    <a:pt x="8457" y="18177"/>
                  </a:lnTo>
                  <a:cubicBezTo>
                    <a:pt x="8621" y="18193"/>
                    <a:pt x="8770" y="18207"/>
                    <a:pt x="8902" y="18207"/>
                  </a:cubicBezTo>
                  <a:cubicBezTo>
                    <a:pt x="9140" y="18207"/>
                    <a:pt x="9326" y="18164"/>
                    <a:pt x="9450" y="18017"/>
                  </a:cubicBezTo>
                  <a:cubicBezTo>
                    <a:pt x="9576" y="17869"/>
                    <a:pt x="9610" y="17652"/>
                    <a:pt x="9541" y="17469"/>
                  </a:cubicBezTo>
                  <a:cubicBezTo>
                    <a:pt x="9416" y="16990"/>
                    <a:pt x="9119" y="16579"/>
                    <a:pt x="8731" y="16294"/>
                  </a:cubicBezTo>
                  <a:lnTo>
                    <a:pt x="8891" y="16282"/>
                  </a:lnTo>
                  <a:cubicBezTo>
                    <a:pt x="10101" y="16203"/>
                    <a:pt x="11059" y="16157"/>
                    <a:pt x="11504" y="15564"/>
                  </a:cubicBezTo>
                  <a:cubicBezTo>
                    <a:pt x="11755" y="15233"/>
                    <a:pt x="11801" y="14776"/>
                    <a:pt x="11664" y="14160"/>
                  </a:cubicBezTo>
                  <a:cubicBezTo>
                    <a:pt x="11265" y="12311"/>
                    <a:pt x="8332" y="8750"/>
                    <a:pt x="5924" y="8203"/>
                  </a:cubicBezTo>
                  <a:cubicBezTo>
                    <a:pt x="5710" y="8153"/>
                    <a:pt x="5504" y="8129"/>
                    <a:pt x="5306" y="812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24" name="Google Shape;2724;p57"/>
          <p:cNvGrpSpPr/>
          <p:nvPr/>
        </p:nvGrpSpPr>
        <p:grpSpPr>
          <a:xfrm>
            <a:off x="636453" y="2644458"/>
            <a:ext cx="978300" cy="1867800"/>
            <a:chOff x="7444650" y="2640725"/>
            <a:chExt cx="978300" cy="1867800"/>
          </a:xfrm>
        </p:grpSpPr>
        <p:sp>
          <p:nvSpPr>
            <p:cNvPr id="2725" name="Google Shape;2725;p57"/>
            <p:cNvSpPr/>
            <p:nvPr/>
          </p:nvSpPr>
          <p:spPr>
            <a:xfrm>
              <a:off x="7444650" y="2640725"/>
              <a:ext cx="978300" cy="18678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726" name="Google Shape;2726;p57"/>
            <p:cNvGrpSpPr/>
            <p:nvPr/>
          </p:nvGrpSpPr>
          <p:grpSpPr>
            <a:xfrm>
              <a:off x="7531374" y="2746669"/>
              <a:ext cx="804853" cy="1655913"/>
              <a:chOff x="7531374" y="2746669"/>
              <a:chExt cx="804853" cy="1655913"/>
            </a:xfrm>
          </p:grpSpPr>
          <p:sp>
            <p:nvSpPr>
              <p:cNvPr id="2727" name="Google Shape;2727;p57"/>
              <p:cNvSpPr/>
              <p:nvPr/>
            </p:nvSpPr>
            <p:spPr>
              <a:xfrm>
                <a:off x="7531374" y="2746669"/>
                <a:ext cx="804853" cy="746350"/>
              </a:xfrm>
              <a:custGeom>
                <a:avLst/>
                <a:gdLst/>
                <a:ahLst/>
                <a:cxnLst/>
                <a:rect l="l" t="t" r="r" b="b"/>
                <a:pathLst>
                  <a:path w="21828" h="20240" extrusionOk="0">
                    <a:moveTo>
                      <a:pt x="2100" y="6454"/>
                    </a:moveTo>
                    <a:lnTo>
                      <a:pt x="2100" y="6454"/>
                    </a:lnTo>
                    <a:cubicBezTo>
                      <a:pt x="2796" y="6580"/>
                      <a:pt x="3470" y="7093"/>
                      <a:pt x="3481" y="7093"/>
                    </a:cubicBezTo>
                    <a:cubicBezTo>
                      <a:pt x="3498" y="7105"/>
                      <a:pt x="3518" y="7110"/>
                      <a:pt x="3538" y="7110"/>
                    </a:cubicBezTo>
                    <a:cubicBezTo>
                      <a:pt x="3558" y="7110"/>
                      <a:pt x="3578" y="7105"/>
                      <a:pt x="3595" y="7093"/>
                    </a:cubicBezTo>
                    <a:cubicBezTo>
                      <a:pt x="3641" y="7070"/>
                      <a:pt x="3686" y="7025"/>
                      <a:pt x="3709" y="6979"/>
                    </a:cubicBezTo>
                    <a:cubicBezTo>
                      <a:pt x="3926" y="7116"/>
                      <a:pt x="4120" y="7276"/>
                      <a:pt x="4303" y="7447"/>
                    </a:cubicBezTo>
                    <a:cubicBezTo>
                      <a:pt x="4319" y="7464"/>
                      <a:pt x="4348" y="7474"/>
                      <a:pt x="4376" y="7474"/>
                    </a:cubicBezTo>
                    <a:cubicBezTo>
                      <a:pt x="4386" y="7474"/>
                      <a:pt x="4396" y="7473"/>
                      <a:pt x="4405" y="7470"/>
                    </a:cubicBezTo>
                    <a:cubicBezTo>
                      <a:pt x="4440" y="7458"/>
                      <a:pt x="4462" y="7424"/>
                      <a:pt x="4474" y="7390"/>
                    </a:cubicBezTo>
                    <a:lnTo>
                      <a:pt x="4485" y="7242"/>
                    </a:lnTo>
                    <a:cubicBezTo>
                      <a:pt x="4919" y="7367"/>
                      <a:pt x="5341" y="7835"/>
                      <a:pt x="5341" y="7835"/>
                    </a:cubicBezTo>
                    <a:cubicBezTo>
                      <a:pt x="5367" y="7861"/>
                      <a:pt x="5393" y="7873"/>
                      <a:pt x="5423" y="7873"/>
                    </a:cubicBezTo>
                    <a:cubicBezTo>
                      <a:pt x="5433" y="7873"/>
                      <a:pt x="5444" y="7872"/>
                      <a:pt x="5455" y="7869"/>
                    </a:cubicBezTo>
                    <a:cubicBezTo>
                      <a:pt x="5490" y="7858"/>
                      <a:pt x="5512" y="7824"/>
                      <a:pt x="5524" y="7778"/>
                    </a:cubicBezTo>
                    <a:lnTo>
                      <a:pt x="5547" y="7561"/>
                    </a:lnTo>
                    <a:cubicBezTo>
                      <a:pt x="5775" y="7766"/>
                      <a:pt x="5957" y="8006"/>
                      <a:pt x="6094" y="8291"/>
                    </a:cubicBezTo>
                    <a:cubicBezTo>
                      <a:pt x="6106" y="8326"/>
                      <a:pt x="6140" y="8348"/>
                      <a:pt x="6174" y="8348"/>
                    </a:cubicBezTo>
                    <a:cubicBezTo>
                      <a:pt x="6288" y="8348"/>
                      <a:pt x="6357" y="8234"/>
                      <a:pt x="6391" y="8109"/>
                    </a:cubicBezTo>
                    <a:cubicBezTo>
                      <a:pt x="6585" y="8280"/>
                      <a:pt x="6734" y="8508"/>
                      <a:pt x="6802" y="8759"/>
                    </a:cubicBezTo>
                    <a:cubicBezTo>
                      <a:pt x="6802" y="8794"/>
                      <a:pt x="6825" y="8816"/>
                      <a:pt x="6848" y="8839"/>
                    </a:cubicBezTo>
                    <a:cubicBezTo>
                      <a:pt x="6859" y="8845"/>
                      <a:pt x="6873" y="8848"/>
                      <a:pt x="6888" y="8848"/>
                    </a:cubicBezTo>
                    <a:cubicBezTo>
                      <a:pt x="6902" y="8848"/>
                      <a:pt x="6916" y="8845"/>
                      <a:pt x="6928" y="8839"/>
                    </a:cubicBezTo>
                    <a:cubicBezTo>
                      <a:pt x="6962" y="8828"/>
                      <a:pt x="7053" y="8794"/>
                      <a:pt x="7133" y="8600"/>
                    </a:cubicBezTo>
                    <a:cubicBezTo>
                      <a:pt x="7304" y="8805"/>
                      <a:pt x="7418" y="9045"/>
                      <a:pt x="7475" y="9307"/>
                    </a:cubicBezTo>
                    <a:cubicBezTo>
                      <a:pt x="7490" y="9360"/>
                      <a:pt x="7535" y="9387"/>
                      <a:pt x="7580" y="9387"/>
                    </a:cubicBezTo>
                    <a:cubicBezTo>
                      <a:pt x="7603" y="9387"/>
                      <a:pt x="7627" y="9380"/>
                      <a:pt x="7646" y="9364"/>
                    </a:cubicBezTo>
                    <a:lnTo>
                      <a:pt x="7841" y="9193"/>
                    </a:lnTo>
                    <a:cubicBezTo>
                      <a:pt x="7932" y="9433"/>
                      <a:pt x="8012" y="9672"/>
                      <a:pt x="8057" y="9923"/>
                    </a:cubicBezTo>
                    <a:cubicBezTo>
                      <a:pt x="8057" y="9946"/>
                      <a:pt x="8080" y="9969"/>
                      <a:pt x="8103" y="9992"/>
                    </a:cubicBezTo>
                    <a:cubicBezTo>
                      <a:pt x="8126" y="10003"/>
                      <a:pt x="8160" y="10003"/>
                      <a:pt x="8183" y="10003"/>
                    </a:cubicBezTo>
                    <a:cubicBezTo>
                      <a:pt x="8274" y="9958"/>
                      <a:pt x="8354" y="9912"/>
                      <a:pt x="8423" y="9843"/>
                    </a:cubicBezTo>
                    <a:cubicBezTo>
                      <a:pt x="8514" y="10083"/>
                      <a:pt x="8571" y="10346"/>
                      <a:pt x="8594" y="10597"/>
                    </a:cubicBezTo>
                    <a:cubicBezTo>
                      <a:pt x="8605" y="10631"/>
                      <a:pt x="8628" y="10665"/>
                      <a:pt x="8662" y="10677"/>
                    </a:cubicBezTo>
                    <a:cubicBezTo>
                      <a:pt x="8675" y="10685"/>
                      <a:pt x="8688" y="10689"/>
                      <a:pt x="8701" y="10689"/>
                    </a:cubicBezTo>
                    <a:cubicBezTo>
                      <a:pt x="8723" y="10689"/>
                      <a:pt x="8744" y="10679"/>
                      <a:pt x="8765" y="10665"/>
                    </a:cubicBezTo>
                    <a:lnTo>
                      <a:pt x="8879" y="10562"/>
                    </a:lnTo>
                    <a:cubicBezTo>
                      <a:pt x="9016" y="10928"/>
                      <a:pt x="8993" y="11521"/>
                      <a:pt x="8993" y="11521"/>
                    </a:cubicBezTo>
                    <a:cubicBezTo>
                      <a:pt x="8993" y="11567"/>
                      <a:pt x="9027" y="11612"/>
                      <a:pt x="9073" y="11624"/>
                    </a:cubicBezTo>
                    <a:cubicBezTo>
                      <a:pt x="9081" y="11626"/>
                      <a:pt x="9089" y="11627"/>
                      <a:pt x="9096" y="11627"/>
                    </a:cubicBezTo>
                    <a:cubicBezTo>
                      <a:pt x="9134" y="11627"/>
                      <a:pt x="9168" y="11605"/>
                      <a:pt x="9187" y="11567"/>
                    </a:cubicBezTo>
                    <a:cubicBezTo>
                      <a:pt x="9221" y="11498"/>
                      <a:pt x="9267" y="11441"/>
                      <a:pt x="9324" y="11384"/>
                    </a:cubicBezTo>
                    <a:cubicBezTo>
                      <a:pt x="9461" y="11715"/>
                      <a:pt x="9507" y="12069"/>
                      <a:pt x="9472" y="12423"/>
                    </a:cubicBezTo>
                    <a:lnTo>
                      <a:pt x="9472" y="12502"/>
                    </a:lnTo>
                    <a:cubicBezTo>
                      <a:pt x="9461" y="12560"/>
                      <a:pt x="9495" y="12617"/>
                      <a:pt x="9552" y="12639"/>
                    </a:cubicBezTo>
                    <a:cubicBezTo>
                      <a:pt x="9563" y="12643"/>
                      <a:pt x="9572" y="12645"/>
                      <a:pt x="9582" y="12645"/>
                    </a:cubicBezTo>
                    <a:cubicBezTo>
                      <a:pt x="9635" y="12645"/>
                      <a:pt x="9677" y="12593"/>
                      <a:pt x="9735" y="12525"/>
                    </a:cubicBezTo>
                    <a:cubicBezTo>
                      <a:pt x="9895" y="13164"/>
                      <a:pt x="10442" y="14283"/>
                      <a:pt x="10705" y="14796"/>
                    </a:cubicBezTo>
                    <a:cubicBezTo>
                      <a:pt x="9997" y="14020"/>
                      <a:pt x="8856" y="13632"/>
                      <a:pt x="8571" y="13541"/>
                    </a:cubicBezTo>
                    <a:cubicBezTo>
                      <a:pt x="8594" y="13507"/>
                      <a:pt x="8628" y="13473"/>
                      <a:pt x="8662" y="13438"/>
                    </a:cubicBezTo>
                    <a:cubicBezTo>
                      <a:pt x="8696" y="13404"/>
                      <a:pt x="8708" y="13358"/>
                      <a:pt x="8685" y="13313"/>
                    </a:cubicBezTo>
                    <a:cubicBezTo>
                      <a:pt x="8666" y="13285"/>
                      <a:pt x="8632" y="13264"/>
                      <a:pt x="8595" y="13264"/>
                    </a:cubicBezTo>
                    <a:cubicBezTo>
                      <a:pt x="8587" y="13264"/>
                      <a:pt x="8579" y="13265"/>
                      <a:pt x="8571" y="13267"/>
                    </a:cubicBezTo>
                    <a:cubicBezTo>
                      <a:pt x="8541" y="13276"/>
                      <a:pt x="8500" y="13280"/>
                      <a:pt x="8452" y="13280"/>
                    </a:cubicBezTo>
                    <a:cubicBezTo>
                      <a:pt x="8262" y="13280"/>
                      <a:pt x="7956" y="13217"/>
                      <a:pt x="7738" y="13153"/>
                    </a:cubicBezTo>
                    <a:cubicBezTo>
                      <a:pt x="7749" y="13119"/>
                      <a:pt x="7795" y="13073"/>
                      <a:pt x="7852" y="12993"/>
                    </a:cubicBezTo>
                    <a:cubicBezTo>
                      <a:pt x="7875" y="12959"/>
                      <a:pt x="7875" y="12913"/>
                      <a:pt x="7852" y="12879"/>
                    </a:cubicBezTo>
                    <a:cubicBezTo>
                      <a:pt x="7833" y="12851"/>
                      <a:pt x="7799" y="12830"/>
                      <a:pt x="7762" y="12830"/>
                    </a:cubicBezTo>
                    <a:cubicBezTo>
                      <a:pt x="7754" y="12830"/>
                      <a:pt x="7746" y="12831"/>
                      <a:pt x="7738" y="12833"/>
                    </a:cubicBezTo>
                    <a:cubicBezTo>
                      <a:pt x="7667" y="12844"/>
                      <a:pt x="7596" y="12849"/>
                      <a:pt x="7526" y="12849"/>
                    </a:cubicBezTo>
                    <a:cubicBezTo>
                      <a:pt x="7368" y="12849"/>
                      <a:pt x="7211" y="12824"/>
                      <a:pt x="7053" y="12776"/>
                    </a:cubicBezTo>
                    <a:cubicBezTo>
                      <a:pt x="6996" y="12708"/>
                      <a:pt x="6962" y="12628"/>
                      <a:pt x="6962" y="12537"/>
                    </a:cubicBezTo>
                    <a:cubicBezTo>
                      <a:pt x="6962" y="12502"/>
                      <a:pt x="6950" y="12480"/>
                      <a:pt x="6928" y="12457"/>
                    </a:cubicBezTo>
                    <a:cubicBezTo>
                      <a:pt x="6905" y="12445"/>
                      <a:pt x="6870" y="12434"/>
                      <a:pt x="6848" y="12434"/>
                    </a:cubicBezTo>
                    <a:cubicBezTo>
                      <a:pt x="6777" y="12450"/>
                      <a:pt x="6705" y="12458"/>
                      <a:pt x="6634" y="12458"/>
                    </a:cubicBezTo>
                    <a:cubicBezTo>
                      <a:pt x="6408" y="12458"/>
                      <a:pt x="6188" y="12379"/>
                      <a:pt x="6015" y="12240"/>
                    </a:cubicBezTo>
                    <a:cubicBezTo>
                      <a:pt x="6083" y="12137"/>
                      <a:pt x="6163" y="12046"/>
                      <a:pt x="6243" y="11955"/>
                    </a:cubicBezTo>
                    <a:cubicBezTo>
                      <a:pt x="6305" y="11892"/>
                      <a:pt x="6254" y="11792"/>
                      <a:pt x="6175" y="11792"/>
                    </a:cubicBezTo>
                    <a:cubicBezTo>
                      <a:pt x="6167" y="11792"/>
                      <a:pt x="6160" y="11793"/>
                      <a:pt x="6151" y="11795"/>
                    </a:cubicBezTo>
                    <a:cubicBezTo>
                      <a:pt x="6098" y="11800"/>
                      <a:pt x="6045" y="11803"/>
                      <a:pt x="5992" y="11803"/>
                    </a:cubicBezTo>
                    <a:cubicBezTo>
                      <a:pt x="5690" y="11803"/>
                      <a:pt x="5388" y="11720"/>
                      <a:pt x="5136" y="11555"/>
                    </a:cubicBezTo>
                    <a:cubicBezTo>
                      <a:pt x="5216" y="11464"/>
                      <a:pt x="5284" y="11361"/>
                      <a:pt x="5330" y="11236"/>
                    </a:cubicBezTo>
                    <a:cubicBezTo>
                      <a:pt x="5341" y="11213"/>
                      <a:pt x="5330" y="11167"/>
                      <a:pt x="5318" y="11144"/>
                    </a:cubicBezTo>
                    <a:cubicBezTo>
                      <a:pt x="5296" y="11110"/>
                      <a:pt x="5261" y="11099"/>
                      <a:pt x="5227" y="11099"/>
                    </a:cubicBezTo>
                    <a:cubicBezTo>
                      <a:pt x="5196" y="11101"/>
                      <a:pt x="5166" y="11102"/>
                      <a:pt x="5135" y="11102"/>
                    </a:cubicBezTo>
                    <a:cubicBezTo>
                      <a:pt x="4803" y="11102"/>
                      <a:pt x="4484" y="10988"/>
                      <a:pt x="4223" y="10779"/>
                    </a:cubicBezTo>
                    <a:lnTo>
                      <a:pt x="4577" y="10688"/>
                    </a:lnTo>
                    <a:cubicBezTo>
                      <a:pt x="4622" y="10677"/>
                      <a:pt x="4656" y="10631"/>
                      <a:pt x="4656" y="10585"/>
                    </a:cubicBezTo>
                    <a:cubicBezTo>
                      <a:pt x="4645" y="10528"/>
                      <a:pt x="4611" y="10494"/>
                      <a:pt x="4554" y="10494"/>
                    </a:cubicBezTo>
                    <a:cubicBezTo>
                      <a:pt x="4063" y="10460"/>
                      <a:pt x="3618" y="10003"/>
                      <a:pt x="3447" y="9798"/>
                    </a:cubicBezTo>
                    <a:cubicBezTo>
                      <a:pt x="3641" y="9729"/>
                      <a:pt x="3846" y="9695"/>
                      <a:pt x="4052" y="9684"/>
                    </a:cubicBezTo>
                    <a:cubicBezTo>
                      <a:pt x="4177" y="9661"/>
                      <a:pt x="4166" y="9490"/>
                      <a:pt x="4052" y="9478"/>
                    </a:cubicBezTo>
                    <a:cubicBezTo>
                      <a:pt x="3892" y="9478"/>
                      <a:pt x="3515" y="9193"/>
                      <a:pt x="3241" y="8953"/>
                    </a:cubicBezTo>
                    <a:cubicBezTo>
                      <a:pt x="3344" y="8919"/>
                      <a:pt x="3447" y="8896"/>
                      <a:pt x="3550" y="8885"/>
                    </a:cubicBezTo>
                    <a:cubicBezTo>
                      <a:pt x="3595" y="8885"/>
                      <a:pt x="3629" y="8851"/>
                      <a:pt x="3641" y="8805"/>
                    </a:cubicBezTo>
                    <a:cubicBezTo>
                      <a:pt x="3652" y="8759"/>
                      <a:pt x="3629" y="8725"/>
                      <a:pt x="3595" y="8702"/>
                    </a:cubicBezTo>
                    <a:cubicBezTo>
                      <a:pt x="3424" y="8611"/>
                      <a:pt x="3276" y="8485"/>
                      <a:pt x="3162" y="8326"/>
                    </a:cubicBezTo>
                    <a:cubicBezTo>
                      <a:pt x="3298" y="8291"/>
                      <a:pt x="3367" y="8132"/>
                      <a:pt x="3378" y="8097"/>
                    </a:cubicBezTo>
                    <a:cubicBezTo>
                      <a:pt x="3390" y="8063"/>
                      <a:pt x="3390" y="8029"/>
                      <a:pt x="3367" y="8006"/>
                    </a:cubicBezTo>
                    <a:cubicBezTo>
                      <a:pt x="2979" y="7458"/>
                      <a:pt x="2557" y="6945"/>
                      <a:pt x="2100" y="6454"/>
                    </a:cubicBezTo>
                    <a:close/>
                    <a:moveTo>
                      <a:pt x="19789" y="6454"/>
                    </a:moveTo>
                    <a:cubicBezTo>
                      <a:pt x="19378" y="6899"/>
                      <a:pt x="19024" y="7390"/>
                      <a:pt x="18705" y="7903"/>
                    </a:cubicBezTo>
                    <a:lnTo>
                      <a:pt x="18557" y="7960"/>
                    </a:lnTo>
                    <a:cubicBezTo>
                      <a:pt x="18499" y="7983"/>
                      <a:pt x="18477" y="8040"/>
                      <a:pt x="18499" y="8097"/>
                    </a:cubicBezTo>
                    <a:cubicBezTo>
                      <a:pt x="18534" y="8200"/>
                      <a:pt x="18614" y="8280"/>
                      <a:pt x="18716" y="8326"/>
                    </a:cubicBezTo>
                    <a:cubicBezTo>
                      <a:pt x="18602" y="8474"/>
                      <a:pt x="18454" y="8600"/>
                      <a:pt x="18283" y="8691"/>
                    </a:cubicBezTo>
                    <a:cubicBezTo>
                      <a:pt x="18248" y="8714"/>
                      <a:pt x="18226" y="8759"/>
                      <a:pt x="18237" y="8805"/>
                    </a:cubicBezTo>
                    <a:cubicBezTo>
                      <a:pt x="18248" y="8839"/>
                      <a:pt x="18283" y="8873"/>
                      <a:pt x="18328" y="8885"/>
                    </a:cubicBezTo>
                    <a:cubicBezTo>
                      <a:pt x="18431" y="8885"/>
                      <a:pt x="18534" y="8908"/>
                      <a:pt x="18636" y="8942"/>
                    </a:cubicBezTo>
                    <a:cubicBezTo>
                      <a:pt x="18363" y="9193"/>
                      <a:pt x="17986" y="9478"/>
                      <a:pt x="17826" y="9478"/>
                    </a:cubicBezTo>
                    <a:cubicBezTo>
                      <a:pt x="17712" y="9490"/>
                      <a:pt x="17712" y="9661"/>
                      <a:pt x="17826" y="9672"/>
                    </a:cubicBezTo>
                    <a:cubicBezTo>
                      <a:pt x="18032" y="9684"/>
                      <a:pt x="18237" y="9718"/>
                      <a:pt x="18431" y="9786"/>
                    </a:cubicBezTo>
                    <a:cubicBezTo>
                      <a:pt x="18260" y="9992"/>
                      <a:pt x="17815" y="10460"/>
                      <a:pt x="17324" y="10483"/>
                    </a:cubicBezTo>
                    <a:cubicBezTo>
                      <a:pt x="17278" y="10483"/>
                      <a:pt x="17233" y="10528"/>
                      <a:pt x="17233" y="10574"/>
                    </a:cubicBezTo>
                    <a:cubicBezTo>
                      <a:pt x="17233" y="10619"/>
                      <a:pt x="17256" y="10665"/>
                      <a:pt x="17301" y="10677"/>
                    </a:cubicBezTo>
                    <a:lnTo>
                      <a:pt x="17655" y="10779"/>
                    </a:lnTo>
                    <a:cubicBezTo>
                      <a:pt x="17394" y="10986"/>
                      <a:pt x="17049" y="11100"/>
                      <a:pt x="16711" y="11100"/>
                    </a:cubicBezTo>
                    <a:cubicBezTo>
                      <a:pt x="16694" y="11100"/>
                      <a:pt x="16678" y="11099"/>
                      <a:pt x="16662" y="11099"/>
                    </a:cubicBezTo>
                    <a:cubicBezTo>
                      <a:pt x="16628" y="11099"/>
                      <a:pt x="16594" y="11110"/>
                      <a:pt x="16571" y="11133"/>
                    </a:cubicBezTo>
                    <a:cubicBezTo>
                      <a:pt x="16548" y="11167"/>
                      <a:pt x="16548" y="11202"/>
                      <a:pt x="16559" y="11236"/>
                    </a:cubicBezTo>
                    <a:cubicBezTo>
                      <a:pt x="16605" y="11350"/>
                      <a:pt x="16674" y="11464"/>
                      <a:pt x="16765" y="11555"/>
                    </a:cubicBezTo>
                    <a:cubicBezTo>
                      <a:pt x="16513" y="11714"/>
                      <a:pt x="16224" y="11796"/>
                      <a:pt x="15927" y="11796"/>
                    </a:cubicBezTo>
                    <a:cubicBezTo>
                      <a:pt x="15860" y="11796"/>
                      <a:pt x="15793" y="11792"/>
                      <a:pt x="15726" y="11784"/>
                    </a:cubicBezTo>
                    <a:cubicBezTo>
                      <a:pt x="15718" y="11782"/>
                      <a:pt x="15711" y="11781"/>
                      <a:pt x="15703" y="11781"/>
                    </a:cubicBezTo>
                    <a:cubicBezTo>
                      <a:pt x="15669" y="11781"/>
                      <a:pt x="15642" y="11801"/>
                      <a:pt x="15624" y="11829"/>
                    </a:cubicBezTo>
                    <a:cubicBezTo>
                      <a:pt x="15601" y="11875"/>
                      <a:pt x="15612" y="11920"/>
                      <a:pt x="15635" y="11955"/>
                    </a:cubicBezTo>
                    <a:cubicBezTo>
                      <a:pt x="15726" y="12035"/>
                      <a:pt x="15795" y="12137"/>
                      <a:pt x="15875" y="12240"/>
                    </a:cubicBezTo>
                    <a:cubicBezTo>
                      <a:pt x="15692" y="12379"/>
                      <a:pt x="15477" y="12458"/>
                      <a:pt x="15254" y="12458"/>
                    </a:cubicBezTo>
                    <a:cubicBezTo>
                      <a:pt x="15184" y="12458"/>
                      <a:pt x="15113" y="12450"/>
                      <a:pt x="15042" y="12434"/>
                    </a:cubicBezTo>
                    <a:cubicBezTo>
                      <a:pt x="15019" y="12434"/>
                      <a:pt x="14985" y="12445"/>
                      <a:pt x="14962" y="12457"/>
                    </a:cubicBezTo>
                    <a:cubicBezTo>
                      <a:pt x="14939" y="12480"/>
                      <a:pt x="14927" y="12502"/>
                      <a:pt x="14927" y="12537"/>
                    </a:cubicBezTo>
                    <a:cubicBezTo>
                      <a:pt x="14927" y="12628"/>
                      <a:pt x="14893" y="12708"/>
                      <a:pt x="14836" y="12776"/>
                    </a:cubicBezTo>
                    <a:cubicBezTo>
                      <a:pt x="14679" y="12824"/>
                      <a:pt x="14521" y="12849"/>
                      <a:pt x="14360" y="12849"/>
                    </a:cubicBezTo>
                    <a:cubicBezTo>
                      <a:pt x="14287" y="12849"/>
                      <a:pt x="14214" y="12844"/>
                      <a:pt x="14140" y="12833"/>
                    </a:cubicBezTo>
                    <a:cubicBezTo>
                      <a:pt x="14134" y="12831"/>
                      <a:pt x="14128" y="12830"/>
                      <a:pt x="14121" y="12830"/>
                    </a:cubicBezTo>
                    <a:cubicBezTo>
                      <a:pt x="14090" y="12830"/>
                      <a:pt x="14056" y="12851"/>
                      <a:pt x="14037" y="12879"/>
                    </a:cubicBezTo>
                    <a:cubicBezTo>
                      <a:pt x="14015" y="12913"/>
                      <a:pt x="14015" y="12959"/>
                      <a:pt x="14037" y="12993"/>
                    </a:cubicBezTo>
                    <a:cubicBezTo>
                      <a:pt x="14094" y="13073"/>
                      <a:pt x="14129" y="13119"/>
                      <a:pt x="14151" y="13153"/>
                    </a:cubicBezTo>
                    <a:cubicBezTo>
                      <a:pt x="13933" y="13217"/>
                      <a:pt x="13620" y="13280"/>
                      <a:pt x="13433" y="13280"/>
                    </a:cubicBezTo>
                    <a:cubicBezTo>
                      <a:pt x="13385" y="13280"/>
                      <a:pt x="13346" y="13276"/>
                      <a:pt x="13318" y="13267"/>
                    </a:cubicBezTo>
                    <a:cubicBezTo>
                      <a:pt x="13310" y="13265"/>
                      <a:pt x="13302" y="13264"/>
                      <a:pt x="13294" y="13264"/>
                    </a:cubicBezTo>
                    <a:cubicBezTo>
                      <a:pt x="13257" y="13264"/>
                      <a:pt x="13223" y="13285"/>
                      <a:pt x="13204" y="13313"/>
                    </a:cubicBezTo>
                    <a:cubicBezTo>
                      <a:pt x="13181" y="13358"/>
                      <a:pt x="13181" y="13404"/>
                      <a:pt x="13216" y="13438"/>
                    </a:cubicBezTo>
                    <a:cubicBezTo>
                      <a:pt x="13250" y="13473"/>
                      <a:pt x="13284" y="13507"/>
                      <a:pt x="13307" y="13541"/>
                    </a:cubicBezTo>
                    <a:cubicBezTo>
                      <a:pt x="13022" y="13632"/>
                      <a:pt x="11880" y="14020"/>
                      <a:pt x="11173" y="14796"/>
                    </a:cubicBezTo>
                    <a:cubicBezTo>
                      <a:pt x="11435" y="14271"/>
                      <a:pt x="11983" y="13164"/>
                      <a:pt x="12154" y="12525"/>
                    </a:cubicBezTo>
                    <a:cubicBezTo>
                      <a:pt x="12200" y="12589"/>
                      <a:pt x="12245" y="12638"/>
                      <a:pt x="12291" y="12638"/>
                    </a:cubicBezTo>
                    <a:cubicBezTo>
                      <a:pt x="12302" y="12638"/>
                      <a:pt x="12314" y="12635"/>
                      <a:pt x="12325" y="12628"/>
                    </a:cubicBezTo>
                    <a:cubicBezTo>
                      <a:pt x="12371" y="12617"/>
                      <a:pt x="12405" y="12560"/>
                      <a:pt x="12405" y="12502"/>
                    </a:cubicBezTo>
                    <a:lnTo>
                      <a:pt x="12405" y="12423"/>
                    </a:lnTo>
                    <a:cubicBezTo>
                      <a:pt x="12360" y="12069"/>
                      <a:pt x="12405" y="11715"/>
                      <a:pt x="12542" y="11384"/>
                    </a:cubicBezTo>
                    <a:cubicBezTo>
                      <a:pt x="12599" y="11441"/>
                      <a:pt x="12645" y="11498"/>
                      <a:pt x="12691" y="11567"/>
                    </a:cubicBezTo>
                    <a:cubicBezTo>
                      <a:pt x="12700" y="11605"/>
                      <a:pt x="12741" y="11627"/>
                      <a:pt x="12781" y="11627"/>
                    </a:cubicBezTo>
                    <a:cubicBezTo>
                      <a:pt x="12789" y="11627"/>
                      <a:pt x="12797" y="11626"/>
                      <a:pt x="12805" y="11624"/>
                    </a:cubicBezTo>
                    <a:cubicBezTo>
                      <a:pt x="12850" y="11612"/>
                      <a:pt x="12873" y="11567"/>
                      <a:pt x="12873" y="11521"/>
                    </a:cubicBezTo>
                    <a:cubicBezTo>
                      <a:pt x="12873" y="11510"/>
                      <a:pt x="12850" y="10928"/>
                      <a:pt x="12987" y="10562"/>
                    </a:cubicBezTo>
                    <a:lnTo>
                      <a:pt x="13113" y="10665"/>
                    </a:lnTo>
                    <a:cubicBezTo>
                      <a:pt x="13130" y="10679"/>
                      <a:pt x="13151" y="10686"/>
                      <a:pt x="13172" y="10686"/>
                    </a:cubicBezTo>
                    <a:cubicBezTo>
                      <a:pt x="13218" y="10686"/>
                      <a:pt x="13265" y="10652"/>
                      <a:pt x="13273" y="10597"/>
                    </a:cubicBezTo>
                    <a:cubicBezTo>
                      <a:pt x="13296" y="10346"/>
                      <a:pt x="13364" y="10083"/>
                      <a:pt x="13455" y="9843"/>
                    </a:cubicBezTo>
                    <a:cubicBezTo>
                      <a:pt x="13524" y="9912"/>
                      <a:pt x="13592" y="9958"/>
                      <a:pt x="13684" y="9992"/>
                    </a:cubicBezTo>
                    <a:cubicBezTo>
                      <a:pt x="13695" y="9998"/>
                      <a:pt x="13709" y="10000"/>
                      <a:pt x="13723" y="10000"/>
                    </a:cubicBezTo>
                    <a:cubicBezTo>
                      <a:pt x="13738" y="10000"/>
                      <a:pt x="13752" y="9998"/>
                      <a:pt x="13763" y="9992"/>
                    </a:cubicBezTo>
                    <a:cubicBezTo>
                      <a:pt x="13786" y="9969"/>
                      <a:pt x="13809" y="9946"/>
                      <a:pt x="13809" y="9923"/>
                    </a:cubicBezTo>
                    <a:cubicBezTo>
                      <a:pt x="13866" y="9672"/>
                      <a:pt x="13935" y="9433"/>
                      <a:pt x="14037" y="9193"/>
                    </a:cubicBezTo>
                    <a:lnTo>
                      <a:pt x="14231" y="9364"/>
                    </a:lnTo>
                    <a:cubicBezTo>
                      <a:pt x="14248" y="9381"/>
                      <a:pt x="14271" y="9391"/>
                      <a:pt x="14295" y="9391"/>
                    </a:cubicBezTo>
                    <a:cubicBezTo>
                      <a:pt x="14304" y="9391"/>
                      <a:pt x="14313" y="9390"/>
                      <a:pt x="14323" y="9387"/>
                    </a:cubicBezTo>
                    <a:cubicBezTo>
                      <a:pt x="14357" y="9376"/>
                      <a:pt x="14380" y="9341"/>
                      <a:pt x="14391" y="9307"/>
                    </a:cubicBezTo>
                    <a:cubicBezTo>
                      <a:pt x="14448" y="9045"/>
                      <a:pt x="14574" y="8805"/>
                      <a:pt x="14756" y="8600"/>
                    </a:cubicBezTo>
                    <a:cubicBezTo>
                      <a:pt x="14825" y="8782"/>
                      <a:pt x="14916" y="8828"/>
                      <a:pt x="14950" y="8839"/>
                    </a:cubicBezTo>
                    <a:cubicBezTo>
                      <a:pt x="14960" y="8844"/>
                      <a:pt x="14971" y="8847"/>
                      <a:pt x="14983" y="8847"/>
                    </a:cubicBezTo>
                    <a:cubicBezTo>
                      <a:pt x="15000" y="8847"/>
                      <a:pt x="15017" y="8841"/>
                      <a:pt x="15030" y="8828"/>
                    </a:cubicBezTo>
                    <a:cubicBezTo>
                      <a:pt x="15053" y="8816"/>
                      <a:pt x="15076" y="8794"/>
                      <a:pt x="15076" y="8759"/>
                    </a:cubicBezTo>
                    <a:cubicBezTo>
                      <a:pt x="15144" y="8508"/>
                      <a:pt x="15293" y="8280"/>
                      <a:pt x="15487" y="8109"/>
                    </a:cubicBezTo>
                    <a:cubicBezTo>
                      <a:pt x="15521" y="8223"/>
                      <a:pt x="15589" y="8337"/>
                      <a:pt x="15704" y="8337"/>
                    </a:cubicBezTo>
                    <a:cubicBezTo>
                      <a:pt x="15738" y="8337"/>
                      <a:pt x="15772" y="8326"/>
                      <a:pt x="15795" y="8291"/>
                    </a:cubicBezTo>
                    <a:cubicBezTo>
                      <a:pt x="15920" y="8006"/>
                      <a:pt x="16103" y="7766"/>
                      <a:pt x="16343" y="7561"/>
                    </a:cubicBezTo>
                    <a:lnTo>
                      <a:pt x="16354" y="7778"/>
                    </a:lnTo>
                    <a:cubicBezTo>
                      <a:pt x="16361" y="7836"/>
                      <a:pt x="16410" y="7871"/>
                      <a:pt x="16460" y="7871"/>
                    </a:cubicBezTo>
                    <a:cubicBezTo>
                      <a:pt x="16488" y="7871"/>
                      <a:pt x="16516" y="7860"/>
                      <a:pt x="16537" y="7835"/>
                    </a:cubicBezTo>
                    <a:cubicBezTo>
                      <a:pt x="16537" y="7835"/>
                      <a:pt x="16959" y="7367"/>
                      <a:pt x="17393" y="7242"/>
                    </a:cubicBezTo>
                    <a:lnTo>
                      <a:pt x="17404" y="7390"/>
                    </a:lnTo>
                    <a:cubicBezTo>
                      <a:pt x="17411" y="7442"/>
                      <a:pt x="17459" y="7475"/>
                      <a:pt x="17506" y="7475"/>
                    </a:cubicBezTo>
                    <a:cubicBezTo>
                      <a:pt x="17531" y="7475"/>
                      <a:pt x="17556" y="7466"/>
                      <a:pt x="17575" y="7447"/>
                    </a:cubicBezTo>
                    <a:cubicBezTo>
                      <a:pt x="17769" y="7253"/>
                      <a:pt x="17997" y="7082"/>
                      <a:pt x="18226" y="6933"/>
                    </a:cubicBezTo>
                    <a:cubicBezTo>
                      <a:pt x="18237" y="6945"/>
                      <a:pt x="18237" y="6956"/>
                      <a:pt x="18237" y="6990"/>
                    </a:cubicBezTo>
                    <a:cubicBezTo>
                      <a:pt x="18220" y="7059"/>
                      <a:pt x="18279" y="7114"/>
                      <a:pt x="18339" y="7114"/>
                    </a:cubicBezTo>
                    <a:cubicBezTo>
                      <a:pt x="18359" y="7114"/>
                      <a:pt x="18379" y="7108"/>
                      <a:pt x="18397" y="7093"/>
                    </a:cubicBezTo>
                    <a:cubicBezTo>
                      <a:pt x="18408" y="7082"/>
                      <a:pt x="19082" y="6568"/>
                      <a:pt x="19789" y="6454"/>
                    </a:cubicBezTo>
                    <a:close/>
                    <a:moveTo>
                      <a:pt x="10945" y="463"/>
                    </a:moveTo>
                    <a:cubicBezTo>
                      <a:pt x="11116" y="828"/>
                      <a:pt x="11207" y="1216"/>
                      <a:pt x="11219" y="1615"/>
                    </a:cubicBezTo>
                    <a:cubicBezTo>
                      <a:pt x="11230" y="1775"/>
                      <a:pt x="11241" y="1923"/>
                      <a:pt x="11276" y="2083"/>
                    </a:cubicBezTo>
                    <a:cubicBezTo>
                      <a:pt x="11276" y="2117"/>
                      <a:pt x="11298" y="2152"/>
                      <a:pt x="11333" y="2175"/>
                    </a:cubicBezTo>
                    <a:cubicBezTo>
                      <a:pt x="11358" y="2187"/>
                      <a:pt x="11383" y="2192"/>
                      <a:pt x="11409" y="2192"/>
                    </a:cubicBezTo>
                    <a:cubicBezTo>
                      <a:pt x="11455" y="2192"/>
                      <a:pt x="11503" y="2178"/>
                      <a:pt x="11561" y="2163"/>
                    </a:cubicBezTo>
                    <a:cubicBezTo>
                      <a:pt x="11652" y="2129"/>
                      <a:pt x="11755" y="2106"/>
                      <a:pt x="11846" y="2095"/>
                    </a:cubicBezTo>
                    <a:lnTo>
                      <a:pt x="11846" y="2095"/>
                    </a:lnTo>
                    <a:cubicBezTo>
                      <a:pt x="12017" y="2403"/>
                      <a:pt x="11949" y="3247"/>
                      <a:pt x="11778" y="3396"/>
                    </a:cubicBezTo>
                    <a:cubicBezTo>
                      <a:pt x="11696" y="3469"/>
                      <a:pt x="11767" y="3578"/>
                      <a:pt x="11851" y="3578"/>
                    </a:cubicBezTo>
                    <a:cubicBezTo>
                      <a:pt x="11872" y="3578"/>
                      <a:pt x="11894" y="3571"/>
                      <a:pt x="11915" y="3555"/>
                    </a:cubicBezTo>
                    <a:cubicBezTo>
                      <a:pt x="12029" y="3453"/>
                      <a:pt x="12154" y="3384"/>
                      <a:pt x="12303" y="3339"/>
                    </a:cubicBezTo>
                    <a:lnTo>
                      <a:pt x="12303" y="3339"/>
                    </a:lnTo>
                    <a:cubicBezTo>
                      <a:pt x="12314" y="3590"/>
                      <a:pt x="12314" y="4252"/>
                      <a:pt x="11995" y="4628"/>
                    </a:cubicBezTo>
                    <a:cubicBezTo>
                      <a:pt x="11960" y="4662"/>
                      <a:pt x="11960" y="4719"/>
                      <a:pt x="11995" y="4754"/>
                    </a:cubicBezTo>
                    <a:cubicBezTo>
                      <a:pt x="12017" y="4776"/>
                      <a:pt x="12044" y="4788"/>
                      <a:pt x="12072" y="4788"/>
                    </a:cubicBezTo>
                    <a:cubicBezTo>
                      <a:pt x="12088" y="4788"/>
                      <a:pt x="12104" y="4785"/>
                      <a:pt x="12120" y="4776"/>
                    </a:cubicBezTo>
                    <a:cubicBezTo>
                      <a:pt x="12303" y="4685"/>
                      <a:pt x="12508" y="4617"/>
                      <a:pt x="12714" y="4594"/>
                    </a:cubicBezTo>
                    <a:lnTo>
                      <a:pt x="12714" y="4594"/>
                    </a:lnTo>
                    <a:cubicBezTo>
                      <a:pt x="12736" y="4834"/>
                      <a:pt x="12736" y="5507"/>
                      <a:pt x="12348" y="5906"/>
                    </a:cubicBezTo>
                    <a:cubicBezTo>
                      <a:pt x="12282" y="5973"/>
                      <a:pt x="12342" y="6080"/>
                      <a:pt x="12424" y="6080"/>
                    </a:cubicBezTo>
                    <a:cubicBezTo>
                      <a:pt x="12440" y="6080"/>
                      <a:pt x="12457" y="6075"/>
                      <a:pt x="12474" y="6066"/>
                    </a:cubicBezTo>
                    <a:lnTo>
                      <a:pt x="12862" y="5861"/>
                    </a:lnTo>
                    <a:lnTo>
                      <a:pt x="12862" y="5861"/>
                    </a:lnTo>
                    <a:cubicBezTo>
                      <a:pt x="12839" y="6260"/>
                      <a:pt x="12645" y="6625"/>
                      <a:pt x="12337" y="6876"/>
                    </a:cubicBezTo>
                    <a:cubicBezTo>
                      <a:pt x="12314" y="6899"/>
                      <a:pt x="12291" y="6933"/>
                      <a:pt x="12303" y="6968"/>
                    </a:cubicBezTo>
                    <a:cubicBezTo>
                      <a:pt x="12303" y="7002"/>
                      <a:pt x="12325" y="7036"/>
                      <a:pt x="12360" y="7047"/>
                    </a:cubicBezTo>
                    <a:cubicBezTo>
                      <a:pt x="12497" y="7116"/>
                      <a:pt x="12645" y="7150"/>
                      <a:pt x="12805" y="7150"/>
                    </a:cubicBezTo>
                    <a:cubicBezTo>
                      <a:pt x="12725" y="7538"/>
                      <a:pt x="12497" y="7869"/>
                      <a:pt x="12177" y="8097"/>
                    </a:cubicBezTo>
                    <a:cubicBezTo>
                      <a:pt x="12097" y="8154"/>
                      <a:pt x="12131" y="8280"/>
                      <a:pt x="12223" y="8280"/>
                    </a:cubicBezTo>
                    <a:cubicBezTo>
                      <a:pt x="12371" y="8291"/>
                      <a:pt x="12520" y="8314"/>
                      <a:pt x="12656" y="8337"/>
                    </a:cubicBezTo>
                    <a:cubicBezTo>
                      <a:pt x="12588" y="8691"/>
                      <a:pt x="12394" y="8999"/>
                      <a:pt x="12097" y="9193"/>
                    </a:cubicBezTo>
                    <a:cubicBezTo>
                      <a:pt x="12017" y="9250"/>
                      <a:pt x="12040" y="9364"/>
                      <a:pt x="12143" y="9376"/>
                    </a:cubicBezTo>
                    <a:cubicBezTo>
                      <a:pt x="12257" y="9387"/>
                      <a:pt x="12371" y="9421"/>
                      <a:pt x="12474" y="9478"/>
                    </a:cubicBezTo>
                    <a:cubicBezTo>
                      <a:pt x="12360" y="9695"/>
                      <a:pt x="12131" y="10106"/>
                      <a:pt x="11926" y="10231"/>
                    </a:cubicBezTo>
                    <a:cubicBezTo>
                      <a:pt x="11846" y="10277"/>
                      <a:pt x="11869" y="10403"/>
                      <a:pt x="11960" y="10414"/>
                    </a:cubicBezTo>
                    <a:cubicBezTo>
                      <a:pt x="12074" y="10425"/>
                      <a:pt x="12189" y="10448"/>
                      <a:pt x="12291" y="10494"/>
                    </a:cubicBezTo>
                    <a:cubicBezTo>
                      <a:pt x="12097" y="10814"/>
                      <a:pt x="11755" y="11281"/>
                      <a:pt x="11595" y="11361"/>
                    </a:cubicBezTo>
                    <a:cubicBezTo>
                      <a:pt x="11499" y="11404"/>
                      <a:pt x="11543" y="11546"/>
                      <a:pt x="11642" y="11546"/>
                    </a:cubicBezTo>
                    <a:cubicBezTo>
                      <a:pt x="11649" y="11546"/>
                      <a:pt x="11656" y="11545"/>
                      <a:pt x="11664" y="11544"/>
                    </a:cubicBezTo>
                    <a:cubicBezTo>
                      <a:pt x="11707" y="11538"/>
                      <a:pt x="11744" y="11536"/>
                      <a:pt x="11774" y="11536"/>
                    </a:cubicBezTo>
                    <a:cubicBezTo>
                      <a:pt x="11870" y="11536"/>
                      <a:pt x="11903" y="11558"/>
                      <a:pt x="11903" y="11567"/>
                    </a:cubicBezTo>
                    <a:cubicBezTo>
                      <a:pt x="11629" y="12023"/>
                      <a:pt x="11424" y="12525"/>
                      <a:pt x="11287" y="13039"/>
                    </a:cubicBezTo>
                    <a:cubicBezTo>
                      <a:pt x="11139" y="13609"/>
                      <a:pt x="11025" y="14191"/>
                      <a:pt x="10967" y="14774"/>
                    </a:cubicBezTo>
                    <a:cubicBezTo>
                      <a:pt x="10956" y="14819"/>
                      <a:pt x="10990" y="14865"/>
                      <a:pt x="11036" y="14888"/>
                    </a:cubicBezTo>
                    <a:lnTo>
                      <a:pt x="11093" y="14888"/>
                    </a:lnTo>
                    <a:cubicBezTo>
                      <a:pt x="11070" y="14910"/>
                      <a:pt x="11047" y="14945"/>
                      <a:pt x="11025" y="14968"/>
                    </a:cubicBezTo>
                    <a:cubicBezTo>
                      <a:pt x="11002" y="15002"/>
                      <a:pt x="11002" y="15047"/>
                      <a:pt x="11013" y="15082"/>
                    </a:cubicBezTo>
                    <a:cubicBezTo>
                      <a:pt x="11025" y="15082"/>
                      <a:pt x="11025" y="15093"/>
                      <a:pt x="11036" y="15093"/>
                    </a:cubicBezTo>
                    <a:cubicBezTo>
                      <a:pt x="11025" y="15104"/>
                      <a:pt x="11013" y="15127"/>
                      <a:pt x="11013" y="15139"/>
                    </a:cubicBezTo>
                    <a:cubicBezTo>
                      <a:pt x="11002" y="15162"/>
                      <a:pt x="11002" y="15184"/>
                      <a:pt x="11013" y="15207"/>
                    </a:cubicBezTo>
                    <a:cubicBezTo>
                      <a:pt x="11007" y="15201"/>
                      <a:pt x="11002" y="15199"/>
                      <a:pt x="10997" y="15199"/>
                    </a:cubicBezTo>
                    <a:cubicBezTo>
                      <a:pt x="10993" y="15199"/>
                      <a:pt x="10990" y="15201"/>
                      <a:pt x="10990" y="15207"/>
                    </a:cubicBezTo>
                    <a:cubicBezTo>
                      <a:pt x="10979" y="15184"/>
                      <a:pt x="10979" y="15173"/>
                      <a:pt x="10979" y="15162"/>
                    </a:cubicBezTo>
                    <a:cubicBezTo>
                      <a:pt x="10956" y="15127"/>
                      <a:pt x="10922" y="15116"/>
                      <a:pt x="10899" y="15104"/>
                    </a:cubicBezTo>
                    <a:lnTo>
                      <a:pt x="10899" y="15116"/>
                    </a:lnTo>
                    <a:cubicBezTo>
                      <a:pt x="10888" y="15093"/>
                      <a:pt x="10876" y="15082"/>
                      <a:pt x="10865" y="15082"/>
                    </a:cubicBezTo>
                    <a:cubicBezTo>
                      <a:pt x="10876" y="15047"/>
                      <a:pt x="10876" y="15013"/>
                      <a:pt x="10865" y="14990"/>
                    </a:cubicBezTo>
                    <a:lnTo>
                      <a:pt x="10899" y="14990"/>
                    </a:lnTo>
                    <a:cubicBezTo>
                      <a:pt x="10945" y="14968"/>
                      <a:pt x="10979" y="14922"/>
                      <a:pt x="10967" y="14876"/>
                    </a:cubicBezTo>
                    <a:cubicBezTo>
                      <a:pt x="10819" y="14169"/>
                      <a:pt x="10636" y="13473"/>
                      <a:pt x="10408" y="12776"/>
                    </a:cubicBezTo>
                    <a:cubicBezTo>
                      <a:pt x="10294" y="12457"/>
                      <a:pt x="10169" y="12160"/>
                      <a:pt x="10066" y="11920"/>
                    </a:cubicBezTo>
                    <a:cubicBezTo>
                      <a:pt x="10009" y="11806"/>
                      <a:pt x="9952" y="11681"/>
                      <a:pt x="9918" y="11601"/>
                    </a:cubicBezTo>
                    <a:lnTo>
                      <a:pt x="9918" y="11601"/>
                    </a:lnTo>
                    <a:lnTo>
                      <a:pt x="9986" y="11612"/>
                    </a:lnTo>
                    <a:cubicBezTo>
                      <a:pt x="10052" y="11623"/>
                      <a:pt x="10105" y="11633"/>
                      <a:pt x="10147" y="11633"/>
                    </a:cubicBezTo>
                    <a:cubicBezTo>
                      <a:pt x="10199" y="11633"/>
                      <a:pt x="10235" y="11617"/>
                      <a:pt x="10260" y="11567"/>
                    </a:cubicBezTo>
                    <a:cubicBezTo>
                      <a:pt x="10283" y="11532"/>
                      <a:pt x="10283" y="11475"/>
                      <a:pt x="10214" y="11418"/>
                    </a:cubicBezTo>
                    <a:lnTo>
                      <a:pt x="10146" y="11361"/>
                    </a:lnTo>
                    <a:cubicBezTo>
                      <a:pt x="9815" y="11122"/>
                      <a:pt x="9552" y="10791"/>
                      <a:pt x="9381" y="10425"/>
                    </a:cubicBezTo>
                    <a:lnTo>
                      <a:pt x="9381" y="10425"/>
                    </a:lnTo>
                    <a:cubicBezTo>
                      <a:pt x="9472" y="10437"/>
                      <a:pt x="9564" y="10448"/>
                      <a:pt x="9666" y="10471"/>
                    </a:cubicBezTo>
                    <a:cubicBezTo>
                      <a:pt x="9676" y="10477"/>
                      <a:pt x="9686" y="10480"/>
                      <a:pt x="9698" y="10480"/>
                    </a:cubicBezTo>
                    <a:cubicBezTo>
                      <a:pt x="9729" y="10480"/>
                      <a:pt x="9764" y="10459"/>
                      <a:pt x="9781" y="10425"/>
                    </a:cubicBezTo>
                    <a:cubicBezTo>
                      <a:pt x="9803" y="10391"/>
                      <a:pt x="9792" y="10334"/>
                      <a:pt x="9758" y="10300"/>
                    </a:cubicBezTo>
                    <a:cubicBezTo>
                      <a:pt x="9758" y="10300"/>
                      <a:pt x="9233" y="9855"/>
                      <a:pt x="9039" y="9467"/>
                    </a:cubicBezTo>
                    <a:lnTo>
                      <a:pt x="9233" y="9455"/>
                    </a:lnTo>
                    <a:cubicBezTo>
                      <a:pt x="9313" y="9455"/>
                      <a:pt x="9358" y="9353"/>
                      <a:pt x="9301" y="9296"/>
                    </a:cubicBezTo>
                    <a:cubicBezTo>
                      <a:pt x="9107" y="9067"/>
                      <a:pt x="8936" y="8828"/>
                      <a:pt x="8799" y="8565"/>
                    </a:cubicBezTo>
                    <a:cubicBezTo>
                      <a:pt x="8913" y="8565"/>
                      <a:pt x="9016" y="8554"/>
                      <a:pt x="9119" y="8520"/>
                    </a:cubicBezTo>
                    <a:cubicBezTo>
                      <a:pt x="9141" y="8508"/>
                      <a:pt x="9164" y="8485"/>
                      <a:pt x="9176" y="8451"/>
                    </a:cubicBezTo>
                    <a:cubicBezTo>
                      <a:pt x="9176" y="8417"/>
                      <a:pt x="9176" y="8394"/>
                      <a:pt x="9153" y="8371"/>
                    </a:cubicBezTo>
                    <a:cubicBezTo>
                      <a:pt x="8993" y="8132"/>
                      <a:pt x="8845" y="7881"/>
                      <a:pt x="8719" y="7630"/>
                    </a:cubicBezTo>
                    <a:lnTo>
                      <a:pt x="9027" y="7618"/>
                    </a:lnTo>
                    <a:cubicBezTo>
                      <a:pt x="9062" y="7618"/>
                      <a:pt x="9096" y="7595"/>
                      <a:pt x="9107" y="7561"/>
                    </a:cubicBezTo>
                    <a:cubicBezTo>
                      <a:pt x="9130" y="7527"/>
                      <a:pt x="9119" y="7493"/>
                      <a:pt x="9096" y="7458"/>
                    </a:cubicBezTo>
                    <a:cubicBezTo>
                      <a:pt x="8936" y="7207"/>
                      <a:pt x="8822" y="6933"/>
                      <a:pt x="8788" y="6637"/>
                    </a:cubicBezTo>
                    <a:lnTo>
                      <a:pt x="8788" y="6637"/>
                    </a:lnTo>
                    <a:cubicBezTo>
                      <a:pt x="8865" y="6675"/>
                      <a:pt x="8948" y="6698"/>
                      <a:pt x="9029" y="6698"/>
                    </a:cubicBezTo>
                    <a:cubicBezTo>
                      <a:pt x="9067" y="6698"/>
                      <a:pt x="9105" y="6693"/>
                      <a:pt x="9141" y="6682"/>
                    </a:cubicBezTo>
                    <a:cubicBezTo>
                      <a:pt x="9176" y="6671"/>
                      <a:pt x="9199" y="6648"/>
                      <a:pt x="9199" y="6614"/>
                    </a:cubicBezTo>
                    <a:cubicBezTo>
                      <a:pt x="9210" y="6591"/>
                      <a:pt x="9199" y="6557"/>
                      <a:pt x="9187" y="6534"/>
                    </a:cubicBezTo>
                    <a:cubicBezTo>
                      <a:pt x="9027" y="6283"/>
                      <a:pt x="8947" y="5998"/>
                      <a:pt x="8959" y="5701"/>
                    </a:cubicBezTo>
                    <a:lnTo>
                      <a:pt x="8959" y="5701"/>
                    </a:lnTo>
                    <a:cubicBezTo>
                      <a:pt x="9038" y="5751"/>
                      <a:pt x="9127" y="5788"/>
                      <a:pt x="9204" y="5788"/>
                    </a:cubicBezTo>
                    <a:cubicBezTo>
                      <a:pt x="9249" y="5788"/>
                      <a:pt x="9291" y="5776"/>
                      <a:pt x="9324" y="5747"/>
                    </a:cubicBezTo>
                    <a:cubicBezTo>
                      <a:pt x="9347" y="5712"/>
                      <a:pt x="9358" y="5667"/>
                      <a:pt x="9347" y="5632"/>
                    </a:cubicBezTo>
                    <a:cubicBezTo>
                      <a:pt x="9199" y="5222"/>
                      <a:pt x="9130" y="4788"/>
                      <a:pt x="9176" y="4354"/>
                    </a:cubicBezTo>
                    <a:lnTo>
                      <a:pt x="9176" y="4354"/>
                    </a:lnTo>
                    <a:lnTo>
                      <a:pt x="9450" y="4468"/>
                    </a:lnTo>
                    <a:cubicBezTo>
                      <a:pt x="9459" y="4471"/>
                      <a:pt x="9468" y="4473"/>
                      <a:pt x="9477" y="4473"/>
                    </a:cubicBezTo>
                    <a:cubicBezTo>
                      <a:pt x="9502" y="4473"/>
                      <a:pt x="9527" y="4462"/>
                      <a:pt x="9552" y="4446"/>
                    </a:cubicBezTo>
                    <a:cubicBezTo>
                      <a:pt x="9575" y="4423"/>
                      <a:pt x="9587" y="4388"/>
                      <a:pt x="9587" y="4354"/>
                    </a:cubicBezTo>
                    <a:cubicBezTo>
                      <a:pt x="9518" y="4080"/>
                      <a:pt x="9404" y="3350"/>
                      <a:pt x="9587" y="2985"/>
                    </a:cubicBezTo>
                    <a:cubicBezTo>
                      <a:pt x="9678" y="3065"/>
                      <a:pt x="9769" y="3145"/>
                      <a:pt x="9860" y="3236"/>
                    </a:cubicBezTo>
                    <a:cubicBezTo>
                      <a:pt x="9875" y="3258"/>
                      <a:pt x="9899" y="3271"/>
                      <a:pt x="9927" y="3271"/>
                    </a:cubicBezTo>
                    <a:cubicBezTo>
                      <a:pt x="9942" y="3271"/>
                      <a:pt x="9958" y="3267"/>
                      <a:pt x="9975" y="3259"/>
                    </a:cubicBezTo>
                    <a:cubicBezTo>
                      <a:pt x="10009" y="3247"/>
                      <a:pt x="10032" y="3202"/>
                      <a:pt x="10032" y="3156"/>
                    </a:cubicBezTo>
                    <a:cubicBezTo>
                      <a:pt x="9997" y="2871"/>
                      <a:pt x="9940" y="2117"/>
                      <a:pt x="10112" y="1752"/>
                    </a:cubicBezTo>
                    <a:cubicBezTo>
                      <a:pt x="10214" y="1821"/>
                      <a:pt x="10306" y="1901"/>
                      <a:pt x="10385" y="2003"/>
                    </a:cubicBezTo>
                    <a:cubicBezTo>
                      <a:pt x="10404" y="2026"/>
                      <a:pt x="10430" y="2036"/>
                      <a:pt x="10456" y="2036"/>
                    </a:cubicBezTo>
                    <a:cubicBezTo>
                      <a:pt x="10510" y="2036"/>
                      <a:pt x="10564" y="1993"/>
                      <a:pt x="10557" y="1923"/>
                    </a:cubicBezTo>
                    <a:cubicBezTo>
                      <a:pt x="10545" y="1729"/>
                      <a:pt x="10579" y="1535"/>
                      <a:pt x="10636" y="1353"/>
                    </a:cubicBezTo>
                    <a:cubicBezTo>
                      <a:pt x="10671" y="1273"/>
                      <a:pt x="10705" y="1182"/>
                      <a:pt x="10739" y="1090"/>
                    </a:cubicBezTo>
                    <a:cubicBezTo>
                      <a:pt x="10830" y="896"/>
                      <a:pt x="10899" y="680"/>
                      <a:pt x="10945" y="463"/>
                    </a:cubicBezTo>
                    <a:close/>
                    <a:moveTo>
                      <a:pt x="3401" y="12434"/>
                    </a:moveTo>
                    <a:cubicBezTo>
                      <a:pt x="3641" y="12457"/>
                      <a:pt x="4154" y="12548"/>
                      <a:pt x="4417" y="12868"/>
                    </a:cubicBezTo>
                    <a:cubicBezTo>
                      <a:pt x="4432" y="12898"/>
                      <a:pt x="4462" y="12913"/>
                      <a:pt x="4495" y="12913"/>
                    </a:cubicBezTo>
                    <a:cubicBezTo>
                      <a:pt x="4511" y="12913"/>
                      <a:pt x="4527" y="12910"/>
                      <a:pt x="4542" y="12902"/>
                    </a:cubicBezTo>
                    <a:cubicBezTo>
                      <a:pt x="4577" y="12868"/>
                      <a:pt x="4599" y="12822"/>
                      <a:pt x="4588" y="12776"/>
                    </a:cubicBezTo>
                    <a:lnTo>
                      <a:pt x="4485" y="12502"/>
                    </a:lnTo>
                    <a:lnTo>
                      <a:pt x="4485" y="12502"/>
                    </a:lnTo>
                    <a:cubicBezTo>
                      <a:pt x="4771" y="12594"/>
                      <a:pt x="5022" y="12788"/>
                      <a:pt x="5181" y="13039"/>
                    </a:cubicBezTo>
                    <a:cubicBezTo>
                      <a:pt x="5199" y="13075"/>
                      <a:pt x="5233" y="13092"/>
                      <a:pt x="5267" y="13092"/>
                    </a:cubicBezTo>
                    <a:cubicBezTo>
                      <a:pt x="5299" y="13092"/>
                      <a:pt x="5331" y="13078"/>
                      <a:pt x="5353" y="13050"/>
                    </a:cubicBezTo>
                    <a:cubicBezTo>
                      <a:pt x="5410" y="12959"/>
                      <a:pt x="5455" y="12856"/>
                      <a:pt x="5478" y="12754"/>
                    </a:cubicBezTo>
                    <a:cubicBezTo>
                      <a:pt x="5752" y="12879"/>
                      <a:pt x="5980" y="13096"/>
                      <a:pt x="6129" y="13358"/>
                    </a:cubicBezTo>
                    <a:cubicBezTo>
                      <a:pt x="6151" y="13393"/>
                      <a:pt x="6186" y="13415"/>
                      <a:pt x="6231" y="13415"/>
                    </a:cubicBezTo>
                    <a:cubicBezTo>
                      <a:pt x="6277" y="13415"/>
                      <a:pt x="6311" y="13381"/>
                      <a:pt x="6323" y="13336"/>
                    </a:cubicBezTo>
                    <a:cubicBezTo>
                      <a:pt x="6334" y="13244"/>
                      <a:pt x="6368" y="13142"/>
                      <a:pt x="6391" y="13050"/>
                    </a:cubicBezTo>
                    <a:cubicBezTo>
                      <a:pt x="6631" y="13130"/>
                      <a:pt x="6825" y="13301"/>
                      <a:pt x="6928" y="13530"/>
                    </a:cubicBezTo>
                    <a:cubicBezTo>
                      <a:pt x="6950" y="13560"/>
                      <a:pt x="6983" y="13580"/>
                      <a:pt x="7020" y="13580"/>
                    </a:cubicBezTo>
                    <a:cubicBezTo>
                      <a:pt x="7038" y="13580"/>
                      <a:pt x="7057" y="13575"/>
                      <a:pt x="7076" y="13564"/>
                    </a:cubicBezTo>
                    <a:cubicBezTo>
                      <a:pt x="7123" y="13536"/>
                      <a:pt x="7178" y="13515"/>
                      <a:pt x="7234" y="13515"/>
                    </a:cubicBezTo>
                    <a:cubicBezTo>
                      <a:pt x="7246" y="13515"/>
                      <a:pt x="7258" y="13516"/>
                      <a:pt x="7270" y="13518"/>
                    </a:cubicBezTo>
                    <a:cubicBezTo>
                      <a:pt x="7430" y="13644"/>
                      <a:pt x="7555" y="13792"/>
                      <a:pt x="7646" y="13963"/>
                    </a:cubicBezTo>
                    <a:cubicBezTo>
                      <a:pt x="7669" y="14009"/>
                      <a:pt x="7704" y="14032"/>
                      <a:pt x="7749" y="14032"/>
                    </a:cubicBezTo>
                    <a:cubicBezTo>
                      <a:pt x="7795" y="14032"/>
                      <a:pt x="7829" y="13997"/>
                      <a:pt x="7841" y="13963"/>
                    </a:cubicBezTo>
                    <a:cubicBezTo>
                      <a:pt x="7863" y="13895"/>
                      <a:pt x="7875" y="13849"/>
                      <a:pt x="7886" y="13815"/>
                    </a:cubicBezTo>
                    <a:cubicBezTo>
                      <a:pt x="8080" y="13975"/>
                      <a:pt x="8331" y="14214"/>
                      <a:pt x="8365" y="14328"/>
                    </a:cubicBezTo>
                    <a:cubicBezTo>
                      <a:pt x="8385" y="14368"/>
                      <a:pt x="8414" y="14399"/>
                      <a:pt x="8451" y="14399"/>
                    </a:cubicBezTo>
                    <a:cubicBezTo>
                      <a:pt x="8456" y="14399"/>
                      <a:pt x="8462" y="14398"/>
                      <a:pt x="8468" y="14397"/>
                    </a:cubicBezTo>
                    <a:cubicBezTo>
                      <a:pt x="8514" y="14397"/>
                      <a:pt x="8559" y="14363"/>
                      <a:pt x="8559" y="14317"/>
                    </a:cubicBezTo>
                    <a:cubicBezTo>
                      <a:pt x="8571" y="14283"/>
                      <a:pt x="8571" y="14249"/>
                      <a:pt x="8582" y="14226"/>
                    </a:cubicBezTo>
                    <a:cubicBezTo>
                      <a:pt x="8799" y="14385"/>
                      <a:pt x="9587" y="14945"/>
                      <a:pt x="10431" y="15093"/>
                    </a:cubicBezTo>
                    <a:cubicBezTo>
                      <a:pt x="9940" y="15162"/>
                      <a:pt x="8970" y="15321"/>
                      <a:pt x="8445" y="15504"/>
                    </a:cubicBezTo>
                    <a:cubicBezTo>
                      <a:pt x="8480" y="15424"/>
                      <a:pt x="8480" y="15367"/>
                      <a:pt x="8423" y="15333"/>
                    </a:cubicBezTo>
                    <a:cubicBezTo>
                      <a:pt x="8403" y="15318"/>
                      <a:pt x="8382" y="15312"/>
                      <a:pt x="8362" y="15312"/>
                    </a:cubicBezTo>
                    <a:cubicBezTo>
                      <a:pt x="8333" y="15312"/>
                      <a:pt x="8305" y="15324"/>
                      <a:pt x="8286" y="15344"/>
                    </a:cubicBezTo>
                    <a:cubicBezTo>
                      <a:pt x="8274" y="15344"/>
                      <a:pt x="8251" y="15367"/>
                      <a:pt x="8229" y="15378"/>
                    </a:cubicBezTo>
                    <a:cubicBezTo>
                      <a:pt x="8000" y="15584"/>
                      <a:pt x="7738" y="15721"/>
                      <a:pt x="7441" y="15789"/>
                    </a:cubicBezTo>
                    <a:cubicBezTo>
                      <a:pt x="7452" y="15732"/>
                      <a:pt x="7475" y="15675"/>
                      <a:pt x="7498" y="15618"/>
                    </a:cubicBezTo>
                    <a:cubicBezTo>
                      <a:pt x="7521" y="15572"/>
                      <a:pt x="7521" y="15527"/>
                      <a:pt x="7475" y="15492"/>
                    </a:cubicBezTo>
                    <a:cubicBezTo>
                      <a:pt x="7458" y="15481"/>
                      <a:pt x="7438" y="15475"/>
                      <a:pt x="7417" y="15475"/>
                    </a:cubicBezTo>
                    <a:cubicBezTo>
                      <a:pt x="7395" y="15475"/>
                      <a:pt x="7373" y="15481"/>
                      <a:pt x="7350" y="15492"/>
                    </a:cubicBezTo>
                    <a:cubicBezTo>
                      <a:pt x="7144" y="15664"/>
                      <a:pt x="6893" y="15789"/>
                      <a:pt x="6642" y="15880"/>
                    </a:cubicBezTo>
                    <a:lnTo>
                      <a:pt x="6654" y="15766"/>
                    </a:lnTo>
                    <a:cubicBezTo>
                      <a:pt x="6654" y="15732"/>
                      <a:pt x="6631" y="15698"/>
                      <a:pt x="6608" y="15675"/>
                    </a:cubicBezTo>
                    <a:cubicBezTo>
                      <a:pt x="6591" y="15664"/>
                      <a:pt x="6571" y="15658"/>
                      <a:pt x="6552" y="15658"/>
                    </a:cubicBezTo>
                    <a:cubicBezTo>
                      <a:pt x="6534" y="15658"/>
                      <a:pt x="6517" y="15664"/>
                      <a:pt x="6505" y="15675"/>
                    </a:cubicBezTo>
                    <a:cubicBezTo>
                      <a:pt x="6311" y="15778"/>
                      <a:pt x="6106" y="15858"/>
                      <a:pt x="5900" y="15915"/>
                    </a:cubicBezTo>
                    <a:cubicBezTo>
                      <a:pt x="5912" y="15846"/>
                      <a:pt x="5912" y="15766"/>
                      <a:pt x="5889" y="15686"/>
                    </a:cubicBezTo>
                    <a:cubicBezTo>
                      <a:pt x="5889" y="15664"/>
                      <a:pt x="5866" y="15641"/>
                      <a:pt x="5832" y="15629"/>
                    </a:cubicBezTo>
                    <a:cubicBezTo>
                      <a:pt x="5821" y="15618"/>
                      <a:pt x="5809" y="15618"/>
                      <a:pt x="5798" y="15618"/>
                    </a:cubicBezTo>
                    <a:lnTo>
                      <a:pt x="5752" y="15618"/>
                    </a:lnTo>
                    <a:cubicBezTo>
                      <a:pt x="5558" y="15698"/>
                      <a:pt x="5353" y="15766"/>
                      <a:pt x="5147" y="15812"/>
                    </a:cubicBezTo>
                    <a:lnTo>
                      <a:pt x="5170" y="15618"/>
                    </a:lnTo>
                    <a:cubicBezTo>
                      <a:pt x="5170" y="15584"/>
                      <a:pt x="5159" y="15550"/>
                      <a:pt x="5136" y="15527"/>
                    </a:cubicBezTo>
                    <a:cubicBezTo>
                      <a:pt x="5116" y="15513"/>
                      <a:pt x="5096" y="15508"/>
                      <a:pt x="5076" y="15508"/>
                    </a:cubicBezTo>
                    <a:cubicBezTo>
                      <a:pt x="5061" y="15508"/>
                      <a:pt x="5047" y="15511"/>
                      <a:pt x="5033" y="15515"/>
                    </a:cubicBezTo>
                    <a:cubicBezTo>
                      <a:pt x="4870" y="15579"/>
                      <a:pt x="4692" y="15614"/>
                      <a:pt x="4517" y="15614"/>
                    </a:cubicBezTo>
                    <a:cubicBezTo>
                      <a:pt x="4472" y="15614"/>
                      <a:pt x="4427" y="15611"/>
                      <a:pt x="4383" y="15607"/>
                    </a:cubicBezTo>
                    <a:cubicBezTo>
                      <a:pt x="4440" y="15538"/>
                      <a:pt x="4462" y="15447"/>
                      <a:pt x="4440" y="15356"/>
                    </a:cubicBezTo>
                    <a:cubicBezTo>
                      <a:pt x="4431" y="15314"/>
                      <a:pt x="4393" y="15285"/>
                      <a:pt x="4351" y="15285"/>
                    </a:cubicBezTo>
                    <a:cubicBezTo>
                      <a:pt x="4335" y="15285"/>
                      <a:pt x="4318" y="15289"/>
                      <a:pt x="4303" y="15298"/>
                    </a:cubicBezTo>
                    <a:cubicBezTo>
                      <a:pt x="4179" y="15340"/>
                      <a:pt x="4048" y="15360"/>
                      <a:pt x="3916" y="15360"/>
                    </a:cubicBezTo>
                    <a:cubicBezTo>
                      <a:pt x="3828" y="15360"/>
                      <a:pt x="3739" y="15351"/>
                      <a:pt x="3652" y="15333"/>
                    </a:cubicBezTo>
                    <a:cubicBezTo>
                      <a:pt x="3721" y="15253"/>
                      <a:pt x="3766" y="15150"/>
                      <a:pt x="3709" y="15070"/>
                    </a:cubicBezTo>
                    <a:cubicBezTo>
                      <a:pt x="3686" y="15036"/>
                      <a:pt x="3652" y="15025"/>
                      <a:pt x="3607" y="15025"/>
                    </a:cubicBezTo>
                    <a:cubicBezTo>
                      <a:pt x="3502" y="15044"/>
                      <a:pt x="3397" y="15053"/>
                      <a:pt x="3292" y="15053"/>
                    </a:cubicBezTo>
                    <a:cubicBezTo>
                      <a:pt x="3146" y="15053"/>
                      <a:pt x="3000" y="15035"/>
                      <a:pt x="2853" y="15002"/>
                    </a:cubicBezTo>
                    <a:lnTo>
                      <a:pt x="2979" y="14899"/>
                    </a:lnTo>
                    <a:cubicBezTo>
                      <a:pt x="3047" y="14842"/>
                      <a:pt x="3013" y="14728"/>
                      <a:pt x="2922" y="14716"/>
                    </a:cubicBezTo>
                    <a:cubicBezTo>
                      <a:pt x="2922" y="14716"/>
                      <a:pt x="2397" y="14659"/>
                      <a:pt x="2100" y="14420"/>
                    </a:cubicBezTo>
                    <a:lnTo>
                      <a:pt x="2180" y="14351"/>
                    </a:lnTo>
                    <a:cubicBezTo>
                      <a:pt x="2237" y="14294"/>
                      <a:pt x="2214" y="14191"/>
                      <a:pt x="2134" y="14180"/>
                    </a:cubicBezTo>
                    <a:cubicBezTo>
                      <a:pt x="1906" y="14134"/>
                      <a:pt x="1678" y="14066"/>
                      <a:pt x="1461" y="13975"/>
                    </a:cubicBezTo>
                    <a:cubicBezTo>
                      <a:pt x="1472" y="13963"/>
                      <a:pt x="1472" y="13963"/>
                      <a:pt x="1484" y="13963"/>
                    </a:cubicBezTo>
                    <a:cubicBezTo>
                      <a:pt x="1518" y="13940"/>
                      <a:pt x="1552" y="13906"/>
                      <a:pt x="1552" y="13861"/>
                    </a:cubicBezTo>
                    <a:cubicBezTo>
                      <a:pt x="1541" y="13815"/>
                      <a:pt x="1518" y="13781"/>
                      <a:pt x="1472" y="13769"/>
                    </a:cubicBezTo>
                    <a:cubicBezTo>
                      <a:pt x="1073" y="13632"/>
                      <a:pt x="696" y="13415"/>
                      <a:pt x="366" y="13130"/>
                    </a:cubicBezTo>
                    <a:lnTo>
                      <a:pt x="366" y="13130"/>
                    </a:lnTo>
                    <a:cubicBezTo>
                      <a:pt x="716" y="13169"/>
                      <a:pt x="1067" y="13187"/>
                      <a:pt x="1415" y="13187"/>
                    </a:cubicBezTo>
                    <a:cubicBezTo>
                      <a:pt x="1576" y="13187"/>
                      <a:pt x="1736" y="13183"/>
                      <a:pt x="1895" y="13176"/>
                    </a:cubicBezTo>
                    <a:lnTo>
                      <a:pt x="2009" y="13244"/>
                    </a:lnTo>
                    <a:cubicBezTo>
                      <a:pt x="2027" y="13258"/>
                      <a:pt x="2048" y="13264"/>
                      <a:pt x="2070" y="13264"/>
                    </a:cubicBezTo>
                    <a:cubicBezTo>
                      <a:pt x="2103" y="13264"/>
                      <a:pt x="2136" y="13249"/>
                      <a:pt x="2157" y="13221"/>
                    </a:cubicBezTo>
                    <a:cubicBezTo>
                      <a:pt x="2214" y="13142"/>
                      <a:pt x="2226" y="13050"/>
                      <a:pt x="2214" y="12959"/>
                    </a:cubicBezTo>
                    <a:cubicBezTo>
                      <a:pt x="2374" y="12959"/>
                      <a:pt x="2522" y="13005"/>
                      <a:pt x="2671" y="13073"/>
                    </a:cubicBezTo>
                    <a:cubicBezTo>
                      <a:pt x="2683" y="13081"/>
                      <a:pt x="2696" y="13085"/>
                      <a:pt x="2710" y="13085"/>
                    </a:cubicBezTo>
                    <a:cubicBezTo>
                      <a:pt x="2736" y="13085"/>
                      <a:pt x="2763" y="13072"/>
                      <a:pt x="2785" y="13050"/>
                    </a:cubicBezTo>
                    <a:cubicBezTo>
                      <a:pt x="2808" y="13027"/>
                      <a:pt x="2819" y="12970"/>
                      <a:pt x="2796" y="12936"/>
                    </a:cubicBezTo>
                    <a:cubicBezTo>
                      <a:pt x="2751" y="12868"/>
                      <a:pt x="2716" y="12788"/>
                      <a:pt x="2694" y="12708"/>
                    </a:cubicBezTo>
                    <a:lnTo>
                      <a:pt x="2694" y="12708"/>
                    </a:lnTo>
                    <a:cubicBezTo>
                      <a:pt x="3002" y="12788"/>
                      <a:pt x="3367" y="12902"/>
                      <a:pt x="3435" y="13005"/>
                    </a:cubicBezTo>
                    <a:cubicBezTo>
                      <a:pt x="3458" y="13031"/>
                      <a:pt x="3487" y="13042"/>
                      <a:pt x="3515" y="13042"/>
                    </a:cubicBezTo>
                    <a:cubicBezTo>
                      <a:pt x="3584" y="13042"/>
                      <a:pt x="3647" y="12975"/>
                      <a:pt x="3607" y="12902"/>
                    </a:cubicBezTo>
                    <a:cubicBezTo>
                      <a:pt x="3515" y="12754"/>
                      <a:pt x="3447" y="12594"/>
                      <a:pt x="3401" y="12434"/>
                    </a:cubicBezTo>
                    <a:close/>
                    <a:moveTo>
                      <a:pt x="18420" y="12434"/>
                    </a:moveTo>
                    <a:cubicBezTo>
                      <a:pt x="18363" y="12605"/>
                      <a:pt x="18294" y="12765"/>
                      <a:pt x="18203" y="12902"/>
                    </a:cubicBezTo>
                    <a:cubicBezTo>
                      <a:pt x="18162" y="12983"/>
                      <a:pt x="18226" y="13053"/>
                      <a:pt x="18295" y="13053"/>
                    </a:cubicBezTo>
                    <a:cubicBezTo>
                      <a:pt x="18323" y="13053"/>
                      <a:pt x="18351" y="13042"/>
                      <a:pt x="18374" y="13016"/>
                    </a:cubicBezTo>
                    <a:cubicBezTo>
                      <a:pt x="18442" y="12913"/>
                      <a:pt x="18808" y="12788"/>
                      <a:pt x="19116" y="12719"/>
                    </a:cubicBezTo>
                    <a:lnTo>
                      <a:pt x="19116" y="12719"/>
                    </a:lnTo>
                    <a:cubicBezTo>
                      <a:pt x="19093" y="12799"/>
                      <a:pt x="19059" y="12868"/>
                      <a:pt x="19013" y="12948"/>
                    </a:cubicBezTo>
                    <a:cubicBezTo>
                      <a:pt x="18990" y="12982"/>
                      <a:pt x="19002" y="13027"/>
                      <a:pt x="19036" y="13062"/>
                    </a:cubicBezTo>
                    <a:cubicBezTo>
                      <a:pt x="19051" y="13084"/>
                      <a:pt x="19075" y="13096"/>
                      <a:pt x="19102" y="13096"/>
                    </a:cubicBezTo>
                    <a:cubicBezTo>
                      <a:pt x="19118" y="13096"/>
                      <a:pt x="19134" y="13093"/>
                      <a:pt x="19150" y="13085"/>
                    </a:cubicBezTo>
                    <a:cubicBezTo>
                      <a:pt x="19287" y="13016"/>
                      <a:pt x="19435" y="12970"/>
                      <a:pt x="19595" y="12970"/>
                    </a:cubicBezTo>
                    <a:cubicBezTo>
                      <a:pt x="19584" y="13062"/>
                      <a:pt x="19606" y="13153"/>
                      <a:pt x="19664" y="13233"/>
                    </a:cubicBezTo>
                    <a:cubicBezTo>
                      <a:pt x="19677" y="13261"/>
                      <a:pt x="19708" y="13276"/>
                      <a:pt x="19740" y="13276"/>
                    </a:cubicBezTo>
                    <a:cubicBezTo>
                      <a:pt x="19761" y="13276"/>
                      <a:pt x="19782" y="13269"/>
                      <a:pt x="19800" y="13256"/>
                    </a:cubicBezTo>
                    <a:lnTo>
                      <a:pt x="19915" y="13187"/>
                    </a:lnTo>
                    <a:cubicBezTo>
                      <a:pt x="20077" y="13194"/>
                      <a:pt x="20239" y="13198"/>
                      <a:pt x="20400" y="13198"/>
                    </a:cubicBezTo>
                    <a:cubicBezTo>
                      <a:pt x="20747" y="13198"/>
                      <a:pt x="21093" y="13181"/>
                      <a:pt x="21444" y="13142"/>
                    </a:cubicBezTo>
                    <a:lnTo>
                      <a:pt x="21444" y="13142"/>
                    </a:lnTo>
                    <a:cubicBezTo>
                      <a:pt x="21113" y="13415"/>
                      <a:pt x="20736" y="13632"/>
                      <a:pt x="20337" y="13769"/>
                    </a:cubicBezTo>
                    <a:cubicBezTo>
                      <a:pt x="20291" y="13792"/>
                      <a:pt x="20268" y="13826"/>
                      <a:pt x="20268" y="13872"/>
                    </a:cubicBezTo>
                    <a:cubicBezTo>
                      <a:pt x="20268" y="13906"/>
                      <a:pt x="20291" y="13952"/>
                      <a:pt x="20325" y="13963"/>
                    </a:cubicBezTo>
                    <a:cubicBezTo>
                      <a:pt x="20337" y="13963"/>
                      <a:pt x="20348" y="13975"/>
                      <a:pt x="20348" y="13975"/>
                    </a:cubicBezTo>
                    <a:cubicBezTo>
                      <a:pt x="20131" y="14066"/>
                      <a:pt x="19903" y="14134"/>
                      <a:pt x="19675" y="14180"/>
                    </a:cubicBezTo>
                    <a:cubicBezTo>
                      <a:pt x="19641" y="14191"/>
                      <a:pt x="19606" y="14214"/>
                      <a:pt x="19595" y="14260"/>
                    </a:cubicBezTo>
                    <a:cubicBezTo>
                      <a:pt x="19595" y="14294"/>
                      <a:pt x="19606" y="14328"/>
                      <a:pt x="19629" y="14351"/>
                    </a:cubicBezTo>
                    <a:lnTo>
                      <a:pt x="19709" y="14431"/>
                    </a:lnTo>
                    <a:cubicBezTo>
                      <a:pt x="19412" y="14671"/>
                      <a:pt x="18888" y="14728"/>
                      <a:pt x="18888" y="14728"/>
                    </a:cubicBezTo>
                    <a:cubicBezTo>
                      <a:pt x="18796" y="14739"/>
                      <a:pt x="18762" y="14842"/>
                      <a:pt x="18830" y="14899"/>
                    </a:cubicBezTo>
                    <a:lnTo>
                      <a:pt x="18956" y="15013"/>
                    </a:lnTo>
                    <a:cubicBezTo>
                      <a:pt x="18815" y="15045"/>
                      <a:pt x="18673" y="15059"/>
                      <a:pt x="18532" y="15059"/>
                    </a:cubicBezTo>
                    <a:cubicBezTo>
                      <a:pt x="18422" y="15059"/>
                      <a:pt x="18312" y="15051"/>
                      <a:pt x="18203" y="15036"/>
                    </a:cubicBezTo>
                    <a:cubicBezTo>
                      <a:pt x="18196" y="15034"/>
                      <a:pt x="18190" y="15033"/>
                      <a:pt x="18183" y="15033"/>
                    </a:cubicBezTo>
                    <a:cubicBezTo>
                      <a:pt x="18153" y="15033"/>
                      <a:pt x="18119" y="15052"/>
                      <a:pt x="18100" y="15070"/>
                    </a:cubicBezTo>
                    <a:cubicBezTo>
                      <a:pt x="18043" y="15162"/>
                      <a:pt x="18089" y="15253"/>
                      <a:pt x="18157" y="15344"/>
                    </a:cubicBezTo>
                    <a:cubicBezTo>
                      <a:pt x="18074" y="15362"/>
                      <a:pt x="17990" y="15371"/>
                      <a:pt x="17907" y="15371"/>
                    </a:cubicBezTo>
                    <a:cubicBezTo>
                      <a:pt x="17773" y="15371"/>
                      <a:pt x="17640" y="15348"/>
                      <a:pt x="17507" y="15298"/>
                    </a:cubicBezTo>
                    <a:cubicBezTo>
                      <a:pt x="17495" y="15293"/>
                      <a:pt x="17481" y="15290"/>
                      <a:pt x="17467" y="15290"/>
                    </a:cubicBezTo>
                    <a:cubicBezTo>
                      <a:pt x="17452" y="15290"/>
                      <a:pt x="17438" y="15293"/>
                      <a:pt x="17427" y="15298"/>
                    </a:cubicBezTo>
                    <a:cubicBezTo>
                      <a:pt x="17404" y="15321"/>
                      <a:pt x="17381" y="15344"/>
                      <a:pt x="17370" y="15367"/>
                    </a:cubicBezTo>
                    <a:cubicBezTo>
                      <a:pt x="17358" y="15458"/>
                      <a:pt x="17381" y="15550"/>
                      <a:pt x="17438" y="15618"/>
                    </a:cubicBezTo>
                    <a:cubicBezTo>
                      <a:pt x="17392" y="15623"/>
                      <a:pt x="17345" y="15625"/>
                      <a:pt x="17300" y="15625"/>
                    </a:cubicBezTo>
                    <a:cubicBezTo>
                      <a:pt x="17122" y="15625"/>
                      <a:pt x="16951" y="15590"/>
                      <a:pt x="16788" y="15527"/>
                    </a:cubicBezTo>
                    <a:cubicBezTo>
                      <a:pt x="16775" y="15518"/>
                      <a:pt x="16762" y="15514"/>
                      <a:pt x="16748" y="15514"/>
                    </a:cubicBezTo>
                    <a:cubicBezTo>
                      <a:pt x="16727" y="15514"/>
                      <a:pt x="16706" y="15524"/>
                      <a:pt x="16685" y="15538"/>
                    </a:cubicBezTo>
                    <a:cubicBezTo>
                      <a:pt x="16651" y="15550"/>
                      <a:pt x="16639" y="15595"/>
                      <a:pt x="16651" y="15629"/>
                    </a:cubicBezTo>
                    <a:lnTo>
                      <a:pt x="16662" y="15823"/>
                    </a:lnTo>
                    <a:cubicBezTo>
                      <a:pt x="16457" y="15778"/>
                      <a:pt x="16263" y="15709"/>
                      <a:pt x="16069" y="15629"/>
                    </a:cubicBezTo>
                    <a:cubicBezTo>
                      <a:pt x="16052" y="15624"/>
                      <a:pt x="16037" y="15621"/>
                      <a:pt x="16023" y="15621"/>
                    </a:cubicBezTo>
                    <a:cubicBezTo>
                      <a:pt x="16009" y="15621"/>
                      <a:pt x="15995" y="15624"/>
                      <a:pt x="15977" y="15629"/>
                    </a:cubicBezTo>
                    <a:cubicBezTo>
                      <a:pt x="15955" y="15641"/>
                      <a:pt x="15932" y="15664"/>
                      <a:pt x="15932" y="15686"/>
                    </a:cubicBezTo>
                    <a:cubicBezTo>
                      <a:pt x="15909" y="15766"/>
                      <a:pt x="15909" y="15846"/>
                      <a:pt x="15920" y="15915"/>
                    </a:cubicBezTo>
                    <a:cubicBezTo>
                      <a:pt x="15704" y="15858"/>
                      <a:pt x="15509" y="15778"/>
                      <a:pt x="15315" y="15675"/>
                    </a:cubicBezTo>
                    <a:cubicBezTo>
                      <a:pt x="15304" y="15664"/>
                      <a:pt x="15281" y="15664"/>
                      <a:pt x="15270" y="15664"/>
                    </a:cubicBezTo>
                    <a:cubicBezTo>
                      <a:pt x="15247" y="15664"/>
                      <a:pt x="15213" y="15664"/>
                      <a:pt x="15190" y="15675"/>
                    </a:cubicBezTo>
                    <a:cubicBezTo>
                      <a:pt x="15167" y="15698"/>
                      <a:pt x="15144" y="15732"/>
                      <a:pt x="15144" y="15766"/>
                    </a:cubicBezTo>
                    <a:lnTo>
                      <a:pt x="15156" y="15880"/>
                    </a:lnTo>
                    <a:cubicBezTo>
                      <a:pt x="14905" y="15801"/>
                      <a:pt x="14665" y="15664"/>
                      <a:pt x="14448" y="15504"/>
                    </a:cubicBezTo>
                    <a:cubicBezTo>
                      <a:pt x="14431" y="15492"/>
                      <a:pt x="14413" y="15486"/>
                      <a:pt x="14395" y="15486"/>
                    </a:cubicBezTo>
                    <a:cubicBezTo>
                      <a:pt x="14330" y="15486"/>
                      <a:pt x="14273" y="15558"/>
                      <a:pt x="14300" y="15629"/>
                    </a:cubicBezTo>
                    <a:cubicBezTo>
                      <a:pt x="14334" y="15675"/>
                      <a:pt x="14345" y="15732"/>
                      <a:pt x="14368" y="15789"/>
                    </a:cubicBezTo>
                    <a:cubicBezTo>
                      <a:pt x="14072" y="15732"/>
                      <a:pt x="13798" y="15584"/>
                      <a:pt x="13581" y="15390"/>
                    </a:cubicBezTo>
                    <a:cubicBezTo>
                      <a:pt x="13558" y="15367"/>
                      <a:pt x="13535" y="15356"/>
                      <a:pt x="13524" y="15344"/>
                    </a:cubicBezTo>
                    <a:cubicBezTo>
                      <a:pt x="13499" y="15325"/>
                      <a:pt x="13470" y="15317"/>
                      <a:pt x="13442" y="15317"/>
                    </a:cubicBezTo>
                    <a:cubicBezTo>
                      <a:pt x="13419" y="15317"/>
                      <a:pt x="13396" y="15322"/>
                      <a:pt x="13375" y="15333"/>
                    </a:cubicBezTo>
                    <a:cubicBezTo>
                      <a:pt x="13318" y="15378"/>
                      <a:pt x="13330" y="15435"/>
                      <a:pt x="13353" y="15504"/>
                    </a:cubicBezTo>
                    <a:cubicBezTo>
                      <a:pt x="12828" y="15321"/>
                      <a:pt x="11858" y="15173"/>
                      <a:pt x="11367" y="15093"/>
                    </a:cubicBezTo>
                    <a:cubicBezTo>
                      <a:pt x="12223" y="14956"/>
                      <a:pt x="12999" y="14397"/>
                      <a:pt x="13216" y="14226"/>
                    </a:cubicBezTo>
                    <a:cubicBezTo>
                      <a:pt x="13227" y="14260"/>
                      <a:pt x="13238" y="14294"/>
                      <a:pt x="13238" y="14328"/>
                    </a:cubicBezTo>
                    <a:cubicBezTo>
                      <a:pt x="13250" y="14374"/>
                      <a:pt x="13284" y="14408"/>
                      <a:pt x="13330" y="14408"/>
                    </a:cubicBezTo>
                    <a:cubicBezTo>
                      <a:pt x="13375" y="14408"/>
                      <a:pt x="13421" y="14385"/>
                      <a:pt x="13432" y="14340"/>
                    </a:cubicBezTo>
                    <a:cubicBezTo>
                      <a:pt x="13478" y="14214"/>
                      <a:pt x="13729" y="13975"/>
                      <a:pt x="13912" y="13826"/>
                    </a:cubicBezTo>
                    <a:cubicBezTo>
                      <a:pt x="13935" y="13861"/>
                      <a:pt x="13946" y="13906"/>
                      <a:pt x="13969" y="13963"/>
                    </a:cubicBezTo>
                    <a:cubicBezTo>
                      <a:pt x="13980" y="14009"/>
                      <a:pt x="14015" y="14032"/>
                      <a:pt x="14060" y="14032"/>
                    </a:cubicBezTo>
                    <a:cubicBezTo>
                      <a:pt x="14094" y="14032"/>
                      <a:pt x="14140" y="14009"/>
                      <a:pt x="14151" y="13975"/>
                    </a:cubicBezTo>
                    <a:cubicBezTo>
                      <a:pt x="14243" y="13803"/>
                      <a:pt x="14380" y="13644"/>
                      <a:pt x="14528" y="13530"/>
                    </a:cubicBezTo>
                    <a:cubicBezTo>
                      <a:pt x="14547" y="13527"/>
                      <a:pt x="14565" y="13525"/>
                      <a:pt x="14583" y="13525"/>
                    </a:cubicBezTo>
                    <a:cubicBezTo>
                      <a:pt x="14640" y="13525"/>
                      <a:pt x="14690" y="13540"/>
                      <a:pt x="14733" y="13575"/>
                    </a:cubicBezTo>
                    <a:cubicBezTo>
                      <a:pt x="14750" y="13583"/>
                      <a:pt x="14771" y="13591"/>
                      <a:pt x="14791" y="13591"/>
                    </a:cubicBezTo>
                    <a:cubicBezTo>
                      <a:pt x="14799" y="13591"/>
                      <a:pt x="14807" y="13590"/>
                      <a:pt x="14813" y="13587"/>
                    </a:cubicBezTo>
                    <a:cubicBezTo>
                      <a:pt x="14848" y="13587"/>
                      <a:pt x="14870" y="13564"/>
                      <a:pt x="14882" y="13530"/>
                    </a:cubicBezTo>
                    <a:cubicBezTo>
                      <a:pt x="14985" y="13301"/>
                      <a:pt x="15179" y="13130"/>
                      <a:pt x="15418" y="13062"/>
                    </a:cubicBezTo>
                    <a:cubicBezTo>
                      <a:pt x="15452" y="13153"/>
                      <a:pt x="15475" y="13244"/>
                      <a:pt x="15498" y="13347"/>
                    </a:cubicBezTo>
                    <a:cubicBezTo>
                      <a:pt x="15509" y="13393"/>
                      <a:pt x="15544" y="13415"/>
                      <a:pt x="15578" y="13427"/>
                    </a:cubicBezTo>
                    <a:cubicBezTo>
                      <a:pt x="15624" y="13427"/>
                      <a:pt x="15658" y="13404"/>
                      <a:pt x="15681" y="13370"/>
                    </a:cubicBezTo>
                    <a:cubicBezTo>
                      <a:pt x="15829" y="13096"/>
                      <a:pt x="16057" y="12891"/>
                      <a:pt x="16331" y="12765"/>
                    </a:cubicBezTo>
                    <a:cubicBezTo>
                      <a:pt x="16354" y="12868"/>
                      <a:pt x="16400" y="12970"/>
                      <a:pt x="16457" y="13050"/>
                    </a:cubicBezTo>
                    <a:cubicBezTo>
                      <a:pt x="16480" y="13085"/>
                      <a:pt x="16514" y="13096"/>
                      <a:pt x="16548" y="13096"/>
                    </a:cubicBezTo>
                    <a:cubicBezTo>
                      <a:pt x="16582" y="13096"/>
                      <a:pt x="16616" y="13073"/>
                      <a:pt x="16628" y="13050"/>
                    </a:cubicBezTo>
                    <a:cubicBezTo>
                      <a:pt x="16788" y="12788"/>
                      <a:pt x="17039" y="12594"/>
                      <a:pt x="17324" y="12514"/>
                    </a:cubicBezTo>
                    <a:lnTo>
                      <a:pt x="17324" y="12514"/>
                    </a:lnTo>
                    <a:cubicBezTo>
                      <a:pt x="17301" y="12582"/>
                      <a:pt x="17267" y="12662"/>
                      <a:pt x="17233" y="12788"/>
                    </a:cubicBezTo>
                    <a:cubicBezTo>
                      <a:pt x="17210" y="12833"/>
                      <a:pt x="17233" y="12879"/>
                      <a:pt x="17278" y="12902"/>
                    </a:cubicBezTo>
                    <a:cubicBezTo>
                      <a:pt x="17291" y="12910"/>
                      <a:pt x="17306" y="12914"/>
                      <a:pt x="17321" y="12914"/>
                    </a:cubicBezTo>
                    <a:cubicBezTo>
                      <a:pt x="17350" y="12914"/>
                      <a:pt x="17382" y="12901"/>
                      <a:pt x="17404" y="12879"/>
                    </a:cubicBezTo>
                    <a:cubicBezTo>
                      <a:pt x="17655" y="12548"/>
                      <a:pt x="18180" y="12468"/>
                      <a:pt x="18420" y="12434"/>
                    </a:cubicBezTo>
                    <a:close/>
                    <a:moveTo>
                      <a:pt x="10990" y="16132"/>
                    </a:moveTo>
                    <a:lnTo>
                      <a:pt x="10990" y="16132"/>
                    </a:lnTo>
                    <a:cubicBezTo>
                      <a:pt x="11047" y="17627"/>
                      <a:pt x="10591" y="18608"/>
                      <a:pt x="10477" y="18836"/>
                    </a:cubicBezTo>
                    <a:cubicBezTo>
                      <a:pt x="10351" y="18825"/>
                      <a:pt x="10248" y="18745"/>
                      <a:pt x="10203" y="18642"/>
                    </a:cubicBezTo>
                    <a:cubicBezTo>
                      <a:pt x="10739" y="18049"/>
                      <a:pt x="10933" y="16930"/>
                      <a:pt x="10990" y="16132"/>
                    </a:cubicBezTo>
                    <a:close/>
                    <a:moveTo>
                      <a:pt x="11139" y="15276"/>
                    </a:moveTo>
                    <a:lnTo>
                      <a:pt x="11139" y="15276"/>
                    </a:lnTo>
                    <a:cubicBezTo>
                      <a:pt x="11686" y="15504"/>
                      <a:pt x="12257" y="15664"/>
                      <a:pt x="12850" y="15744"/>
                    </a:cubicBezTo>
                    <a:lnTo>
                      <a:pt x="12908" y="15755"/>
                    </a:lnTo>
                    <a:cubicBezTo>
                      <a:pt x="13056" y="15778"/>
                      <a:pt x="13204" y="15835"/>
                      <a:pt x="13330" y="15926"/>
                    </a:cubicBezTo>
                    <a:cubicBezTo>
                      <a:pt x="13307" y="15972"/>
                      <a:pt x="13273" y="16006"/>
                      <a:pt x="13238" y="16052"/>
                    </a:cubicBezTo>
                    <a:cubicBezTo>
                      <a:pt x="13204" y="16086"/>
                      <a:pt x="13204" y="16132"/>
                      <a:pt x="13227" y="16166"/>
                    </a:cubicBezTo>
                    <a:cubicBezTo>
                      <a:pt x="13236" y="16194"/>
                      <a:pt x="13269" y="16214"/>
                      <a:pt x="13306" y="16214"/>
                    </a:cubicBezTo>
                    <a:cubicBezTo>
                      <a:pt x="13314" y="16214"/>
                      <a:pt x="13322" y="16213"/>
                      <a:pt x="13330" y="16211"/>
                    </a:cubicBezTo>
                    <a:cubicBezTo>
                      <a:pt x="13366" y="16208"/>
                      <a:pt x="13403" y="16206"/>
                      <a:pt x="13440" y="16206"/>
                    </a:cubicBezTo>
                    <a:cubicBezTo>
                      <a:pt x="13619" y="16206"/>
                      <a:pt x="13796" y="16252"/>
                      <a:pt x="13957" y="16337"/>
                    </a:cubicBezTo>
                    <a:cubicBezTo>
                      <a:pt x="13923" y="16383"/>
                      <a:pt x="13889" y="16440"/>
                      <a:pt x="13866" y="16508"/>
                    </a:cubicBezTo>
                    <a:cubicBezTo>
                      <a:pt x="13866" y="16542"/>
                      <a:pt x="13866" y="16577"/>
                      <a:pt x="13889" y="16599"/>
                    </a:cubicBezTo>
                    <a:cubicBezTo>
                      <a:pt x="13912" y="16622"/>
                      <a:pt x="13946" y="16634"/>
                      <a:pt x="13980" y="16634"/>
                    </a:cubicBezTo>
                    <a:cubicBezTo>
                      <a:pt x="13998" y="16633"/>
                      <a:pt x="14017" y="16632"/>
                      <a:pt x="14035" y="16632"/>
                    </a:cubicBezTo>
                    <a:cubicBezTo>
                      <a:pt x="14233" y="16632"/>
                      <a:pt x="14429" y="16689"/>
                      <a:pt x="14597" y="16793"/>
                    </a:cubicBezTo>
                    <a:lnTo>
                      <a:pt x="14460" y="16828"/>
                    </a:lnTo>
                    <a:cubicBezTo>
                      <a:pt x="14345" y="16851"/>
                      <a:pt x="14357" y="17022"/>
                      <a:pt x="14471" y="17022"/>
                    </a:cubicBezTo>
                    <a:cubicBezTo>
                      <a:pt x="14791" y="17045"/>
                      <a:pt x="15121" y="17307"/>
                      <a:pt x="15293" y="17467"/>
                    </a:cubicBezTo>
                    <a:cubicBezTo>
                      <a:pt x="15179" y="17490"/>
                      <a:pt x="15053" y="17501"/>
                      <a:pt x="14939" y="17501"/>
                    </a:cubicBezTo>
                    <a:cubicBezTo>
                      <a:pt x="14813" y="17512"/>
                      <a:pt x="14813" y="17684"/>
                      <a:pt x="14939" y="17706"/>
                    </a:cubicBezTo>
                    <a:cubicBezTo>
                      <a:pt x="15030" y="17706"/>
                      <a:pt x="15304" y="17889"/>
                      <a:pt x="15532" y="18049"/>
                    </a:cubicBezTo>
                    <a:cubicBezTo>
                      <a:pt x="15487" y="18060"/>
                      <a:pt x="15441" y="18060"/>
                      <a:pt x="15384" y="18060"/>
                    </a:cubicBezTo>
                    <a:cubicBezTo>
                      <a:pt x="15338" y="18060"/>
                      <a:pt x="15304" y="18094"/>
                      <a:pt x="15293" y="18140"/>
                    </a:cubicBezTo>
                    <a:cubicBezTo>
                      <a:pt x="15281" y="18186"/>
                      <a:pt x="15304" y="18231"/>
                      <a:pt x="15350" y="18254"/>
                    </a:cubicBezTo>
                    <a:cubicBezTo>
                      <a:pt x="15487" y="18323"/>
                      <a:pt x="15612" y="18425"/>
                      <a:pt x="15726" y="18551"/>
                    </a:cubicBezTo>
                    <a:cubicBezTo>
                      <a:pt x="15669" y="18562"/>
                      <a:pt x="15624" y="18585"/>
                      <a:pt x="15589" y="18619"/>
                    </a:cubicBezTo>
                    <a:cubicBezTo>
                      <a:pt x="15555" y="18665"/>
                      <a:pt x="15555" y="18722"/>
                      <a:pt x="15589" y="18768"/>
                    </a:cubicBezTo>
                    <a:cubicBezTo>
                      <a:pt x="16000" y="19144"/>
                      <a:pt x="16434" y="19510"/>
                      <a:pt x="16890" y="19852"/>
                    </a:cubicBezTo>
                    <a:cubicBezTo>
                      <a:pt x="16434" y="19669"/>
                      <a:pt x="15989" y="19452"/>
                      <a:pt x="15567" y="19190"/>
                    </a:cubicBezTo>
                    <a:cubicBezTo>
                      <a:pt x="15544" y="19179"/>
                      <a:pt x="15532" y="19179"/>
                      <a:pt x="15509" y="19179"/>
                    </a:cubicBezTo>
                    <a:cubicBezTo>
                      <a:pt x="15509" y="19179"/>
                      <a:pt x="15498" y="19190"/>
                      <a:pt x="15498" y="19190"/>
                    </a:cubicBezTo>
                    <a:cubicBezTo>
                      <a:pt x="15464" y="19201"/>
                      <a:pt x="15441" y="19236"/>
                      <a:pt x="15441" y="19270"/>
                    </a:cubicBezTo>
                    <a:cubicBezTo>
                      <a:pt x="15430" y="19304"/>
                      <a:pt x="15430" y="19350"/>
                      <a:pt x="15430" y="19384"/>
                    </a:cubicBezTo>
                    <a:cubicBezTo>
                      <a:pt x="15281" y="19281"/>
                      <a:pt x="15087" y="19122"/>
                      <a:pt x="15007" y="19042"/>
                    </a:cubicBezTo>
                    <a:cubicBezTo>
                      <a:pt x="14989" y="19029"/>
                      <a:pt x="14967" y="19024"/>
                      <a:pt x="14946" y="19024"/>
                    </a:cubicBezTo>
                    <a:cubicBezTo>
                      <a:pt x="14890" y="19024"/>
                      <a:pt x="14836" y="19063"/>
                      <a:pt x="14836" y="19122"/>
                    </a:cubicBezTo>
                    <a:lnTo>
                      <a:pt x="14836" y="19167"/>
                    </a:lnTo>
                    <a:cubicBezTo>
                      <a:pt x="14608" y="19053"/>
                      <a:pt x="14391" y="18893"/>
                      <a:pt x="14209" y="18711"/>
                    </a:cubicBezTo>
                    <a:cubicBezTo>
                      <a:pt x="14194" y="18689"/>
                      <a:pt x="14170" y="18676"/>
                      <a:pt x="14145" y="18676"/>
                    </a:cubicBezTo>
                    <a:cubicBezTo>
                      <a:pt x="14131" y="18676"/>
                      <a:pt x="14118" y="18680"/>
                      <a:pt x="14106" y="18688"/>
                    </a:cubicBezTo>
                    <a:cubicBezTo>
                      <a:pt x="14060" y="18699"/>
                      <a:pt x="14037" y="18734"/>
                      <a:pt x="14037" y="18779"/>
                    </a:cubicBezTo>
                    <a:lnTo>
                      <a:pt x="14037" y="18825"/>
                    </a:lnTo>
                    <a:cubicBezTo>
                      <a:pt x="13889" y="18688"/>
                      <a:pt x="13763" y="18528"/>
                      <a:pt x="13661" y="18357"/>
                    </a:cubicBezTo>
                    <a:cubicBezTo>
                      <a:pt x="13649" y="18323"/>
                      <a:pt x="13615" y="18311"/>
                      <a:pt x="13581" y="18311"/>
                    </a:cubicBezTo>
                    <a:cubicBezTo>
                      <a:pt x="13575" y="18309"/>
                      <a:pt x="13568" y="18308"/>
                      <a:pt x="13562" y="18308"/>
                    </a:cubicBezTo>
                    <a:cubicBezTo>
                      <a:pt x="13534" y="18308"/>
                      <a:pt x="13506" y="18327"/>
                      <a:pt x="13478" y="18346"/>
                    </a:cubicBezTo>
                    <a:cubicBezTo>
                      <a:pt x="13455" y="18368"/>
                      <a:pt x="13444" y="18391"/>
                      <a:pt x="13432" y="18425"/>
                    </a:cubicBezTo>
                    <a:cubicBezTo>
                      <a:pt x="13307" y="18311"/>
                      <a:pt x="13216" y="18174"/>
                      <a:pt x="13159" y="18015"/>
                    </a:cubicBezTo>
                    <a:cubicBezTo>
                      <a:pt x="13147" y="17992"/>
                      <a:pt x="13136" y="17969"/>
                      <a:pt x="13113" y="17957"/>
                    </a:cubicBezTo>
                    <a:cubicBezTo>
                      <a:pt x="13097" y="17949"/>
                      <a:pt x="13081" y="17941"/>
                      <a:pt x="13060" y="17941"/>
                    </a:cubicBezTo>
                    <a:cubicBezTo>
                      <a:pt x="13052" y="17941"/>
                      <a:pt x="13043" y="17943"/>
                      <a:pt x="13033" y="17946"/>
                    </a:cubicBezTo>
                    <a:cubicBezTo>
                      <a:pt x="12987" y="17969"/>
                      <a:pt x="12942" y="18003"/>
                      <a:pt x="12919" y="18060"/>
                    </a:cubicBezTo>
                    <a:cubicBezTo>
                      <a:pt x="12816" y="17935"/>
                      <a:pt x="12736" y="17798"/>
                      <a:pt x="12691" y="17649"/>
                    </a:cubicBezTo>
                    <a:cubicBezTo>
                      <a:pt x="12679" y="17615"/>
                      <a:pt x="12656" y="17592"/>
                      <a:pt x="12622" y="17581"/>
                    </a:cubicBezTo>
                    <a:cubicBezTo>
                      <a:pt x="12613" y="17578"/>
                      <a:pt x="12604" y="17576"/>
                      <a:pt x="12595" y="17576"/>
                    </a:cubicBezTo>
                    <a:cubicBezTo>
                      <a:pt x="12570" y="17576"/>
                      <a:pt x="12548" y="17587"/>
                      <a:pt x="12531" y="17604"/>
                    </a:cubicBezTo>
                    <a:lnTo>
                      <a:pt x="12451" y="17661"/>
                    </a:lnTo>
                    <a:cubicBezTo>
                      <a:pt x="12394" y="17535"/>
                      <a:pt x="12348" y="17398"/>
                      <a:pt x="12303" y="17261"/>
                    </a:cubicBezTo>
                    <a:cubicBezTo>
                      <a:pt x="12291" y="17227"/>
                      <a:pt x="12280" y="17204"/>
                      <a:pt x="12257" y="17193"/>
                    </a:cubicBezTo>
                    <a:cubicBezTo>
                      <a:pt x="12234" y="17181"/>
                      <a:pt x="12200" y="17181"/>
                      <a:pt x="12177" y="17181"/>
                    </a:cubicBezTo>
                    <a:cubicBezTo>
                      <a:pt x="12131" y="17204"/>
                      <a:pt x="12086" y="17227"/>
                      <a:pt x="12052" y="17273"/>
                    </a:cubicBezTo>
                    <a:cubicBezTo>
                      <a:pt x="11960" y="17136"/>
                      <a:pt x="11892" y="16987"/>
                      <a:pt x="11846" y="16839"/>
                    </a:cubicBezTo>
                    <a:cubicBezTo>
                      <a:pt x="11675" y="16291"/>
                      <a:pt x="11435" y="15766"/>
                      <a:pt x="11139" y="15276"/>
                    </a:cubicBezTo>
                    <a:close/>
                    <a:moveTo>
                      <a:pt x="10694" y="15321"/>
                    </a:moveTo>
                    <a:cubicBezTo>
                      <a:pt x="10397" y="15823"/>
                      <a:pt x="10157" y="16348"/>
                      <a:pt x="9986" y="16896"/>
                    </a:cubicBezTo>
                    <a:cubicBezTo>
                      <a:pt x="9940" y="17045"/>
                      <a:pt x="9872" y="17181"/>
                      <a:pt x="9792" y="17318"/>
                    </a:cubicBezTo>
                    <a:cubicBezTo>
                      <a:pt x="9746" y="17284"/>
                      <a:pt x="9701" y="17250"/>
                      <a:pt x="9655" y="17239"/>
                    </a:cubicBezTo>
                    <a:cubicBezTo>
                      <a:pt x="9646" y="17234"/>
                      <a:pt x="9634" y="17231"/>
                      <a:pt x="9622" y="17231"/>
                    </a:cubicBezTo>
                    <a:cubicBezTo>
                      <a:pt x="9606" y="17231"/>
                      <a:pt x="9589" y="17237"/>
                      <a:pt x="9575" y="17250"/>
                    </a:cubicBezTo>
                    <a:cubicBezTo>
                      <a:pt x="9552" y="17261"/>
                      <a:pt x="9541" y="17273"/>
                      <a:pt x="9530" y="17307"/>
                    </a:cubicBezTo>
                    <a:cubicBezTo>
                      <a:pt x="9495" y="17444"/>
                      <a:pt x="9450" y="17581"/>
                      <a:pt x="9393" y="17718"/>
                    </a:cubicBezTo>
                    <a:lnTo>
                      <a:pt x="9313" y="17649"/>
                    </a:lnTo>
                    <a:cubicBezTo>
                      <a:pt x="9296" y="17633"/>
                      <a:pt x="9273" y="17622"/>
                      <a:pt x="9249" y="17622"/>
                    </a:cubicBezTo>
                    <a:cubicBezTo>
                      <a:pt x="9240" y="17622"/>
                      <a:pt x="9231" y="17623"/>
                      <a:pt x="9221" y="17627"/>
                    </a:cubicBezTo>
                    <a:cubicBezTo>
                      <a:pt x="9187" y="17638"/>
                      <a:pt x="9164" y="17661"/>
                      <a:pt x="9153" y="17695"/>
                    </a:cubicBezTo>
                    <a:cubicBezTo>
                      <a:pt x="9107" y="17843"/>
                      <a:pt x="9027" y="17992"/>
                      <a:pt x="8925" y="18106"/>
                    </a:cubicBezTo>
                    <a:cubicBezTo>
                      <a:pt x="8902" y="18060"/>
                      <a:pt x="8856" y="18015"/>
                      <a:pt x="8811" y="17992"/>
                    </a:cubicBezTo>
                    <a:cubicBezTo>
                      <a:pt x="8776" y="17992"/>
                      <a:pt x="8753" y="17992"/>
                      <a:pt x="8731" y="18003"/>
                    </a:cubicBezTo>
                    <a:cubicBezTo>
                      <a:pt x="8708" y="18015"/>
                      <a:pt x="8685" y="18037"/>
                      <a:pt x="8685" y="18072"/>
                    </a:cubicBezTo>
                    <a:cubicBezTo>
                      <a:pt x="8628" y="18220"/>
                      <a:pt x="8525" y="18357"/>
                      <a:pt x="8411" y="18471"/>
                    </a:cubicBezTo>
                    <a:cubicBezTo>
                      <a:pt x="8400" y="18448"/>
                      <a:pt x="8377" y="18414"/>
                      <a:pt x="8354" y="18391"/>
                    </a:cubicBezTo>
                    <a:cubicBezTo>
                      <a:pt x="8331" y="18368"/>
                      <a:pt x="8297" y="18357"/>
                      <a:pt x="8251" y="18357"/>
                    </a:cubicBezTo>
                    <a:cubicBezTo>
                      <a:pt x="8229" y="18357"/>
                      <a:pt x="8194" y="18380"/>
                      <a:pt x="8171" y="18414"/>
                    </a:cubicBezTo>
                    <a:cubicBezTo>
                      <a:pt x="8080" y="18585"/>
                      <a:pt x="7943" y="18745"/>
                      <a:pt x="7795" y="18882"/>
                    </a:cubicBezTo>
                    <a:lnTo>
                      <a:pt x="7795" y="18825"/>
                    </a:lnTo>
                    <a:cubicBezTo>
                      <a:pt x="7803" y="18761"/>
                      <a:pt x="7750" y="18720"/>
                      <a:pt x="7694" y="18720"/>
                    </a:cubicBezTo>
                    <a:cubicBezTo>
                      <a:pt x="7669" y="18720"/>
                      <a:pt x="7644" y="18728"/>
                      <a:pt x="7624" y="18745"/>
                    </a:cubicBezTo>
                    <a:cubicBezTo>
                      <a:pt x="7441" y="18939"/>
                      <a:pt x="7236" y="19087"/>
                      <a:pt x="6996" y="19213"/>
                    </a:cubicBezTo>
                    <a:lnTo>
                      <a:pt x="6996" y="19156"/>
                    </a:lnTo>
                    <a:cubicBezTo>
                      <a:pt x="6996" y="19122"/>
                      <a:pt x="6973" y="19087"/>
                      <a:pt x="6939" y="19064"/>
                    </a:cubicBezTo>
                    <a:cubicBezTo>
                      <a:pt x="6930" y="19061"/>
                      <a:pt x="6920" y="19060"/>
                      <a:pt x="6910" y="19060"/>
                    </a:cubicBezTo>
                    <a:cubicBezTo>
                      <a:pt x="6882" y="19060"/>
                      <a:pt x="6853" y="19071"/>
                      <a:pt x="6836" y="19087"/>
                    </a:cubicBezTo>
                    <a:cubicBezTo>
                      <a:pt x="6756" y="19156"/>
                      <a:pt x="6562" y="19316"/>
                      <a:pt x="6403" y="19430"/>
                    </a:cubicBezTo>
                    <a:cubicBezTo>
                      <a:pt x="6414" y="19384"/>
                      <a:pt x="6414" y="19350"/>
                      <a:pt x="6403" y="19304"/>
                    </a:cubicBezTo>
                    <a:cubicBezTo>
                      <a:pt x="6394" y="19254"/>
                      <a:pt x="6349" y="19222"/>
                      <a:pt x="6303" y="19222"/>
                    </a:cubicBezTo>
                    <a:cubicBezTo>
                      <a:pt x="6286" y="19222"/>
                      <a:pt x="6269" y="19226"/>
                      <a:pt x="6254" y="19236"/>
                    </a:cubicBezTo>
                    <a:cubicBezTo>
                      <a:pt x="5832" y="19498"/>
                      <a:pt x="5387" y="19715"/>
                      <a:pt x="4930" y="19898"/>
                    </a:cubicBezTo>
                    <a:cubicBezTo>
                      <a:pt x="5387" y="19555"/>
                      <a:pt x="5821" y="19190"/>
                      <a:pt x="6231" y="18813"/>
                    </a:cubicBezTo>
                    <a:cubicBezTo>
                      <a:pt x="6266" y="18768"/>
                      <a:pt x="6266" y="18699"/>
                      <a:pt x="6231" y="18665"/>
                    </a:cubicBezTo>
                    <a:cubicBezTo>
                      <a:pt x="6186" y="18631"/>
                      <a:pt x="6151" y="18608"/>
                      <a:pt x="6094" y="18585"/>
                    </a:cubicBezTo>
                    <a:cubicBezTo>
                      <a:pt x="6197" y="18471"/>
                      <a:pt x="6334" y="18368"/>
                      <a:pt x="6482" y="18288"/>
                    </a:cubicBezTo>
                    <a:cubicBezTo>
                      <a:pt x="6517" y="18266"/>
                      <a:pt x="6540" y="18220"/>
                      <a:pt x="6528" y="18174"/>
                    </a:cubicBezTo>
                    <a:cubicBezTo>
                      <a:pt x="6517" y="18140"/>
                      <a:pt x="6482" y="18106"/>
                      <a:pt x="6437" y="18106"/>
                    </a:cubicBezTo>
                    <a:cubicBezTo>
                      <a:pt x="6391" y="18106"/>
                      <a:pt x="6334" y="18094"/>
                      <a:pt x="6288" y="18094"/>
                    </a:cubicBezTo>
                    <a:cubicBezTo>
                      <a:pt x="6517" y="17923"/>
                      <a:pt x="6791" y="17741"/>
                      <a:pt x="6893" y="17741"/>
                    </a:cubicBezTo>
                    <a:cubicBezTo>
                      <a:pt x="6939" y="17741"/>
                      <a:pt x="6985" y="17695"/>
                      <a:pt x="6985" y="17638"/>
                    </a:cubicBezTo>
                    <a:cubicBezTo>
                      <a:pt x="6985" y="17592"/>
                      <a:pt x="6950" y="17547"/>
                      <a:pt x="6893" y="17547"/>
                    </a:cubicBezTo>
                    <a:cubicBezTo>
                      <a:pt x="6779" y="17547"/>
                      <a:pt x="6665" y="17535"/>
                      <a:pt x="6540" y="17501"/>
                    </a:cubicBezTo>
                    <a:cubicBezTo>
                      <a:pt x="6711" y="17353"/>
                      <a:pt x="7042" y="17090"/>
                      <a:pt x="7361" y="17067"/>
                    </a:cubicBezTo>
                    <a:cubicBezTo>
                      <a:pt x="7407" y="17067"/>
                      <a:pt x="7441" y="17033"/>
                      <a:pt x="7452" y="16976"/>
                    </a:cubicBezTo>
                    <a:cubicBezTo>
                      <a:pt x="7452" y="16930"/>
                      <a:pt x="7418" y="16885"/>
                      <a:pt x="7373" y="16873"/>
                    </a:cubicBezTo>
                    <a:lnTo>
                      <a:pt x="7236" y="16839"/>
                    </a:lnTo>
                    <a:cubicBezTo>
                      <a:pt x="7403" y="16735"/>
                      <a:pt x="7599" y="16678"/>
                      <a:pt x="7797" y="16678"/>
                    </a:cubicBezTo>
                    <a:cubicBezTo>
                      <a:pt x="7816" y="16678"/>
                      <a:pt x="7834" y="16678"/>
                      <a:pt x="7852" y="16679"/>
                    </a:cubicBezTo>
                    <a:cubicBezTo>
                      <a:pt x="7886" y="16679"/>
                      <a:pt x="7920" y="16668"/>
                      <a:pt x="7943" y="16645"/>
                    </a:cubicBezTo>
                    <a:cubicBezTo>
                      <a:pt x="7966" y="16611"/>
                      <a:pt x="7966" y="16577"/>
                      <a:pt x="7955" y="16554"/>
                    </a:cubicBezTo>
                    <a:cubicBezTo>
                      <a:pt x="7943" y="16485"/>
                      <a:pt x="7909" y="16428"/>
                      <a:pt x="7875" y="16383"/>
                    </a:cubicBezTo>
                    <a:cubicBezTo>
                      <a:pt x="8036" y="16297"/>
                      <a:pt x="8213" y="16251"/>
                      <a:pt x="8393" y="16251"/>
                    </a:cubicBezTo>
                    <a:cubicBezTo>
                      <a:pt x="8429" y="16251"/>
                      <a:pt x="8466" y="16253"/>
                      <a:pt x="8502" y="16257"/>
                    </a:cubicBezTo>
                    <a:cubicBezTo>
                      <a:pt x="8510" y="16259"/>
                      <a:pt x="8519" y="16260"/>
                      <a:pt x="8527" y="16260"/>
                    </a:cubicBezTo>
                    <a:cubicBezTo>
                      <a:pt x="8564" y="16260"/>
                      <a:pt x="8598" y="16240"/>
                      <a:pt x="8617" y="16211"/>
                    </a:cubicBezTo>
                    <a:cubicBezTo>
                      <a:pt x="8628" y="16177"/>
                      <a:pt x="8628" y="16132"/>
                      <a:pt x="8594" y="16097"/>
                    </a:cubicBezTo>
                    <a:cubicBezTo>
                      <a:pt x="8548" y="16040"/>
                      <a:pt x="8514" y="15995"/>
                      <a:pt x="8502" y="15972"/>
                    </a:cubicBezTo>
                    <a:cubicBezTo>
                      <a:pt x="8628" y="15880"/>
                      <a:pt x="8776" y="15823"/>
                      <a:pt x="8925" y="15801"/>
                    </a:cubicBezTo>
                    <a:lnTo>
                      <a:pt x="8982" y="15789"/>
                    </a:lnTo>
                    <a:cubicBezTo>
                      <a:pt x="9358" y="15732"/>
                      <a:pt x="10100" y="15607"/>
                      <a:pt x="10694" y="15321"/>
                    </a:cubicBezTo>
                    <a:close/>
                    <a:moveTo>
                      <a:pt x="10840" y="0"/>
                    </a:moveTo>
                    <a:cubicBezTo>
                      <a:pt x="10779" y="0"/>
                      <a:pt x="10715" y="61"/>
                      <a:pt x="10739" y="132"/>
                    </a:cubicBezTo>
                    <a:cubicBezTo>
                      <a:pt x="10819" y="406"/>
                      <a:pt x="10694" y="725"/>
                      <a:pt x="10568" y="1022"/>
                    </a:cubicBezTo>
                    <a:cubicBezTo>
                      <a:pt x="10522" y="1113"/>
                      <a:pt x="10488" y="1204"/>
                      <a:pt x="10454" y="1296"/>
                    </a:cubicBezTo>
                    <a:cubicBezTo>
                      <a:pt x="10408" y="1433"/>
                      <a:pt x="10385" y="1570"/>
                      <a:pt x="10363" y="1707"/>
                    </a:cubicBezTo>
                    <a:cubicBezTo>
                      <a:pt x="10294" y="1638"/>
                      <a:pt x="10203" y="1581"/>
                      <a:pt x="10112" y="1535"/>
                    </a:cubicBezTo>
                    <a:cubicBezTo>
                      <a:pt x="10103" y="1533"/>
                      <a:pt x="10093" y="1531"/>
                      <a:pt x="10082" y="1531"/>
                    </a:cubicBezTo>
                    <a:cubicBezTo>
                      <a:pt x="10051" y="1531"/>
                      <a:pt x="10015" y="1544"/>
                      <a:pt x="9997" y="1570"/>
                    </a:cubicBezTo>
                    <a:cubicBezTo>
                      <a:pt x="9781" y="1889"/>
                      <a:pt x="9781" y="2540"/>
                      <a:pt x="9815" y="2916"/>
                    </a:cubicBezTo>
                    <a:cubicBezTo>
                      <a:pt x="9758" y="2871"/>
                      <a:pt x="9689" y="2825"/>
                      <a:pt x="9621" y="2768"/>
                    </a:cubicBezTo>
                    <a:cubicBezTo>
                      <a:pt x="9603" y="2754"/>
                      <a:pt x="9581" y="2748"/>
                      <a:pt x="9560" y="2748"/>
                    </a:cubicBezTo>
                    <a:cubicBezTo>
                      <a:pt x="9526" y="2748"/>
                      <a:pt x="9493" y="2763"/>
                      <a:pt x="9472" y="2791"/>
                    </a:cubicBezTo>
                    <a:cubicBezTo>
                      <a:pt x="9199" y="3133"/>
                      <a:pt x="9278" y="3864"/>
                      <a:pt x="9347" y="4217"/>
                    </a:cubicBezTo>
                    <a:lnTo>
                      <a:pt x="9119" y="4115"/>
                    </a:lnTo>
                    <a:cubicBezTo>
                      <a:pt x="9107" y="4109"/>
                      <a:pt x="9093" y="4106"/>
                      <a:pt x="9079" y="4106"/>
                    </a:cubicBezTo>
                    <a:cubicBezTo>
                      <a:pt x="9064" y="4106"/>
                      <a:pt x="9050" y="4109"/>
                      <a:pt x="9039" y="4115"/>
                    </a:cubicBezTo>
                    <a:cubicBezTo>
                      <a:pt x="9005" y="4126"/>
                      <a:pt x="8993" y="4160"/>
                      <a:pt x="8982" y="4183"/>
                    </a:cubicBezTo>
                    <a:cubicBezTo>
                      <a:pt x="8925" y="4651"/>
                      <a:pt x="8959" y="5107"/>
                      <a:pt x="9096" y="5553"/>
                    </a:cubicBezTo>
                    <a:cubicBezTo>
                      <a:pt x="9039" y="5518"/>
                      <a:pt x="8982" y="5484"/>
                      <a:pt x="8925" y="5438"/>
                    </a:cubicBezTo>
                    <a:cubicBezTo>
                      <a:pt x="8905" y="5425"/>
                      <a:pt x="8885" y="5419"/>
                      <a:pt x="8864" y="5419"/>
                    </a:cubicBezTo>
                    <a:cubicBezTo>
                      <a:pt x="8850" y="5419"/>
                      <a:pt x="8836" y="5422"/>
                      <a:pt x="8822" y="5427"/>
                    </a:cubicBezTo>
                    <a:cubicBezTo>
                      <a:pt x="8788" y="5450"/>
                      <a:pt x="8765" y="5473"/>
                      <a:pt x="8765" y="5518"/>
                    </a:cubicBezTo>
                    <a:cubicBezTo>
                      <a:pt x="8719" y="5838"/>
                      <a:pt x="8776" y="6169"/>
                      <a:pt x="8913" y="6465"/>
                    </a:cubicBezTo>
                    <a:cubicBezTo>
                      <a:pt x="8856" y="6443"/>
                      <a:pt x="8799" y="6420"/>
                      <a:pt x="8742" y="6386"/>
                    </a:cubicBezTo>
                    <a:cubicBezTo>
                      <a:pt x="8725" y="6374"/>
                      <a:pt x="8708" y="6368"/>
                      <a:pt x="8691" y="6368"/>
                    </a:cubicBezTo>
                    <a:cubicBezTo>
                      <a:pt x="8674" y="6368"/>
                      <a:pt x="8656" y="6374"/>
                      <a:pt x="8639" y="6386"/>
                    </a:cubicBezTo>
                    <a:cubicBezTo>
                      <a:pt x="8617" y="6397"/>
                      <a:pt x="8594" y="6431"/>
                      <a:pt x="8594" y="6465"/>
                    </a:cubicBezTo>
                    <a:cubicBezTo>
                      <a:pt x="8582" y="6796"/>
                      <a:pt x="8662" y="7139"/>
                      <a:pt x="8845" y="7424"/>
                    </a:cubicBezTo>
                    <a:lnTo>
                      <a:pt x="8571" y="7436"/>
                    </a:lnTo>
                    <a:cubicBezTo>
                      <a:pt x="8537" y="7436"/>
                      <a:pt x="8514" y="7447"/>
                      <a:pt x="8491" y="7481"/>
                    </a:cubicBezTo>
                    <a:cubicBezTo>
                      <a:pt x="8468" y="7504"/>
                      <a:pt x="8468" y="7538"/>
                      <a:pt x="8480" y="7572"/>
                    </a:cubicBezTo>
                    <a:cubicBezTo>
                      <a:pt x="8594" y="7846"/>
                      <a:pt x="8731" y="8109"/>
                      <a:pt x="8902" y="8360"/>
                    </a:cubicBezTo>
                    <a:cubicBezTo>
                      <a:pt x="8822" y="8371"/>
                      <a:pt x="8742" y="8371"/>
                      <a:pt x="8674" y="8371"/>
                    </a:cubicBezTo>
                    <a:cubicBezTo>
                      <a:pt x="8667" y="8369"/>
                      <a:pt x="8661" y="8368"/>
                      <a:pt x="8655" y="8368"/>
                    </a:cubicBezTo>
                    <a:cubicBezTo>
                      <a:pt x="8628" y="8368"/>
                      <a:pt x="8603" y="8387"/>
                      <a:pt x="8594" y="8406"/>
                    </a:cubicBezTo>
                    <a:cubicBezTo>
                      <a:pt x="8571" y="8428"/>
                      <a:pt x="8571" y="8463"/>
                      <a:pt x="8571" y="8485"/>
                    </a:cubicBezTo>
                    <a:cubicBezTo>
                      <a:pt x="8628" y="8725"/>
                      <a:pt x="8868" y="9067"/>
                      <a:pt x="9027" y="9273"/>
                    </a:cubicBezTo>
                    <a:lnTo>
                      <a:pt x="8902" y="9273"/>
                    </a:lnTo>
                    <a:cubicBezTo>
                      <a:pt x="8868" y="9273"/>
                      <a:pt x="8845" y="9284"/>
                      <a:pt x="8822" y="9307"/>
                    </a:cubicBezTo>
                    <a:cubicBezTo>
                      <a:pt x="8811" y="9341"/>
                      <a:pt x="8799" y="9376"/>
                      <a:pt x="8811" y="9398"/>
                    </a:cubicBezTo>
                    <a:cubicBezTo>
                      <a:pt x="8890" y="9684"/>
                      <a:pt x="9176" y="10003"/>
                      <a:pt x="9381" y="10220"/>
                    </a:cubicBezTo>
                    <a:cubicBezTo>
                      <a:pt x="9336" y="10209"/>
                      <a:pt x="9278" y="10209"/>
                      <a:pt x="9233" y="10209"/>
                    </a:cubicBezTo>
                    <a:cubicBezTo>
                      <a:pt x="9153" y="10209"/>
                      <a:pt x="9107" y="10277"/>
                      <a:pt x="9130" y="10346"/>
                    </a:cubicBezTo>
                    <a:cubicBezTo>
                      <a:pt x="9290" y="10745"/>
                      <a:pt x="9541" y="11099"/>
                      <a:pt x="9860" y="11384"/>
                    </a:cubicBezTo>
                    <a:lnTo>
                      <a:pt x="9803" y="11373"/>
                    </a:lnTo>
                    <a:cubicBezTo>
                      <a:pt x="9797" y="11371"/>
                      <a:pt x="9791" y="11370"/>
                      <a:pt x="9785" y="11370"/>
                    </a:cubicBezTo>
                    <a:cubicBezTo>
                      <a:pt x="9746" y="11370"/>
                      <a:pt x="9711" y="11402"/>
                      <a:pt x="9701" y="11441"/>
                    </a:cubicBezTo>
                    <a:cubicBezTo>
                      <a:pt x="9666" y="11532"/>
                      <a:pt x="9724" y="11647"/>
                      <a:pt x="9872" y="12000"/>
                    </a:cubicBezTo>
                    <a:cubicBezTo>
                      <a:pt x="9975" y="12229"/>
                      <a:pt x="10100" y="12525"/>
                      <a:pt x="10214" y="12833"/>
                    </a:cubicBezTo>
                    <a:cubicBezTo>
                      <a:pt x="10340" y="13233"/>
                      <a:pt x="10465" y="13655"/>
                      <a:pt x="10579" y="14089"/>
                    </a:cubicBezTo>
                    <a:cubicBezTo>
                      <a:pt x="10283" y="13461"/>
                      <a:pt x="9918" y="12651"/>
                      <a:pt x="9883" y="12274"/>
                    </a:cubicBezTo>
                    <a:cubicBezTo>
                      <a:pt x="9872" y="12229"/>
                      <a:pt x="9849" y="12194"/>
                      <a:pt x="9815" y="12183"/>
                    </a:cubicBezTo>
                    <a:cubicBezTo>
                      <a:pt x="9803" y="12180"/>
                      <a:pt x="9792" y="12179"/>
                      <a:pt x="9781" y="12179"/>
                    </a:cubicBezTo>
                    <a:cubicBezTo>
                      <a:pt x="9748" y="12179"/>
                      <a:pt x="9718" y="12192"/>
                      <a:pt x="9701" y="12217"/>
                    </a:cubicBezTo>
                    <a:lnTo>
                      <a:pt x="9678" y="12251"/>
                    </a:lnTo>
                    <a:cubicBezTo>
                      <a:pt x="9689" y="11875"/>
                      <a:pt x="9609" y="11498"/>
                      <a:pt x="9438" y="11156"/>
                    </a:cubicBezTo>
                    <a:cubicBezTo>
                      <a:pt x="9427" y="11122"/>
                      <a:pt x="9393" y="11110"/>
                      <a:pt x="9358" y="11099"/>
                    </a:cubicBezTo>
                    <a:cubicBezTo>
                      <a:pt x="9336" y="11099"/>
                      <a:pt x="9301" y="11110"/>
                      <a:pt x="9278" y="11133"/>
                    </a:cubicBezTo>
                    <a:cubicBezTo>
                      <a:pt x="9244" y="11156"/>
                      <a:pt x="9221" y="11190"/>
                      <a:pt x="9199" y="11224"/>
                    </a:cubicBezTo>
                    <a:cubicBezTo>
                      <a:pt x="9187" y="10916"/>
                      <a:pt x="9119" y="10631"/>
                      <a:pt x="8993" y="10357"/>
                    </a:cubicBezTo>
                    <a:cubicBezTo>
                      <a:pt x="8982" y="10334"/>
                      <a:pt x="8947" y="10311"/>
                      <a:pt x="8925" y="10311"/>
                    </a:cubicBezTo>
                    <a:cubicBezTo>
                      <a:pt x="8890" y="10311"/>
                      <a:pt x="8868" y="10311"/>
                      <a:pt x="8845" y="10334"/>
                    </a:cubicBezTo>
                    <a:lnTo>
                      <a:pt x="8765" y="10403"/>
                    </a:lnTo>
                    <a:cubicBezTo>
                      <a:pt x="8731" y="10174"/>
                      <a:pt x="8651" y="9821"/>
                      <a:pt x="8525" y="9627"/>
                    </a:cubicBezTo>
                    <a:cubicBezTo>
                      <a:pt x="8502" y="9604"/>
                      <a:pt x="8480" y="9592"/>
                      <a:pt x="8445" y="9592"/>
                    </a:cubicBezTo>
                    <a:cubicBezTo>
                      <a:pt x="8439" y="9589"/>
                      <a:pt x="8432" y="9588"/>
                      <a:pt x="8425" y="9588"/>
                    </a:cubicBezTo>
                    <a:cubicBezTo>
                      <a:pt x="8405" y="9588"/>
                      <a:pt x="8382" y="9599"/>
                      <a:pt x="8365" y="9615"/>
                    </a:cubicBezTo>
                    <a:cubicBezTo>
                      <a:pt x="8320" y="9661"/>
                      <a:pt x="8274" y="9707"/>
                      <a:pt x="8229" y="9752"/>
                    </a:cubicBezTo>
                    <a:cubicBezTo>
                      <a:pt x="8160" y="9490"/>
                      <a:pt x="8080" y="9227"/>
                      <a:pt x="7955" y="8988"/>
                    </a:cubicBezTo>
                    <a:cubicBezTo>
                      <a:pt x="7943" y="8965"/>
                      <a:pt x="7909" y="8942"/>
                      <a:pt x="7886" y="8942"/>
                    </a:cubicBezTo>
                    <a:cubicBezTo>
                      <a:pt x="7877" y="8939"/>
                      <a:pt x="7869" y="8937"/>
                      <a:pt x="7861" y="8937"/>
                    </a:cubicBezTo>
                    <a:cubicBezTo>
                      <a:pt x="7840" y="8937"/>
                      <a:pt x="7823" y="8948"/>
                      <a:pt x="7806" y="8965"/>
                    </a:cubicBezTo>
                    <a:lnTo>
                      <a:pt x="7635" y="9102"/>
                    </a:lnTo>
                    <a:cubicBezTo>
                      <a:pt x="7544" y="8805"/>
                      <a:pt x="7373" y="8542"/>
                      <a:pt x="7133" y="8348"/>
                    </a:cubicBezTo>
                    <a:cubicBezTo>
                      <a:pt x="7113" y="8328"/>
                      <a:pt x="7090" y="8320"/>
                      <a:pt x="7068" y="8320"/>
                    </a:cubicBezTo>
                    <a:cubicBezTo>
                      <a:pt x="7027" y="8320"/>
                      <a:pt x="6988" y="8350"/>
                      <a:pt x="6973" y="8394"/>
                    </a:cubicBezTo>
                    <a:cubicBezTo>
                      <a:pt x="6962" y="8440"/>
                      <a:pt x="6950" y="8497"/>
                      <a:pt x="6928" y="8542"/>
                    </a:cubicBezTo>
                    <a:cubicBezTo>
                      <a:pt x="6813" y="8257"/>
                      <a:pt x="6619" y="8018"/>
                      <a:pt x="6380" y="7835"/>
                    </a:cubicBezTo>
                    <a:cubicBezTo>
                      <a:pt x="6360" y="7822"/>
                      <a:pt x="6340" y="7816"/>
                      <a:pt x="6320" y="7816"/>
                    </a:cubicBezTo>
                    <a:cubicBezTo>
                      <a:pt x="6305" y="7816"/>
                      <a:pt x="6291" y="7819"/>
                      <a:pt x="6277" y="7824"/>
                    </a:cubicBezTo>
                    <a:cubicBezTo>
                      <a:pt x="6243" y="7835"/>
                      <a:pt x="6220" y="7869"/>
                      <a:pt x="6220" y="7903"/>
                    </a:cubicBezTo>
                    <a:cubicBezTo>
                      <a:pt x="6209" y="7960"/>
                      <a:pt x="6197" y="8006"/>
                      <a:pt x="6186" y="8063"/>
                    </a:cubicBezTo>
                    <a:cubicBezTo>
                      <a:pt x="6026" y="7744"/>
                      <a:pt x="5786" y="7481"/>
                      <a:pt x="5501" y="7287"/>
                    </a:cubicBezTo>
                    <a:cubicBezTo>
                      <a:pt x="5484" y="7281"/>
                      <a:pt x="5467" y="7279"/>
                      <a:pt x="5450" y="7279"/>
                    </a:cubicBezTo>
                    <a:cubicBezTo>
                      <a:pt x="5433" y="7279"/>
                      <a:pt x="5415" y="7281"/>
                      <a:pt x="5398" y="7287"/>
                    </a:cubicBezTo>
                    <a:cubicBezTo>
                      <a:pt x="5375" y="7299"/>
                      <a:pt x="5353" y="7333"/>
                      <a:pt x="5353" y="7367"/>
                    </a:cubicBezTo>
                    <a:lnTo>
                      <a:pt x="5330" y="7550"/>
                    </a:lnTo>
                    <a:cubicBezTo>
                      <a:pt x="5136" y="7367"/>
                      <a:pt x="4782" y="7082"/>
                      <a:pt x="4417" y="7025"/>
                    </a:cubicBezTo>
                    <a:cubicBezTo>
                      <a:pt x="4409" y="7023"/>
                      <a:pt x="4402" y="7022"/>
                      <a:pt x="4395" y="7022"/>
                    </a:cubicBezTo>
                    <a:cubicBezTo>
                      <a:pt x="4346" y="7022"/>
                      <a:pt x="4303" y="7055"/>
                      <a:pt x="4303" y="7105"/>
                    </a:cubicBezTo>
                    <a:lnTo>
                      <a:pt x="4291" y="7173"/>
                    </a:lnTo>
                    <a:cubicBezTo>
                      <a:pt x="4109" y="7002"/>
                      <a:pt x="3903" y="6853"/>
                      <a:pt x="3675" y="6739"/>
                    </a:cubicBezTo>
                    <a:cubicBezTo>
                      <a:pt x="3666" y="6736"/>
                      <a:pt x="3657" y="6735"/>
                      <a:pt x="3648" y="6735"/>
                    </a:cubicBezTo>
                    <a:cubicBezTo>
                      <a:pt x="3622" y="6735"/>
                      <a:pt x="3597" y="6745"/>
                      <a:pt x="3572" y="6762"/>
                    </a:cubicBezTo>
                    <a:cubicBezTo>
                      <a:pt x="3550" y="6785"/>
                      <a:pt x="3538" y="6819"/>
                      <a:pt x="3538" y="6853"/>
                    </a:cubicBezTo>
                    <a:cubicBezTo>
                      <a:pt x="3538" y="6865"/>
                      <a:pt x="3538" y="6876"/>
                      <a:pt x="3527" y="6888"/>
                    </a:cubicBezTo>
                    <a:cubicBezTo>
                      <a:pt x="3298" y="6728"/>
                      <a:pt x="2534" y="6226"/>
                      <a:pt x="1803" y="6226"/>
                    </a:cubicBezTo>
                    <a:cubicBezTo>
                      <a:pt x="1758" y="6226"/>
                      <a:pt x="1724" y="6260"/>
                      <a:pt x="1712" y="6294"/>
                    </a:cubicBezTo>
                    <a:cubicBezTo>
                      <a:pt x="1689" y="6340"/>
                      <a:pt x="1712" y="6386"/>
                      <a:pt x="1746" y="6408"/>
                    </a:cubicBezTo>
                    <a:cubicBezTo>
                      <a:pt x="2214" y="6785"/>
                      <a:pt x="3002" y="7835"/>
                      <a:pt x="3173" y="8075"/>
                    </a:cubicBezTo>
                    <a:cubicBezTo>
                      <a:pt x="3150" y="8097"/>
                      <a:pt x="3127" y="8132"/>
                      <a:pt x="3116" y="8132"/>
                    </a:cubicBezTo>
                    <a:cubicBezTo>
                      <a:pt x="3116" y="8132"/>
                      <a:pt x="3093" y="8120"/>
                      <a:pt x="3070" y="8097"/>
                    </a:cubicBezTo>
                    <a:cubicBezTo>
                      <a:pt x="3050" y="8077"/>
                      <a:pt x="3025" y="8068"/>
                      <a:pt x="3000" y="8068"/>
                    </a:cubicBezTo>
                    <a:cubicBezTo>
                      <a:pt x="2944" y="8068"/>
                      <a:pt x="2891" y="8117"/>
                      <a:pt x="2899" y="8189"/>
                    </a:cubicBezTo>
                    <a:cubicBezTo>
                      <a:pt x="2956" y="8406"/>
                      <a:pt x="3082" y="8600"/>
                      <a:pt x="3276" y="8725"/>
                    </a:cubicBezTo>
                    <a:cubicBezTo>
                      <a:pt x="3173" y="8748"/>
                      <a:pt x="3070" y="8794"/>
                      <a:pt x="2990" y="8862"/>
                    </a:cubicBezTo>
                    <a:cubicBezTo>
                      <a:pt x="2967" y="8885"/>
                      <a:pt x="2956" y="8908"/>
                      <a:pt x="2956" y="8942"/>
                    </a:cubicBezTo>
                    <a:cubicBezTo>
                      <a:pt x="2956" y="8965"/>
                      <a:pt x="2967" y="8988"/>
                      <a:pt x="2990" y="9010"/>
                    </a:cubicBezTo>
                    <a:cubicBezTo>
                      <a:pt x="3196" y="9204"/>
                      <a:pt x="3413" y="9387"/>
                      <a:pt x="3652" y="9535"/>
                    </a:cubicBezTo>
                    <a:cubicBezTo>
                      <a:pt x="3504" y="9558"/>
                      <a:pt x="3356" y="9604"/>
                      <a:pt x="3219" y="9684"/>
                    </a:cubicBezTo>
                    <a:cubicBezTo>
                      <a:pt x="3196" y="9695"/>
                      <a:pt x="3184" y="9718"/>
                      <a:pt x="3184" y="9741"/>
                    </a:cubicBezTo>
                    <a:cubicBezTo>
                      <a:pt x="3173" y="9775"/>
                      <a:pt x="3184" y="9798"/>
                      <a:pt x="3196" y="9821"/>
                    </a:cubicBezTo>
                    <a:cubicBezTo>
                      <a:pt x="3447" y="10152"/>
                      <a:pt x="3766" y="10414"/>
                      <a:pt x="4143" y="10597"/>
                    </a:cubicBezTo>
                    <a:lnTo>
                      <a:pt x="3972" y="10642"/>
                    </a:lnTo>
                    <a:cubicBezTo>
                      <a:pt x="3938" y="10654"/>
                      <a:pt x="3915" y="10677"/>
                      <a:pt x="3903" y="10711"/>
                    </a:cubicBezTo>
                    <a:cubicBezTo>
                      <a:pt x="3892" y="10745"/>
                      <a:pt x="3903" y="10779"/>
                      <a:pt x="3926" y="10802"/>
                    </a:cubicBezTo>
                    <a:cubicBezTo>
                      <a:pt x="4234" y="11099"/>
                      <a:pt x="4645" y="11281"/>
                      <a:pt x="5067" y="11316"/>
                    </a:cubicBezTo>
                    <a:cubicBezTo>
                      <a:pt x="5033" y="11384"/>
                      <a:pt x="4976" y="11441"/>
                      <a:pt x="4908" y="11475"/>
                    </a:cubicBezTo>
                    <a:cubicBezTo>
                      <a:pt x="4873" y="11487"/>
                      <a:pt x="4851" y="11521"/>
                      <a:pt x="4851" y="11555"/>
                    </a:cubicBezTo>
                    <a:cubicBezTo>
                      <a:pt x="4839" y="11590"/>
                      <a:pt x="4851" y="11624"/>
                      <a:pt x="4885" y="11647"/>
                    </a:cubicBezTo>
                    <a:cubicBezTo>
                      <a:pt x="5193" y="11863"/>
                      <a:pt x="5558" y="11989"/>
                      <a:pt x="5935" y="12012"/>
                    </a:cubicBezTo>
                    <a:cubicBezTo>
                      <a:pt x="5786" y="12194"/>
                      <a:pt x="5775" y="12274"/>
                      <a:pt x="5809" y="12331"/>
                    </a:cubicBezTo>
                    <a:cubicBezTo>
                      <a:pt x="5821" y="12354"/>
                      <a:pt x="5843" y="12377"/>
                      <a:pt x="5878" y="12388"/>
                    </a:cubicBezTo>
                    <a:cubicBezTo>
                      <a:pt x="6104" y="12573"/>
                      <a:pt x="6385" y="12666"/>
                      <a:pt x="6672" y="12666"/>
                    </a:cubicBezTo>
                    <a:cubicBezTo>
                      <a:pt x="6704" y="12666"/>
                      <a:pt x="6736" y="12665"/>
                      <a:pt x="6768" y="12662"/>
                    </a:cubicBezTo>
                    <a:cubicBezTo>
                      <a:pt x="6791" y="12765"/>
                      <a:pt x="6859" y="12868"/>
                      <a:pt x="6939" y="12948"/>
                    </a:cubicBezTo>
                    <a:cubicBezTo>
                      <a:pt x="6950" y="12948"/>
                      <a:pt x="6962" y="12959"/>
                      <a:pt x="6973" y="12959"/>
                    </a:cubicBezTo>
                    <a:cubicBezTo>
                      <a:pt x="7156" y="13016"/>
                      <a:pt x="7350" y="13050"/>
                      <a:pt x="7555" y="13050"/>
                    </a:cubicBezTo>
                    <a:cubicBezTo>
                      <a:pt x="7487" y="13164"/>
                      <a:pt x="7475" y="13221"/>
                      <a:pt x="7510" y="13279"/>
                    </a:cubicBezTo>
                    <a:cubicBezTo>
                      <a:pt x="7532" y="13301"/>
                      <a:pt x="7567" y="13324"/>
                      <a:pt x="7601" y="13324"/>
                    </a:cubicBezTo>
                    <a:cubicBezTo>
                      <a:pt x="7852" y="13404"/>
                      <a:pt x="8114" y="13450"/>
                      <a:pt x="8365" y="13484"/>
                    </a:cubicBezTo>
                    <a:cubicBezTo>
                      <a:pt x="8343" y="13530"/>
                      <a:pt x="8331" y="13587"/>
                      <a:pt x="8354" y="13632"/>
                    </a:cubicBezTo>
                    <a:cubicBezTo>
                      <a:pt x="8365" y="13678"/>
                      <a:pt x="8411" y="13712"/>
                      <a:pt x="8468" y="13724"/>
                    </a:cubicBezTo>
                    <a:cubicBezTo>
                      <a:pt x="8582" y="13758"/>
                      <a:pt x="9815" y="14134"/>
                      <a:pt x="10534" y="14910"/>
                    </a:cubicBezTo>
                    <a:cubicBezTo>
                      <a:pt x="9632" y="14785"/>
                      <a:pt x="8753" y="14100"/>
                      <a:pt x="8662" y="14032"/>
                    </a:cubicBezTo>
                    <a:cubicBezTo>
                      <a:pt x="8639" y="13997"/>
                      <a:pt x="8582" y="13986"/>
                      <a:pt x="8537" y="13986"/>
                    </a:cubicBezTo>
                    <a:cubicBezTo>
                      <a:pt x="8491" y="13997"/>
                      <a:pt x="8457" y="14032"/>
                      <a:pt x="8434" y="14077"/>
                    </a:cubicBezTo>
                    <a:cubicBezTo>
                      <a:pt x="8297" y="13906"/>
                      <a:pt x="8126" y="13758"/>
                      <a:pt x="7955" y="13621"/>
                    </a:cubicBezTo>
                    <a:cubicBezTo>
                      <a:pt x="7932" y="13598"/>
                      <a:pt x="7898" y="13575"/>
                      <a:pt x="7863" y="13575"/>
                    </a:cubicBezTo>
                    <a:cubicBezTo>
                      <a:pt x="7806" y="13575"/>
                      <a:pt x="7772" y="13609"/>
                      <a:pt x="7726" y="13701"/>
                    </a:cubicBezTo>
                    <a:cubicBezTo>
                      <a:pt x="7624" y="13575"/>
                      <a:pt x="7510" y="13461"/>
                      <a:pt x="7384" y="13358"/>
                    </a:cubicBezTo>
                    <a:cubicBezTo>
                      <a:pt x="7373" y="13347"/>
                      <a:pt x="7361" y="13347"/>
                      <a:pt x="7350" y="13336"/>
                    </a:cubicBezTo>
                    <a:cubicBezTo>
                      <a:pt x="7317" y="13327"/>
                      <a:pt x="7284" y="13324"/>
                      <a:pt x="7249" y="13324"/>
                    </a:cubicBezTo>
                    <a:cubicBezTo>
                      <a:pt x="7187" y="13324"/>
                      <a:pt x="7123" y="13336"/>
                      <a:pt x="7064" y="13358"/>
                    </a:cubicBezTo>
                    <a:cubicBezTo>
                      <a:pt x="6928" y="13119"/>
                      <a:pt x="6711" y="12936"/>
                      <a:pt x="6437" y="12856"/>
                    </a:cubicBezTo>
                    <a:cubicBezTo>
                      <a:pt x="6414" y="12845"/>
                      <a:pt x="6391" y="12833"/>
                      <a:pt x="6368" y="12833"/>
                    </a:cubicBezTo>
                    <a:cubicBezTo>
                      <a:pt x="6300" y="12845"/>
                      <a:pt x="6254" y="12879"/>
                      <a:pt x="6197" y="13073"/>
                    </a:cubicBezTo>
                    <a:cubicBezTo>
                      <a:pt x="5992" y="12822"/>
                      <a:pt x="5729" y="12628"/>
                      <a:pt x="5421" y="12514"/>
                    </a:cubicBezTo>
                    <a:cubicBezTo>
                      <a:pt x="5412" y="12511"/>
                      <a:pt x="5403" y="12509"/>
                      <a:pt x="5394" y="12509"/>
                    </a:cubicBezTo>
                    <a:cubicBezTo>
                      <a:pt x="5369" y="12509"/>
                      <a:pt x="5347" y="12520"/>
                      <a:pt x="5330" y="12537"/>
                    </a:cubicBezTo>
                    <a:cubicBezTo>
                      <a:pt x="5296" y="12560"/>
                      <a:pt x="5284" y="12605"/>
                      <a:pt x="5296" y="12639"/>
                    </a:cubicBezTo>
                    <a:cubicBezTo>
                      <a:pt x="5296" y="12697"/>
                      <a:pt x="5296" y="12754"/>
                      <a:pt x="5273" y="12799"/>
                    </a:cubicBezTo>
                    <a:cubicBezTo>
                      <a:pt x="5033" y="12525"/>
                      <a:pt x="4714" y="12331"/>
                      <a:pt x="4348" y="12263"/>
                    </a:cubicBezTo>
                    <a:cubicBezTo>
                      <a:pt x="4340" y="12260"/>
                      <a:pt x="4331" y="12259"/>
                      <a:pt x="4323" y="12259"/>
                    </a:cubicBezTo>
                    <a:cubicBezTo>
                      <a:pt x="4298" y="12259"/>
                      <a:pt x="4274" y="12271"/>
                      <a:pt x="4257" y="12297"/>
                    </a:cubicBezTo>
                    <a:cubicBezTo>
                      <a:pt x="4234" y="12320"/>
                      <a:pt x="4234" y="12366"/>
                      <a:pt x="4246" y="12400"/>
                    </a:cubicBezTo>
                    <a:cubicBezTo>
                      <a:pt x="4246" y="12400"/>
                      <a:pt x="4257" y="12423"/>
                      <a:pt x="4280" y="12491"/>
                    </a:cubicBezTo>
                    <a:cubicBezTo>
                      <a:pt x="3972" y="12331"/>
                      <a:pt x="3629" y="12240"/>
                      <a:pt x="3287" y="12229"/>
                    </a:cubicBezTo>
                    <a:cubicBezTo>
                      <a:pt x="3253" y="12229"/>
                      <a:pt x="3230" y="12240"/>
                      <a:pt x="3207" y="12263"/>
                    </a:cubicBezTo>
                    <a:cubicBezTo>
                      <a:pt x="3184" y="12274"/>
                      <a:pt x="3184" y="12308"/>
                      <a:pt x="3184" y="12331"/>
                    </a:cubicBezTo>
                    <a:cubicBezTo>
                      <a:pt x="3196" y="12457"/>
                      <a:pt x="3219" y="12571"/>
                      <a:pt x="3276" y="12685"/>
                    </a:cubicBezTo>
                    <a:cubicBezTo>
                      <a:pt x="3059" y="12605"/>
                      <a:pt x="2831" y="12537"/>
                      <a:pt x="2591" y="12491"/>
                    </a:cubicBezTo>
                    <a:cubicBezTo>
                      <a:pt x="2584" y="12488"/>
                      <a:pt x="2578" y="12486"/>
                      <a:pt x="2571" y="12486"/>
                    </a:cubicBezTo>
                    <a:cubicBezTo>
                      <a:pt x="2555" y="12486"/>
                      <a:pt x="2539" y="12494"/>
                      <a:pt x="2522" y="12502"/>
                    </a:cubicBezTo>
                    <a:cubicBezTo>
                      <a:pt x="2500" y="12514"/>
                      <a:pt x="2477" y="12537"/>
                      <a:pt x="2477" y="12571"/>
                    </a:cubicBezTo>
                    <a:cubicBezTo>
                      <a:pt x="2465" y="12651"/>
                      <a:pt x="2477" y="12731"/>
                      <a:pt x="2511" y="12811"/>
                    </a:cubicBezTo>
                    <a:cubicBezTo>
                      <a:pt x="2423" y="12778"/>
                      <a:pt x="2333" y="12761"/>
                      <a:pt x="2242" y="12761"/>
                    </a:cubicBezTo>
                    <a:cubicBezTo>
                      <a:pt x="2145" y="12761"/>
                      <a:pt x="2047" y="12781"/>
                      <a:pt x="1952" y="12822"/>
                    </a:cubicBezTo>
                    <a:cubicBezTo>
                      <a:pt x="1918" y="12833"/>
                      <a:pt x="1895" y="12879"/>
                      <a:pt x="1906" y="12925"/>
                    </a:cubicBezTo>
                    <a:cubicBezTo>
                      <a:pt x="1906" y="12948"/>
                      <a:pt x="1918" y="12959"/>
                      <a:pt x="1929" y="12970"/>
                    </a:cubicBezTo>
                    <a:cubicBezTo>
                      <a:pt x="1924" y="12975"/>
                      <a:pt x="1677" y="12990"/>
                      <a:pt x="1355" y="12990"/>
                    </a:cubicBezTo>
                    <a:cubicBezTo>
                      <a:pt x="955" y="12990"/>
                      <a:pt x="441" y="12968"/>
                      <a:pt x="137" y="12879"/>
                    </a:cubicBezTo>
                    <a:cubicBezTo>
                      <a:pt x="126" y="12876"/>
                      <a:pt x="114" y="12875"/>
                      <a:pt x="103" y="12875"/>
                    </a:cubicBezTo>
                    <a:cubicBezTo>
                      <a:pt x="70" y="12875"/>
                      <a:pt x="40" y="12888"/>
                      <a:pt x="23" y="12913"/>
                    </a:cubicBezTo>
                    <a:cubicBezTo>
                      <a:pt x="0" y="12948"/>
                      <a:pt x="0" y="12993"/>
                      <a:pt x="23" y="13039"/>
                    </a:cubicBezTo>
                    <a:cubicBezTo>
                      <a:pt x="354" y="13507"/>
                      <a:pt x="993" y="13803"/>
                      <a:pt x="1278" y="13906"/>
                    </a:cubicBezTo>
                    <a:cubicBezTo>
                      <a:pt x="1267" y="13963"/>
                      <a:pt x="1267" y="14020"/>
                      <a:pt x="1278" y="14066"/>
                    </a:cubicBezTo>
                    <a:cubicBezTo>
                      <a:pt x="1290" y="14089"/>
                      <a:pt x="1301" y="14100"/>
                      <a:pt x="1313" y="14112"/>
                    </a:cubicBezTo>
                    <a:cubicBezTo>
                      <a:pt x="1507" y="14214"/>
                      <a:pt x="1701" y="14283"/>
                      <a:pt x="1918" y="14328"/>
                    </a:cubicBezTo>
                    <a:lnTo>
                      <a:pt x="1883" y="14351"/>
                    </a:lnTo>
                    <a:cubicBezTo>
                      <a:pt x="1849" y="14397"/>
                      <a:pt x="1849" y="14454"/>
                      <a:pt x="1883" y="14500"/>
                    </a:cubicBezTo>
                    <a:cubicBezTo>
                      <a:pt x="2100" y="14728"/>
                      <a:pt x="2465" y="14831"/>
                      <a:pt x="2694" y="14888"/>
                    </a:cubicBezTo>
                    <a:lnTo>
                      <a:pt x="2591" y="14968"/>
                    </a:lnTo>
                    <a:cubicBezTo>
                      <a:pt x="2568" y="14990"/>
                      <a:pt x="2557" y="15025"/>
                      <a:pt x="2557" y="15059"/>
                    </a:cubicBezTo>
                    <a:cubicBezTo>
                      <a:pt x="2568" y="15093"/>
                      <a:pt x="2579" y="15116"/>
                      <a:pt x="2614" y="15139"/>
                    </a:cubicBezTo>
                    <a:cubicBezTo>
                      <a:pt x="2827" y="15219"/>
                      <a:pt x="3054" y="15264"/>
                      <a:pt x="3279" y="15264"/>
                    </a:cubicBezTo>
                    <a:cubicBezTo>
                      <a:pt x="3343" y="15264"/>
                      <a:pt x="3406" y="15260"/>
                      <a:pt x="3470" y="15253"/>
                    </a:cubicBezTo>
                    <a:lnTo>
                      <a:pt x="3470" y="15253"/>
                    </a:lnTo>
                    <a:cubicBezTo>
                      <a:pt x="3447" y="15276"/>
                      <a:pt x="3424" y="15298"/>
                      <a:pt x="3401" y="15321"/>
                    </a:cubicBezTo>
                    <a:cubicBezTo>
                      <a:pt x="3378" y="15344"/>
                      <a:pt x="3367" y="15378"/>
                      <a:pt x="3367" y="15413"/>
                    </a:cubicBezTo>
                    <a:cubicBezTo>
                      <a:pt x="3378" y="15447"/>
                      <a:pt x="3401" y="15481"/>
                      <a:pt x="3435" y="15492"/>
                    </a:cubicBezTo>
                    <a:cubicBezTo>
                      <a:pt x="3590" y="15537"/>
                      <a:pt x="3754" y="15562"/>
                      <a:pt x="3919" y="15562"/>
                    </a:cubicBezTo>
                    <a:cubicBezTo>
                      <a:pt x="4009" y="15562"/>
                      <a:pt x="4100" y="15554"/>
                      <a:pt x="4189" y="15538"/>
                    </a:cubicBezTo>
                    <a:lnTo>
                      <a:pt x="4189" y="15538"/>
                    </a:lnTo>
                    <a:cubicBezTo>
                      <a:pt x="4166" y="15561"/>
                      <a:pt x="4143" y="15595"/>
                      <a:pt x="4120" y="15618"/>
                    </a:cubicBezTo>
                    <a:cubicBezTo>
                      <a:pt x="4109" y="15641"/>
                      <a:pt x="4097" y="15675"/>
                      <a:pt x="4109" y="15709"/>
                    </a:cubicBezTo>
                    <a:cubicBezTo>
                      <a:pt x="4120" y="15744"/>
                      <a:pt x="4143" y="15766"/>
                      <a:pt x="4177" y="15778"/>
                    </a:cubicBezTo>
                    <a:cubicBezTo>
                      <a:pt x="4292" y="15804"/>
                      <a:pt x="4412" y="15818"/>
                      <a:pt x="4532" y="15818"/>
                    </a:cubicBezTo>
                    <a:cubicBezTo>
                      <a:pt x="4674" y="15818"/>
                      <a:pt x="4817" y="15798"/>
                      <a:pt x="4953" y="15755"/>
                    </a:cubicBezTo>
                    <a:lnTo>
                      <a:pt x="4953" y="15755"/>
                    </a:lnTo>
                    <a:lnTo>
                      <a:pt x="4930" y="15926"/>
                    </a:lnTo>
                    <a:cubicBezTo>
                      <a:pt x="4930" y="15960"/>
                      <a:pt x="4942" y="15983"/>
                      <a:pt x="4965" y="16006"/>
                    </a:cubicBezTo>
                    <a:cubicBezTo>
                      <a:pt x="4976" y="16029"/>
                      <a:pt x="5010" y="16040"/>
                      <a:pt x="5045" y="16040"/>
                    </a:cubicBezTo>
                    <a:cubicBezTo>
                      <a:pt x="5261" y="16006"/>
                      <a:pt x="5490" y="15949"/>
                      <a:pt x="5695" y="15858"/>
                    </a:cubicBezTo>
                    <a:lnTo>
                      <a:pt x="5695" y="15858"/>
                    </a:lnTo>
                    <a:cubicBezTo>
                      <a:pt x="5695" y="15915"/>
                      <a:pt x="5695" y="15960"/>
                      <a:pt x="5684" y="16006"/>
                    </a:cubicBezTo>
                    <a:cubicBezTo>
                      <a:pt x="5672" y="16040"/>
                      <a:pt x="5684" y="16063"/>
                      <a:pt x="5706" y="16086"/>
                    </a:cubicBezTo>
                    <a:cubicBezTo>
                      <a:pt x="5718" y="16109"/>
                      <a:pt x="5752" y="16132"/>
                      <a:pt x="5775" y="16132"/>
                    </a:cubicBezTo>
                    <a:cubicBezTo>
                      <a:pt x="6003" y="16097"/>
                      <a:pt x="6231" y="16040"/>
                      <a:pt x="6425" y="15926"/>
                    </a:cubicBezTo>
                    <a:lnTo>
                      <a:pt x="6425" y="15995"/>
                    </a:lnTo>
                    <a:cubicBezTo>
                      <a:pt x="6425" y="16017"/>
                      <a:pt x="6437" y="16052"/>
                      <a:pt x="6460" y="16074"/>
                    </a:cubicBezTo>
                    <a:cubicBezTo>
                      <a:pt x="6476" y="16091"/>
                      <a:pt x="6493" y="16102"/>
                      <a:pt x="6514" y="16102"/>
                    </a:cubicBezTo>
                    <a:cubicBezTo>
                      <a:pt x="6522" y="16102"/>
                      <a:pt x="6530" y="16100"/>
                      <a:pt x="6540" y="16097"/>
                    </a:cubicBezTo>
                    <a:cubicBezTo>
                      <a:pt x="6779" y="16063"/>
                      <a:pt x="7019" y="15972"/>
                      <a:pt x="7224" y="15823"/>
                    </a:cubicBezTo>
                    <a:lnTo>
                      <a:pt x="7224" y="15823"/>
                    </a:lnTo>
                    <a:cubicBezTo>
                      <a:pt x="7224" y="15846"/>
                      <a:pt x="7213" y="15869"/>
                      <a:pt x="7213" y="15903"/>
                    </a:cubicBezTo>
                    <a:cubicBezTo>
                      <a:pt x="7201" y="15926"/>
                      <a:pt x="7213" y="15960"/>
                      <a:pt x="7236" y="15983"/>
                    </a:cubicBezTo>
                    <a:cubicBezTo>
                      <a:pt x="7258" y="16006"/>
                      <a:pt x="7293" y="16017"/>
                      <a:pt x="7327" y="16017"/>
                    </a:cubicBezTo>
                    <a:cubicBezTo>
                      <a:pt x="7635" y="15972"/>
                      <a:pt x="7932" y="15846"/>
                      <a:pt x="8194" y="15664"/>
                    </a:cubicBezTo>
                    <a:lnTo>
                      <a:pt x="8194" y="15664"/>
                    </a:lnTo>
                    <a:cubicBezTo>
                      <a:pt x="8183" y="15698"/>
                      <a:pt x="8194" y="15744"/>
                      <a:pt x="8229" y="15766"/>
                    </a:cubicBezTo>
                    <a:cubicBezTo>
                      <a:pt x="8249" y="15780"/>
                      <a:pt x="8273" y="15785"/>
                      <a:pt x="8296" y="15785"/>
                    </a:cubicBezTo>
                    <a:cubicBezTo>
                      <a:pt x="8312" y="15785"/>
                      <a:pt x="8328" y="15783"/>
                      <a:pt x="8343" y="15778"/>
                    </a:cubicBezTo>
                    <a:cubicBezTo>
                      <a:pt x="8628" y="15618"/>
                      <a:pt x="9370" y="15470"/>
                      <a:pt x="9963" y="15367"/>
                    </a:cubicBezTo>
                    <a:lnTo>
                      <a:pt x="9963" y="15367"/>
                    </a:lnTo>
                    <a:cubicBezTo>
                      <a:pt x="9632" y="15458"/>
                      <a:pt x="9290" y="15538"/>
                      <a:pt x="8947" y="15595"/>
                    </a:cubicBezTo>
                    <a:lnTo>
                      <a:pt x="8890" y="15595"/>
                    </a:lnTo>
                    <a:cubicBezTo>
                      <a:pt x="8685" y="15629"/>
                      <a:pt x="8491" y="15709"/>
                      <a:pt x="8331" y="15835"/>
                    </a:cubicBezTo>
                    <a:cubicBezTo>
                      <a:pt x="8308" y="15835"/>
                      <a:pt x="8286" y="15858"/>
                      <a:pt x="8274" y="15869"/>
                    </a:cubicBezTo>
                    <a:cubicBezTo>
                      <a:pt x="8251" y="15915"/>
                      <a:pt x="8251" y="15972"/>
                      <a:pt x="8308" y="16052"/>
                    </a:cubicBezTo>
                    <a:cubicBezTo>
                      <a:pt x="8069" y="16074"/>
                      <a:pt x="7841" y="16143"/>
                      <a:pt x="7635" y="16268"/>
                    </a:cubicBezTo>
                    <a:cubicBezTo>
                      <a:pt x="7567" y="16314"/>
                      <a:pt x="7578" y="16417"/>
                      <a:pt x="7658" y="16440"/>
                    </a:cubicBezTo>
                    <a:cubicBezTo>
                      <a:pt x="7669" y="16451"/>
                      <a:pt x="7681" y="16463"/>
                      <a:pt x="7692" y="16474"/>
                    </a:cubicBezTo>
                    <a:cubicBezTo>
                      <a:pt x="7407" y="16508"/>
                      <a:pt x="7133" y="16622"/>
                      <a:pt x="6905" y="16805"/>
                    </a:cubicBezTo>
                    <a:cubicBezTo>
                      <a:pt x="6882" y="16828"/>
                      <a:pt x="6859" y="16873"/>
                      <a:pt x="6870" y="16908"/>
                    </a:cubicBezTo>
                    <a:cubicBezTo>
                      <a:pt x="6882" y="16942"/>
                      <a:pt x="6905" y="16965"/>
                      <a:pt x="6939" y="16976"/>
                    </a:cubicBezTo>
                    <a:cubicBezTo>
                      <a:pt x="6688" y="17102"/>
                      <a:pt x="6460" y="17273"/>
                      <a:pt x="6277" y="17478"/>
                    </a:cubicBezTo>
                    <a:cubicBezTo>
                      <a:pt x="6254" y="17501"/>
                      <a:pt x="6243" y="17524"/>
                      <a:pt x="6243" y="17558"/>
                    </a:cubicBezTo>
                    <a:cubicBezTo>
                      <a:pt x="6254" y="17581"/>
                      <a:pt x="6266" y="17615"/>
                      <a:pt x="6288" y="17627"/>
                    </a:cubicBezTo>
                    <a:cubicBezTo>
                      <a:pt x="6357" y="17661"/>
                      <a:pt x="6425" y="17684"/>
                      <a:pt x="6505" y="17706"/>
                    </a:cubicBezTo>
                    <a:cubicBezTo>
                      <a:pt x="6334" y="17809"/>
                      <a:pt x="6174" y="17923"/>
                      <a:pt x="6026" y="18049"/>
                    </a:cubicBezTo>
                    <a:cubicBezTo>
                      <a:pt x="6003" y="18060"/>
                      <a:pt x="5992" y="18094"/>
                      <a:pt x="5980" y="18117"/>
                    </a:cubicBezTo>
                    <a:cubicBezTo>
                      <a:pt x="5980" y="18140"/>
                      <a:pt x="5992" y="18174"/>
                      <a:pt x="6015" y="18197"/>
                    </a:cubicBezTo>
                    <a:cubicBezTo>
                      <a:pt x="6049" y="18231"/>
                      <a:pt x="6094" y="18254"/>
                      <a:pt x="6151" y="18266"/>
                    </a:cubicBezTo>
                    <a:cubicBezTo>
                      <a:pt x="6015" y="18357"/>
                      <a:pt x="5900" y="18482"/>
                      <a:pt x="5843" y="18642"/>
                    </a:cubicBezTo>
                    <a:cubicBezTo>
                      <a:pt x="5832" y="18665"/>
                      <a:pt x="5843" y="18711"/>
                      <a:pt x="5866" y="18734"/>
                    </a:cubicBezTo>
                    <a:cubicBezTo>
                      <a:pt x="5876" y="18752"/>
                      <a:pt x="5900" y="18771"/>
                      <a:pt x="5927" y="18771"/>
                    </a:cubicBezTo>
                    <a:cubicBezTo>
                      <a:pt x="5934" y="18771"/>
                      <a:pt x="5940" y="18770"/>
                      <a:pt x="5946" y="18768"/>
                    </a:cubicBezTo>
                    <a:lnTo>
                      <a:pt x="5969" y="18768"/>
                    </a:lnTo>
                    <a:cubicBezTo>
                      <a:pt x="5467" y="19236"/>
                      <a:pt x="4919" y="19669"/>
                      <a:pt x="4348" y="20057"/>
                    </a:cubicBezTo>
                    <a:cubicBezTo>
                      <a:pt x="4268" y="20103"/>
                      <a:pt x="4303" y="20240"/>
                      <a:pt x="4405" y="20240"/>
                    </a:cubicBezTo>
                    <a:lnTo>
                      <a:pt x="4405" y="20217"/>
                    </a:lnTo>
                    <a:cubicBezTo>
                      <a:pt x="4976" y="20149"/>
                      <a:pt x="5843" y="19669"/>
                      <a:pt x="6186" y="19475"/>
                    </a:cubicBezTo>
                    <a:lnTo>
                      <a:pt x="6186" y="19475"/>
                    </a:lnTo>
                    <a:cubicBezTo>
                      <a:pt x="6186" y="19510"/>
                      <a:pt x="6186" y="19532"/>
                      <a:pt x="6174" y="19567"/>
                    </a:cubicBezTo>
                    <a:cubicBezTo>
                      <a:pt x="6174" y="19601"/>
                      <a:pt x="6186" y="19635"/>
                      <a:pt x="6209" y="19658"/>
                    </a:cubicBezTo>
                    <a:cubicBezTo>
                      <a:pt x="6234" y="19675"/>
                      <a:pt x="6259" y="19685"/>
                      <a:pt x="6284" y="19685"/>
                    </a:cubicBezTo>
                    <a:cubicBezTo>
                      <a:pt x="6293" y="19685"/>
                      <a:pt x="6302" y="19684"/>
                      <a:pt x="6311" y="19681"/>
                    </a:cubicBezTo>
                    <a:cubicBezTo>
                      <a:pt x="6482" y="19589"/>
                      <a:pt x="6654" y="19475"/>
                      <a:pt x="6791" y="19350"/>
                    </a:cubicBezTo>
                    <a:cubicBezTo>
                      <a:pt x="6802" y="19361"/>
                      <a:pt x="6813" y="19384"/>
                      <a:pt x="6825" y="19395"/>
                    </a:cubicBezTo>
                    <a:cubicBezTo>
                      <a:pt x="6838" y="19409"/>
                      <a:pt x="6855" y="19414"/>
                      <a:pt x="6874" y="19414"/>
                    </a:cubicBezTo>
                    <a:cubicBezTo>
                      <a:pt x="6888" y="19414"/>
                      <a:pt x="6902" y="19412"/>
                      <a:pt x="6916" y="19407"/>
                    </a:cubicBezTo>
                    <a:cubicBezTo>
                      <a:pt x="7167" y="19338"/>
                      <a:pt x="7395" y="19201"/>
                      <a:pt x="7578" y="19030"/>
                    </a:cubicBezTo>
                    <a:lnTo>
                      <a:pt x="7578" y="19064"/>
                    </a:lnTo>
                    <a:cubicBezTo>
                      <a:pt x="7578" y="19099"/>
                      <a:pt x="7601" y="19133"/>
                      <a:pt x="7635" y="19144"/>
                    </a:cubicBezTo>
                    <a:cubicBezTo>
                      <a:pt x="7646" y="19156"/>
                      <a:pt x="7664" y="19161"/>
                      <a:pt x="7682" y="19161"/>
                    </a:cubicBezTo>
                    <a:cubicBezTo>
                      <a:pt x="7701" y="19161"/>
                      <a:pt x="7721" y="19156"/>
                      <a:pt x="7738" y="19144"/>
                    </a:cubicBezTo>
                    <a:cubicBezTo>
                      <a:pt x="7932" y="19019"/>
                      <a:pt x="8092" y="18848"/>
                      <a:pt x="8229" y="18654"/>
                    </a:cubicBezTo>
                    <a:cubicBezTo>
                      <a:pt x="8229" y="18688"/>
                      <a:pt x="8251" y="18711"/>
                      <a:pt x="8286" y="18734"/>
                    </a:cubicBezTo>
                    <a:cubicBezTo>
                      <a:pt x="8300" y="18738"/>
                      <a:pt x="8314" y="18741"/>
                      <a:pt x="8328" y="18741"/>
                    </a:cubicBezTo>
                    <a:cubicBezTo>
                      <a:pt x="8348" y="18741"/>
                      <a:pt x="8368" y="18735"/>
                      <a:pt x="8388" y="18722"/>
                    </a:cubicBezTo>
                    <a:cubicBezTo>
                      <a:pt x="8537" y="18608"/>
                      <a:pt x="8662" y="18460"/>
                      <a:pt x="8765" y="18300"/>
                    </a:cubicBezTo>
                    <a:cubicBezTo>
                      <a:pt x="8776" y="18323"/>
                      <a:pt x="8799" y="18357"/>
                      <a:pt x="8822" y="18357"/>
                    </a:cubicBezTo>
                    <a:cubicBezTo>
                      <a:pt x="8835" y="18366"/>
                      <a:pt x="8850" y="18369"/>
                      <a:pt x="8864" y="18369"/>
                    </a:cubicBezTo>
                    <a:cubicBezTo>
                      <a:pt x="8888" y="18369"/>
                      <a:pt x="8911" y="18360"/>
                      <a:pt x="8925" y="18346"/>
                    </a:cubicBezTo>
                    <a:cubicBezTo>
                      <a:pt x="9073" y="18220"/>
                      <a:pt x="9199" y="18049"/>
                      <a:pt x="9278" y="17866"/>
                    </a:cubicBezTo>
                    <a:lnTo>
                      <a:pt x="9336" y="17923"/>
                    </a:lnTo>
                    <a:cubicBezTo>
                      <a:pt x="9355" y="17942"/>
                      <a:pt x="9378" y="17951"/>
                      <a:pt x="9400" y="17951"/>
                    </a:cubicBezTo>
                    <a:cubicBezTo>
                      <a:pt x="9432" y="17951"/>
                      <a:pt x="9464" y="17934"/>
                      <a:pt x="9484" y="17900"/>
                    </a:cubicBezTo>
                    <a:cubicBezTo>
                      <a:pt x="9564" y="17763"/>
                      <a:pt x="9632" y="17615"/>
                      <a:pt x="9678" y="17467"/>
                    </a:cubicBezTo>
                    <a:cubicBezTo>
                      <a:pt x="9689" y="17478"/>
                      <a:pt x="9701" y="17490"/>
                      <a:pt x="9712" y="17501"/>
                    </a:cubicBezTo>
                    <a:cubicBezTo>
                      <a:pt x="9730" y="17525"/>
                      <a:pt x="9755" y="17537"/>
                      <a:pt x="9782" y="17537"/>
                    </a:cubicBezTo>
                    <a:cubicBezTo>
                      <a:pt x="9804" y="17537"/>
                      <a:pt x="9828" y="17528"/>
                      <a:pt x="9849" y="17512"/>
                    </a:cubicBezTo>
                    <a:cubicBezTo>
                      <a:pt x="9997" y="17398"/>
                      <a:pt x="10089" y="17147"/>
                      <a:pt x="10169" y="16930"/>
                    </a:cubicBezTo>
                    <a:cubicBezTo>
                      <a:pt x="10328" y="16440"/>
                      <a:pt x="10534" y="15960"/>
                      <a:pt x="10796" y="15504"/>
                    </a:cubicBezTo>
                    <a:lnTo>
                      <a:pt x="10796" y="15504"/>
                    </a:lnTo>
                    <a:cubicBezTo>
                      <a:pt x="10785" y="16200"/>
                      <a:pt x="10682" y="17843"/>
                      <a:pt x="9997" y="18517"/>
                    </a:cubicBezTo>
                    <a:cubicBezTo>
                      <a:pt x="9952" y="18574"/>
                      <a:pt x="9975" y="18631"/>
                      <a:pt x="9997" y="18676"/>
                    </a:cubicBezTo>
                    <a:cubicBezTo>
                      <a:pt x="10074" y="18885"/>
                      <a:pt x="10278" y="19019"/>
                      <a:pt x="10496" y="19019"/>
                    </a:cubicBezTo>
                    <a:cubicBezTo>
                      <a:pt x="10505" y="19019"/>
                      <a:pt x="10514" y="19019"/>
                      <a:pt x="10522" y="19019"/>
                    </a:cubicBezTo>
                    <a:cubicBezTo>
                      <a:pt x="10557" y="19019"/>
                      <a:pt x="10591" y="18996"/>
                      <a:pt x="10602" y="18973"/>
                    </a:cubicBezTo>
                    <a:cubicBezTo>
                      <a:pt x="10636" y="18916"/>
                      <a:pt x="11321" y="17741"/>
                      <a:pt x="11161" y="15755"/>
                    </a:cubicBezTo>
                    <a:lnTo>
                      <a:pt x="11161" y="15755"/>
                    </a:lnTo>
                    <a:cubicBezTo>
                      <a:pt x="11344" y="16120"/>
                      <a:pt x="11504" y="16508"/>
                      <a:pt x="11629" y="16908"/>
                    </a:cubicBezTo>
                    <a:cubicBezTo>
                      <a:pt x="11698" y="17102"/>
                      <a:pt x="11789" y="17353"/>
                      <a:pt x="11949" y="17478"/>
                    </a:cubicBezTo>
                    <a:cubicBezTo>
                      <a:pt x="11964" y="17488"/>
                      <a:pt x="11984" y="17494"/>
                      <a:pt x="12005" y="17494"/>
                    </a:cubicBezTo>
                    <a:cubicBezTo>
                      <a:pt x="12030" y="17494"/>
                      <a:pt x="12056" y="17486"/>
                      <a:pt x="12074" y="17467"/>
                    </a:cubicBezTo>
                    <a:lnTo>
                      <a:pt x="12120" y="17433"/>
                    </a:lnTo>
                    <a:cubicBezTo>
                      <a:pt x="12166" y="17581"/>
                      <a:pt x="12223" y="17729"/>
                      <a:pt x="12303" y="17866"/>
                    </a:cubicBezTo>
                    <a:cubicBezTo>
                      <a:pt x="12325" y="17889"/>
                      <a:pt x="12348" y="17912"/>
                      <a:pt x="12371" y="17912"/>
                    </a:cubicBezTo>
                    <a:cubicBezTo>
                      <a:pt x="12405" y="17912"/>
                      <a:pt x="12440" y="17900"/>
                      <a:pt x="12462" y="17889"/>
                    </a:cubicBezTo>
                    <a:lnTo>
                      <a:pt x="12520" y="17832"/>
                    </a:lnTo>
                    <a:cubicBezTo>
                      <a:pt x="12599" y="18015"/>
                      <a:pt x="12714" y="18186"/>
                      <a:pt x="12862" y="18311"/>
                    </a:cubicBezTo>
                    <a:cubicBezTo>
                      <a:pt x="12883" y="18325"/>
                      <a:pt x="12904" y="18335"/>
                      <a:pt x="12925" y="18335"/>
                    </a:cubicBezTo>
                    <a:cubicBezTo>
                      <a:pt x="12938" y="18335"/>
                      <a:pt x="12952" y="18331"/>
                      <a:pt x="12965" y="18323"/>
                    </a:cubicBezTo>
                    <a:cubicBezTo>
                      <a:pt x="12999" y="18323"/>
                      <a:pt x="13022" y="18288"/>
                      <a:pt x="13022" y="18266"/>
                    </a:cubicBezTo>
                    <a:cubicBezTo>
                      <a:pt x="13124" y="18425"/>
                      <a:pt x="13250" y="18574"/>
                      <a:pt x="13398" y="18688"/>
                    </a:cubicBezTo>
                    <a:cubicBezTo>
                      <a:pt x="13418" y="18701"/>
                      <a:pt x="13442" y="18707"/>
                      <a:pt x="13466" y="18707"/>
                    </a:cubicBezTo>
                    <a:cubicBezTo>
                      <a:pt x="13482" y="18707"/>
                      <a:pt x="13498" y="18704"/>
                      <a:pt x="13512" y="18699"/>
                    </a:cubicBezTo>
                    <a:cubicBezTo>
                      <a:pt x="13535" y="18676"/>
                      <a:pt x="13558" y="18654"/>
                      <a:pt x="13569" y="18619"/>
                    </a:cubicBezTo>
                    <a:cubicBezTo>
                      <a:pt x="13695" y="18813"/>
                      <a:pt x="13866" y="18985"/>
                      <a:pt x="14060" y="19122"/>
                    </a:cubicBezTo>
                    <a:cubicBezTo>
                      <a:pt x="14077" y="19127"/>
                      <a:pt x="14094" y="19130"/>
                      <a:pt x="14112" y="19130"/>
                    </a:cubicBezTo>
                    <a:cubicBezTo>
                      <a:pt x="14129" y="19130"/>
                      <a:pt x="14146" y="19127"/>
                      <a:pt x="14163" y="19122"/>
                    </a:cubicBezTo>
                    <a:cubicBezTo>
                      <a:pt x="14197" y="19099"/>
                      <a:pt x="14209" y="19064"/>
                      <a:pt x="14209" y="19030"/>
                    </a:cubicBezTo>
                    <a:lnTo>
                      <a:pt x="14209" y="18996"/>
                    </a:lnTo>
                    <a:cubicBezTo>
                      <a:pt x="14403" y="19167"/>
                      <a:pt x="14631" y="19304"/>
                      <a:pt x="14882" y="19384"/>
                    </a:cubicBezTo>
                    <a:cubicBezTo>
                      <a:pt x="14905" y="19384"/>
                      <a:pt x="14939" y="19384"/>
                      <a:pt x="14962" y="19361"/>
                    </a:cubicBezTo>
                    <a:cubicBezTo>
                      <a:pt x="14973" y="19350"/>
                      <a:pt x="14996" y="19327"/>
                      <a:pt x="14996" y="19316"/>
                    </a:cubicBezTo>
                    <a:cubicBezTo>
                      <a:pt x="15144" y="19441"/>
                      <a:pt x="15304" y="19555"/>
                      <a:pt x="15475" y="19646"/>
                    </a:cubicBezTo>
                    <a:cubicBezTo>
                      <a:pt x="15489" y="19651"/>
                      <a:pt x="15504" y="19654"/>
                      <a:pt x="15518" y="19654"/>
                    </a:cubicBezTo>
                    <a:cubicBezTo>
                      <a:pt x="15538" y="19654"/>
                      <a:pt x="15558" y="19648"/>
                      <a:pt x="15578" y="19635"/>
                    </a:cubicBezTo>
                    <a:cubicBezTo>
                      <a:pt x="15601" y="19601"/>
                      <a:pt x="15624" y="19567"/>
                      <a:pt x="15612" y="19532"/>
                    </a:cubicBezTo>
                    <a:cubicBezTo>
                      <a:pt x="15612" y="19498"/>
                      <a:pt x="15601" y="19475"/>
                      <a:pt x="15601" y="19441"/>
                    </a:cubicBezTo>
                    <a:lnTo>
                      <a:pt x="15601" y="19441"/>
                    </a:lnTo>
                    <a:cubicBezTo>
                      <a:pt x="15943" y="19646"/>
                      <a:pt x="16810" y="20114"/>
                      <a:pt x="17381" y="20183"/>
                    </a:cubicBezTo>
                    <a:cubicBezTo>
                      <a:pt x="17386" y="20183"/>
                      <a:pt x="17390" y="20184"/>
                      <a:pt x="17394" y="20184"/>
                    </a:cubicBezTo>
                    <a:cubicBezTo>
                      <a:pt x="17499" y="20184"/>
                      <a:pt x="17537" y="20055"/>
                      <a:pt x="17450" y="20000"/>
                    </a:cubicBezTo>
                    <a:cubicBezTo>
                      <a:pt x="16879" y="19612"/>
                      <a:pt x="16343" y="19179"/>
                      <a:pt x="15840" y="18711"/>
                    </a:cubicBezTo>
                    <a:lnTo>
                      <a:pt x="15863" y="18711"/>
                    </a:lnTo>
                    <a:cubicBezTo>
                      <a:pt x="15898" y="18711"/>
                      <a:pt x="15920" y="18699"/>
                      <a:pt x="15943" y="18676"/>
                    </a:cubicBezTo>
                    <a:cubicBezTo>
                      <a:pt x="15966" y="18654"/>
                      <a:pt x="15977" y="18619"/>
                      <a:pt x="15966" y="18585"/>
                    </a:cubicBezTo>
                    <a:cubicBezTo>
                      <a:pt x="15898" y="18437"/>
                      <a:pt x="15795" y="18300"/>
                      <a:pt x="15658" y="18209"/>
                    </a:cubicBezTo>
                    <a:cubicBezTo>
                      <a:pt x="15704" y="18197"/>
                      <a:pt x="15749" y="18174"/>
                      <a:pt x="15795" y="18140"/>
                    </a:cubicBezTo>
                    <a:cubicBezTo>
                      <a:pt x="15806" y="18117"/>
                      <a:pt x="15818" y="18094"/>
                      <a:pt x="15818" y="18060"/>
                    </a:cubicBezTo>
                    <a:cubicBezTo>
                      <a:pt x="15818" y="18037"/>
                      <a:pt x="15806" y="18015"/>
                      <a:pt x="15783" y="17992"/>
                    </a:cubicBezTo>
                    <a:cubicBezTo>
                      <a:pt x="15635" y="17866"/>
                      <a:pt x="15464" y="17752"/>
                      <a:pt x="15304" y="17649"/>
                    </a:cubicBezTo>
                    <a:cubicBezTo>
                      <a:pt x="15373" y="17638"/>
                      <a:pt x="15452" y="17615"/>
                      <a:pt x="15521" y="17569"/>
                    </a:cubicBezTo>
                    <a:cubicBezTo>
                      <a:pt x="15544" y="17558"/>
                      <a:pt x="15555" y="17535"/>
                      <a:pt x="15567" y="17501"/>
                    </a:cubicBezTo>
                    <a:cubicBezTo>
                      <a:pt x="15567" y="17478"/>
                      <a:pt x="15555" y="17444"/>
                      <a:pt x="15532" y="17421"/>
                    </a:cubicBezTo>
                    <a:cubicBezTo>
                      <a:pt x="15338" y="17216"/>
                      <a:pt x="15110" y="17056"/>
                      <a:pt x="14870" y="16930"/>
                    </a:cubicBezTo>
                    <a:cubicBezTo>
                      <a:pt x="14905" y="16919"/>
                      <a:pt x="14927" y="16885"/>
                      <a:pt x="14939" y="16851"/>
                    </a:cubicBezTo>
                    <a:cubicBezTo>
                      <a:pt x="14939" y="16816"/>
                      <a:pt x="14927" y="16771"/>
                      <a:pt x="14893" y="16748"/>
                    </a:cubicBezTo>
                    <a:cubicBezTo>
                      <a:pt x="14676" y="16577"/>
                      <a:pt x="14403" y="16463"/>
                      <a:pt x="14117" y="16417"/>
                    </a:cubicBezTo>
                    <a:cubicBezTo>
                      <a:pt x="14129" y="16405"/>
                      <a:pt x="14140" y="16394"/>
                      <a:pt x="14151" y="16394"/>
                    </a:cubicBezTo>
                    <a:cubicBezTo>
                      <a:pt x="14186" y="16383"/>
                      <a:pt x="14209" y="16348"/>
                      <a:pt x="14220" y="16314"/>
                    </a:cubicBezTo>
                    <a:cubicBezTo>
                      <a:pt x="14220" y="16268"/>
                      <a:pt x="14197" y="16234"/>
                      <a:pt x="14174" y="16211"/>
                    </a:cubicBezTo>
                    <a:cubicBezTo>
                      <a:pt x="13969" y="16097"/>
                      <a:pt x="13741" y="16017"/>
                      <a:pt x="13501" y="15995"/>
                    </a:cubicBezTo>
                    <a:cubicBezTo>
                      <a:pt x="13547" y="15915"/>
                      <a:pt x="13558" y="15869"/>
                      <a:pt x="13524" y="15823"/>
                    </a:cubicBezTo>
                    <a:cubicBezTo>
                      <a:pt x="13512" y="15801"/>
                      <a:pt x="13501" y="15789"/>
                      <a:pt x="13478" y="15778"/>
                    </a:cubicBezTo>
                    <a:cubicBezTo>
                      <a:pt x="13461" y="15769"/>
                      <a:pt x="13443" y="15754"/>
                      <a:pt x="13426" y="15742"/>
                    </a:cubicBezTo>
                    <a:lnTo>
                      <a:pt x="13426" y="15742"/>
                    </a:lnTo>
                    <a:lnTo>
                      <a:pt x="13467" y="15766"/>
                    </a:lnTo>
                    <a:cubicBezTo>
                      <a:pt x="13481" y="15771"/>
                      <a:pt x="13497" y="15774"/>
                      <a:pt x="13514" y="15774"/>
                    </a:cubicBezTo>
                    <a:cubicBezTo>
                      <a:pt x="13537" y="15774"/>
                      <a:pt x="13561" y="15768"/>
                      <a:pt x="13581" y="15755"/>
                    </a:cubicBezTo>
                    <a:cubicBezTo>
                      <a:pt x="13615" y="15732"/>
                      <a:pt x="13626" y="15686"/>
                      <a:pt x="13615" y="15652"/>
                    </a:cubicBezTo>
                    <a:lnTo>
                      <a:pt x="13615" y="15652"/>
                    </a:lnTo>
                    <a:cubicBezTo>
                      <a:pt x="13878" y="15835"/>
                      <a:pt x="14174" y="15960"/>
                      <a:pt x="14482" y="16006"/>
                    </a:cubicBezTo>
                    <a:cubicBezTo>
                      <a:pt x="14517" y="16006"/>
                      <a:pt x="14551" y="15995"/>
                      <a:pt x="14574" y="15972"/>
                    </a:cubicBezTo>
                    <a:cubicBezTo>
                      <a:pt x="14597" y="15949"/>
                      <a:pt x="14608" y="15915"/>
                      <a:pt x="14597" y="15892"/>
                    </a:cubicBezTo>
                    <a:cubicBezTo>
                      <a:pt x="14597" y="15858"/>
                      <a:pt x="14585" y="15835"/>
                      <a:pt x="14585" y="15812"/>
                    </a:cubicBezTo>
                    <a:lnTo>
                      <a:pt x="14585" y="15812"/>
                    </a:lnTo>
                    <a:cubicBezTo>
                      <a:pt x="14791" y="15960"/>
                      <a:pt x="15030" y="16052"/>
                      <a:pt x="15270" y="16086"/>
                    </a:cubicBezTo>
                    <a:cubicBezTo>
                      <a:pt x="15279" y="16089"/>
                      <a:pt x="15287" y="16090"/>
                      <a:pt x="15295" y="16090"/>
                    </a:cubicBezTo>
                    <a:cubicBezTo>
                      <a:pt x="15316" y="16090"/>
                      <a:pt x="15333" y="16080"/>
                      <a:pt x="15350" y="16063"/>
                    </a:cubicBezTo>
                    <a:cubicBezTo>
                      <a:pt x="15373" y="16040"/>
                      <a:pt x="15384" y="16006"/>
                      <a:pt x="15384" y="15983"/>
                    </a:cubicBezTo>
                    <a:lnTo>
                      <a:pt x="15384" y="15915"/>
                    </a:lnTo>
                    <a:cubicBezTo>
                      <a:pt x="15578" y="16017"/>
                      <a:pt x="15806" y="16086"/>
                      <a:pt x="16034" y="16120"/>
                    </a:cubicBezTo>
                    <a:cubicBezTo>
                      <a:pt x="16057" y="16120"/>
                      <a:pt x="16092" y="16097"/>
                      <a:pt x="16103" y="16074"/>
                    </a:cubicBezTo>
                    <a:cubicBezTo>
                      <a:pt x="16126" y="16052"/>
                      <a:pt x="16137" y="16029"/>
                      <a:pt x="16126" y="15995"/>
                    </a:cubicBezTo>
                    <a:cubicBezTo>
                      <a:pt x="16114" y="15949"/>
                      <a:pt x="16114" y="15903"/>
                      <a:pt x="16114" y="15846"/>
                    </a:cubicBezTo>
                    <a:lnTo>
                      <a:pt x="16114" y="15846"/>
                    </a:lnTo>
                    <a:cubicBezTo>
                      <a:pt x="16320" y="15938"/>
                      <a:pt x="16548" y="15995"/>
                      <a:pt x="16765" y="16029"/>
                    </a:cubicBezTo>
                    <a:cubicBezTo>
                      <a:pt x="16799" y="16029"/>
                      <a:pt x="16833" y="16017"/>
                      <a:pt x="16845" y="15995"/>
                    </a:cubicBezTo>
                    <a:cubicBezTo>
                      <a:pt x="16868" y="15972"/>
                      <a:pt x="16879" y="15949"/>
                      <a:pt x="16879" y="15915"/>
                    </a:cubicBezTo>
                    <a:lnTo>
                      <a:pt x="16856" y="15744"/>
                    </a:lnTo>
                    <a:lnTo>
                      <a:pt x="16856" y="15744"/>
                    </a:lnTo>
                    <a:cubicBezTo>
                      <a:pt x="16992" y="15787"/>
                      <a:pt x="17135" y="15807"/>
                      <a:pt x="17277" y="15807"/>
                    </a:cubicBezTo>
                    <a:cubicBezTo>
                      <a:pt x="17397" y="15807"/>
                      <a:pt x="17517" y="15792"/>
                      <a:pt x="17632" y="15766"/>
                    </a:cubicBezTo>
                    <a:cubicBezTo>
                      <a:pt x="17666" y="15755"/>
                      <a:pt x="17689" y="15732"/>
                      <a:pt x="17701" y="15698"/>
                    </a:cubicBezTo>
                    <a:cubicBezTo>
                      <a:pt x="17712" y="15664"/>
                      <a:pt x="17701" y="15629"/>
                      <a:pt x="17689" y="15607"/>
                    </a:cubicBezTo>
                    <a:cubicBezTo>
                      <a:pt x="17666" y="15584"/>
                      <a:pt x="17644" y="15550"/>
                      <a:pt x="17621" y="15527"/>
                    </a:cubicBezTo>
                    <a:lnTo>
                      <a:pt x="17621" y="15527"/>
                    </a:lnTo>
                    <a:cubicBezTo>
                      <a:pt x="17710" y="15543"/>
                      <a:pt x="17800" y="15550"/>
                      <a:pt x="17890" y="15550"/>
                    </a:cubicBezTo>
                    <a:cubicBezTo>
                      <a:pt x="18055" y="15550"/>
                      <a:pt x="18219" y="15525"/>
                      <a:pt x="18374" y="15481"/>
                    </a:cubicBezTo>
                    <a:cubicBezTo>
                      <a:pt x="18408" y="15470"/>
                      <a:pt x="18431" y="15435"/>
                      <a:pt x="18442" y="15401"/>
                    </a:cubicBezTo>
                    <a:cubicBezTo>
                      <a:pt x="18442" y="15367"/>
                      <a:pt x="18431" y="15333"/>
                      <a:pt x="18408" y="15310"/>
                    </a:cubicBezTo>
                    <a:cubicBezTo>
                      <a:pt x="18385" y="15287"/>
                      <a:pt x="18363" y="15264"/>
                      <a:pt x="18340" y="15241"/>
                    </a:cubicBezTo>
                    <a:lnTo>
                      <a:pt x="18340" y="15241"/>
                    </a:lnTo>
                    <a:cubicBezTo>
                      <a:pt x="18403" y="15249"/>
                      <a:pt x="18467" y="15253"/>
                      <a:pt x="18530" y="15253"/>
                    </a:cubicBezTo>
                    <a:cubicBezTo>
                      <a:pt x="18755" y="15253"/>
                      <a:pt x="18982" y="15207"/>
                      <a:pt x="19196" y="15127"/>
                    </a:cubicBezTo>
                    <a:cubicBezTo>
                      <a:pt x="19230" y="15104"/>
                      <a:pt x="19241" y="15082"/>
                      <a:pt x="19253" y="15047"/>
                    </a:cubicBezTo>
                    <a:cubicBezTo>
                      <a:pt x="19253" y="15013"/>
                      <a:pt x="19241" y="14979"/>
                      <a:pt x="19218" y="14956"/>
                    </a:cubicBezTo>
                    <a:lnTo>
                      <a:pt x="19116" y="14876"/>
                    </a:lnTo>
                    <a:cubicBezTo>
                      <a:pt x="19355" y="14819"/>
                      <a:pt x="19709" y="14716"/>
                      <a:pt x="19926" y="14488"/>
                    </a:cubicBezTo>
                    <a:cubicBezTo>
                      <a:pt x="19960" y="14443"/>
                      <a:pt x="19960" y="14385"/>
                      <a:pt x="19926" y="14340"/>
                    </a:cubicBezTo>
                    <a:lnTo>
                      <a:pt x="19903" y="14317"/>
                    </a:lnTo>
                    <a:cubicBezTo>
                      <a:pt x="20109" y="14271"/>
                      <a:pt x="20303" y="14203"/>
                      <a:pt x="20497" y="14100"/>
                    </a:cubicBezTo>
                    <a:cubicBezTo>
                      <a:pt x="20508" y="14089"/>
                      <a:pt x="20519" y="14077"/>
                      <a:pt x="20531" y="14055"/>
                    </a:cubicBezTo>
                    <a:cubicBezTo>
                      <a:pt x="20542" y="14009"/>
                      <a:pt x="20542" y="13952"/>
                      <a:pt x="20531" y="13895"/>
                    </a:cubicBezTo>
                    <a:cubicBezTo>
                      <a:pt x="20816" y="13792"/>
                      <a:pt x="21455" y="13495"/>
                      <a:pt x="21786" y="13027"/>
                    </a:cubicBezTo>
                    <a:cubicBezTo>
                      <a:pt x="21827" y="12955"/>
                      <a:pt x="21776" y="12864"/>
                      <a:pt x="21698" y="12864"/>
                    </a:cubicBezTo>
                    <a:cubicBezTo>
                      <a:pt x="21689" y="12864"/>
                      <a:pt x="21681" y="12865"/>
                      <a:pt x="21672" y="12868"/>
                    </a:cubicBezTo>
                    <a:cubicBezTo>
                      <a:pt x="21377" y="12954"/>
                      <a:pt x="20884" y="12974"/>
                      <a:pt x="20489" y="12974"/>
                    </a:cubicBezTo>
                    <a:cubicBezTo>
                      <a:pt x="20151" y="12974"/>
                      <a:pt x="19886" y="12959"/>
                      <a:pt x="19880" y="12959"/>
                    </a:cubicBezTo>
                    <a:cubicBezTo>
                      <a:pt x="19892" y="12948"/>
                      <a:pt x="19903" y="12936"/>
                      <a:pt x="19903" y="12913"/>
                    </a:cubicBezTo>
                    <a:cubicBezTo>
                      <a:pt x="19915" y="12868"/>
                      <a:pt x="19892" y="12822"/>
                      <a:pt x="19858" y="12811"/>
                    </a:cubicBezTo>
                    <a:cubicBezTo>
                      <a:pt x="19763" y="12769"/>
                      <a:pt x="19665" y="12749"/>
                      <a:pt x="19567" y="12749"/>
                    </a:cubicBezTo>
                    <a:cubicBezTo>
                      <a:pt x="19477" y="12749"/>
                      <a:pt x="19386" y="12766"/>
                      <a:pt x="19298" y="12799"/>
                    </a:cubicBezTo>
                    <a:cubicBezTo>
                      <a:pt x="19321" y="12719"/>
                      <a:pt x="19344" y="12639"/>
                      <a:pt x="19333" y="12560"/>
                    </a:cubicBezTo>
                    <a:cubicBezTo>
                      <a:pt x="19333" y="12525"/>
                      <a:pt x="19310" y="12502"/>
                      <a:pt x="19287" y="12491"/>
                    </a:cubicBezTo>
                    <a:cubicBezTo>
                      <a:pt x="19271" y="12483"/>
                      <a:pt x="19255" y="12475"/>
                      <a:pt x="19239" y="12475"/>
                    </a:cubicBezTo>
                    <a:cubicBezTo>
                      <a:pt x="19232" y="12475"/>
                      <a:pt x="19225" y="12476"/>
                      <a:pt x="19218" y="12480"/>
                    </a:cubicBezTo>
                    <a:cubicBezTo>
                      <a:pt x="18990" y="12525"/>
                      <a:pt x="18762" y="12582"/>
                      <a:pt x="18545" y="12674"/>
                    </a:cubicBezTo>
                    <a:cubicBezTo>
                      <a:pt x="18591" y="12560"/>
                      <a:pt x="18625" y="12434"/>
                      <a:pt x="18636" y="12320"/>
                    </a:cubicBezTo>
                    <a:cubicBezTo>
                      <a:pt x="18636" y="12286"/>
                      <a:pt x="18625" y="12263"/>
                      <a:pt x="18602" y="12240"/>
                    </a:cubicBezTo>
                    <a:cubicBezTo>
                      <a:pt x="18591" y="12229"/>
                      <a:pt x="18568" y="12217"/>
                      <a:pt x="18534" y="12217"/>
                    </a:cubicBezTo>
                    <a:cubicBezTo>
                      <a:pt x="18191" y="12229"/>
                      <a:pt x="17849" y="12320"/>
                      <a:pt x="17541" y="12480"/>
                    </a:cubicBezTo>
                    <a:lnTo>
                      <a:pt x="17575" y="12377"/>
                    </a:lnTo>
                    <a:cubicBezTo>
                      <a:pt x="17598" y="12343"/>
                      <a:pt x="17587" y="12308"/>
                      <a:pt x="17564" y="12286"/>
                    </a:cubicBezTo>
                    <a:cubicBezTo>
                      <a:pt x="17547" y="12260"/>
                      <a:pt x="17523" y="12247"/>
                      <a:pt x="17498" y="12247"/>
                    </a:cubicBezTo>
                    <a:cubicBezTo>
                      <a:pt x="17490" y="12247"/>
                      <a:pt x="17481" y="12249"/>
                      <a:pt x="17472" y="12251"/>
                    </a:cubicBezTo>
                    <a:cubicBezTo>
                      <a:pt x="17107" y="12320"/>
                      <a:pt x="16788" y="12502"/>
                      <a:pt x="16548" y="12788"/>
                    </a:cubicBezTo>
                    <a:cubicBezTo>
                      <a:pt x="16537" y="12731"/>
                      <a:pt x="16525" y="12674"/>
                      <a:pt x="16525" y="12617"/>
                    </a:cubicBezTo>
                    <a:cubicBezTo>
                      <a:pt x="16537" y="12582"/>
                      <a:pt x="16525" y="12548"/>
                      <a:pt x="16502" y="12525"/>
                    </a:cubicBezTo>
                    <a:cubicBezTo>
                      <a:pt x="16477" y="12509"/>
                      <a:pt x="16452" y="12498"/>
                      <a:pt x="16427" y="12498"/>
                    </a:cubicBezTo>
                    <a:cubicBezTo>
                      <a:pt x="16418" y="12498"/>
                      <a:pt x="16409" y="12499"/>
                      <a:pt x="16400" y="12502"/>
                    </a:cubicBezTo>
                    <a:cubicBezTo>
                      <a:pt x="16103" y="12617"/>
                      <a:pt x="15829" y="12799"/>
                      <a:pt x="15635" y="13050"/>
                    </a:cubicBezTo>
                    <a:cubicBezTo>
                      <a:pt x="15578" y="12868"/>
                      <a:pt x="15521" y="12822"/>
                      <a:pt x="15464" y="12822"/>
                    </a:cubicBezTo>
                    <a:cubicBezTo>
                      <a:pt x="15430" y="12822"/>
                      <a:pt x="15407" y="12822"/>
                      <a:pt x="15384" y="12845"/>
                    </a:cubicBezTo>
                    <a:cubicBezTo>
                      <a:pt x="15110" y="12913"/>
                      <a:pt x="14882" y="13096"/>
                      <a:pt x="14745" y="13336"/>
                    </a:cubicBezTo>
                    <a:cubicBezTo>
                      <a:pt x="14692" y="13316"/>
                      <a:pt x="14639" y="13303"/>
                      <a:pt x="14583" y="13303"/>
                    </a:cubicBezTo>
                    <a:cubicBezTo>
                      <a:pt x="14544" y="13303"/>
                      <a:pt x="14503" y="13310"/>
                      <a:pt x="14460" y="13324"/>
                    </a:cubicBezTo>
                    <a:cubicBezTo>
                      <a:pt x="14448" y="13324"/>
                      <a:pt x="14448" y="13324"/>
                      <a:pt x="14437" y="13336"/>
                    </a:cubicBezTo>
                    <a:cubicBezTo>
                      <a:pt x="14300" y="13438"/>
                      <a:pt x="14186" y="13552"/>
                      <a:pt x="14083" y="13678"/>
                    </a:cubicBezTo>
                    <a:cubicBezTo>
                      <a:pt x="14037" y="13587"/>
                      <a:pt x="14003" y="13564"/>
                      <a:pt x="13946" y="13564"/>
                    </a:cubicBezTo>
                    <a:cubicBezTo>
                      <a:pt x="13912" y="13564"/>
                      <a:pt x="13878" y="13575"/>
                      <a:pt x="13855" y="13609"/>
                    </a:cubicBezTo>
                    <a:cubicBezTo>
                      <a:pt x="13684" y="13735"/>
                      <a:pt x="13524" y="13895"/>
                      <a:pt x="13375" y="14055"/>
                    </a:cubicBezTo>
                    <a:cubicBezTo>
                      <a:pt x="13353" y="14020"/>
                      <a:pt x="13318" y="13986"/>
                      <a:pt x="13273" y="13975"/>
                    </a:cubicBezTo>
                    <a:cubicBezTo>
                      <a:pt x="13265" y="13973"/>
                      <a:pt x="13257" y="13972"/>
                      <a:pt x="13249" y="13972"/>
                    </a:cubicBezTo>
                    <a:cubicBezTo>
                      <a:pt x="13211" y="13972"/>
                      <a:pt x="13175" y="13992"/>
                      <a:pt x="13147" y="14020"/>
                    </a:cubicBezTo>
                    <a:cubicBezTo>
                      <a:pt x="13067" y="14089"/>
                      <a:pt x="12234" y="14739"/>
                      <a:pt x="11344" y="14888"/>
                    </a:cubicBezTo>
                    <a:cubicBezTo>
                      <a:pt x="12074" y="14112"/>
                      <a:pt x="13296" y="13735"/>
                      <a:pt x="13410" y="13701"/>
                    </a:cubicBezTo>
                    <a:cubicBezTo>
                      <a:pt x="13455" y="13701"/>
                      <a:pt x="13501" y="13667"/>
                      <a:pt x="13524" y="13621"/>
                    </a:cubicBezTo>
                    <a:cubicBezTo>
                      <a:pt x="13547" y="13564"/>
                      <a:pt x="13535" y="13507"/>
                      <a:pt x="13501" y="13461"/>
                    </a:cubicBezTo>
                    <a:cubicBezTo>
                      <a:pt x="13763" y="13438"/>
                      <a:pt x="14015" y="13381"/>
                      <a:pt x="14266" y="13313"/>
                    </a:cubicBezTo>
                    <a:cubicBezTo>
                      <a:pt x="14300" y="13313"/>
                      <a:pt x="14334" y="13290"/>
                      <a:pt x="14357" y="13256"/>
                    </a:cubicBezTo>
                    <a:cubicBezTo>
                      <a:pt x="14403" y="13210"/>
                      <a:pt x="14391" y="13153"/>
                      <a:pt x="14323" y="13039"/>
                    </a:cubicBezTo>
                    <a:cubicBezTo>
                      <a:pt x="14517" y="13039"/>
                      <a:pt x="14711" y="13005"/>
                      <a:pt x="14905" y="12948"/>
                    </a:cubicBezTo>
                    <a:cubicBezTo>
                      <a:pt x="14916" y="12936"/>
                      <a:pt x="14927" y="12936"/>
                      <a:pt x="14927" y="12925"/>
                    </a:cubicBezTo>
                    <a:cubicBezTo>
                      <a:pt x="15019" y="12856"/>
                      <a:pt x="15076" y="12754"/>
                      <a:pt x="15099" y="12639"/>
                    </a:cubicBezTo>
                    <a:cubicBezTo>
                      <a:pt x="15144" y="12644"/>
                      <a:pt x="15189" y="12646"/>
                      <a:pt x="15233" y="12646"/>
                    </a:cubicBezTo>
                    <a:cubicBezTo>
                      <a:pt x="15515" y="12646"/>
                      <a:pt x="15783" y="12553"/>
                      <a:pt x="16000" y="12366"/>
                    </a:cubicBezTo>
                    <a:cubicBezTo>
                      <a:pt x="16023" y="12366"/>
                      <a:pt x="16046" y="12343"/>
                      <a:pt x="16057" y="12320"/>
                    </a:cubicBezTo>
                    <a:cubicBezTo>
                      <a:pt x="16103" y="12251"/>
                      <a:pt x="16092" y="12183"/>
                      <a:pt x="15943" y="12000"/>
                    </a:cubicBezTo>
                    <a:cubicBezTo>
                      <a:pt x="16320" y="11978"/>
                      <a:pt x="16685" y="11852"/>
                      <a:pt x="16993" y="11635"/>
                    </a:cubicBezTo>
                    <a:cubicBezTo>
                      <a:pt x="17016" y="11612"/>
                      <a:pt x="17027" y="11578"/>
                      <a:pt x="17027" y="11544"/>
                    </a:cubicBezTo>
                    <a:cubicBezTo>
                      <a:pt x="17027" y="11510"/>
                      <a:pt x="17004" y="11475"/>
                      <a:pt x="16970" y="11464"/>
                    </a:cubicBezTo>
                    <a:cubicBezTo>
                      <a:pt x="16902" y="11418"/>
                      <a:pt x="16845" y="11361"/>
                      <a:pt x="16799" y="11304"/>
                    </a:cubicBezTo>
                    <a:cubicBezTo>
                      <a:pt x="17233" y="11270"/>
                      <a:pt x="17632" y="11087"/>
                      <a:pt x="17940" y="10791"/>
                    </a:cubicBezTo>
                    <a:cubicBezTo>
                      <a:pt x="17986" y="10734"/>
                      <a:pt x="17963" y="10642"/>
                      <a:pt x="17895" y="10631"/>
                    </a:cubicBezTo>
                    <a:lnTo>
                      <a:pt x="17735" y="10585"/>
                    </a:lnTo>
                    <a:cubicBezTo>
                      <a:pt x="18100" y="10403"/>
                      <a:pt x="18420" y="10140"/>
                      <a:pt x="18671" y="9809"/>
                    </a:cubicBezTo>
                    <a:cubicBezTo>
                      <a:pt x="18682" y="9786"/>
                      <a:pt x="18694" y="9752"/>
                      <a:pt x="18694" y="9729"/>
                    </a:cubicBezTo>
                    <a:cubicBezTo>
                      <a:pt x="18682" y="9707"/>
                      <a:pt x="18671" y="9684"/>
                      <a:pt x="18648" y="9661"/>
                    </a:cubicBezTo>
                    <a:cubicBezTo>
                      <a:pt x="18511" y="9592"/>
                      <a:pt x="18363" y="9547"/>
                      <a:pt x="18214" y="9524"/>
                    </a:cubicBezTo>
                    <a:cubicBezTo>
                      <a:pt x="18454" y="9364"/>
                      <a:pt x="18671" y="9193"/>
                      <a:pt x="18876" y="8999"/>
                    </a:cubicBezTo>
                    <a:cubicBezTo>
                      <a:pt x="18899" y="8976"/>
                      <a:pt x="18910" y="8953"/>
                      <a:pt x="18910" y="8930"/>
                    </a:cubicBezTo>
                    <a:cubicBezTo>
                      <a:pt x="18910" y="8896"/>
                      <a:pt x="18899" y="8873"/>
                      <a:pt x="18876" y="8851"/>
                    </a:cubicBezTo>
                    <a:cubicBezTo>
                      <a:pt x="18796" y="8782"/>
                      <a:pt x="18705" y="8748"/>
                      <a:pt x="18602" y="8725"/>
                    </a:cubicBezTo>
                    <a:cubicBezTo>
                      <a:pt x="18796" y="8600"/>
                      <a:pt x="18922" y="8406"/>
                      <a:pt x="18979" y="8177"/>
                    </a:cubicBezTo>
                    <a:cubicBezTo>
                      <a:pt x="18990" y="8143"/>
                      <a:pt x="18967" y="8097"/>
                      <a:pt x="18922" y="8075"/>
                    </a:cubicBezTo>
                    <a:cubicBezTo>
                      <a:pt x="18910" y="8067"/>
                      <a:pt x="18896" y="8063"/>
                      <a:pt x="18882" y="8063"/>
                    </a:cubicBezTo>
                    <a:cubicBezTo>
                      <a:pt x="18857" y="8063"/>
                      <a:pt x="18830" y="8075"/>
                      <a:pt x="18808" y="8097"/>
                    </a:cubicBezTo>
                    <a:cubicBezTo>
                      <a:pt x="18785" y="8120"/>
                      <a:pt x="18762" y="8120"/>
                      <a:pt x="18762" y="8120"/>
                    </a:cubicBezTo>
                    <a:cubicBezTo>
                      <a:pt x="18751" y="8120"/>
                      <a:pt x="18739" y="8120"/>
                      <a:pt x="18739" y="8109"/>
                    </a:cubicBezTo>
                    <a:lnTo>
                      <a:pt x="18808" y="8075"/>
                    </a:lnTo>
                    <a:cubicBezTo>
                      <a:pt x="18830" y="8075"/>
                      <a:pt x="18842" y="8052"/>
                      <a:pt x="18853" y="8040"/>
                    </a:cubicBezTo>
                    <a:cubicBezTo>
                      <a:pt x="18865" y="8029"/>
                      <a:pt x="19606" y="6819"/>
                      <a:pt x="20131" y="6408"/>
                    </a:cubicBezTo>
                    <a:cubicBezTo>
                      <a:pt x="20166" y="6374"/>
                      <a:pt x="20177" y="6329"/>
                      <a:pt x="20166" y="6294"/>
                    </a:cubicBezTo>
                    <a:cubicBezTo>
                      <a:pt x="20154" y="6249"/>
                      <a:pt x="20109" y="6226"/>
                      <a:pt x="20074" y="6226"/>
                    </a:cubicBezTo>
                    <a:cubicBezTo>
                      <a:pt x="19401" y="6226"/>
                      <a:pt x="18694" y="6659"/>
                      <a:pt x="18397" y="6831"/>
                    </a:cubicBezTo>
                    <a:cubicBezTo>
                      <a:pt x="18363" y="6774"/>
                      <a:pt x="18305" y="6739"/>
                      <a:pt x="18248" y="6728"/>
                    </a:cubicBezTo>
                    <a:cubicBezTo>
                      <a:pt x="18237" y="6722"/>
                      <a:pt x="18228" y="6719"/>
                      <a:pt x="18220" y="6719"/>
                    </a:cubicBezTo>
                    <a:cubicBezTo>
                      <a:pt x="18211" y="6719"/>
                      <a:pt x="18203" y="6722"/>
                      <a:pt x="18191" y="6728"/>
                    </a:cubicBezTo>
                    <a:cubicBezTo>
                      <a:pt x="17963" y="6842"/>
                      <a:pt x="17758" y="6990"/>
                      <a:pt x="17575" y="7162"/>
                    </a:cubicBezTo>
                    <a:lnTo>
                      <a:pt x="17564" y="7093"/>
                    </a:lnTo>
                    <a:cubicBezTo>
                      <a:pt x="17554" y="7043"/>
                      <a:pt x="17518" y="7011"/>
                      <a:pt x="17471" y="7011"/>
                    </a:cubicBezTo>
                    <a:cubicBezTo>
                      <a:pt x="17464" y="7011"/>
                      <a:pt x="17457" y="7012"/>
                      <a:pt x="17450" y="7013"/>
                    </a:cubicBezTo>
                    <a:cubicBezTo>
                      <a:pt x="17084" y="7059"/>
                      <a:pt x="16731" y="7356"/>
                      <a:pt x="16537" y="7538"/>
                    </a:cubicBezTo>
                    <a:lnTo>
                      <a:pt x="16514" y="7356"/>
                    </a:lnTo>
                    <a:cubicBezTo>
                      <a:pt x="16514" y="7321"/>
                      <a:pt x="16491" y="7287"/>
                      <a:pt x="16468" y="7276"/>
                    </a:cubicBezTo>
                    <a:cubicBezTo>
                      <a:pt x="16451" y="7270"/>
                      <a:pt x="16434" y="7267"/>
                      <a:pt x="16417" y="7267"/>
                    </a:cubicBezTo>
                    <a:cubicBezTo>
                      <a:pt x="16400" y="7267"/>
                      <a:pt x="16383" y="7270"/>
                      <a:pt x="16365" y="7276"/>
                    </a:cubicBezTo>
                    <a:cubicBezTo>
                      <a:pt x="16080" y="7470"/>
                      <a:pt x="15840" y="7732"/>
                      <a:pt x="15681" y="8040"/>
                    </a:cubicBezTo>
                    <a:cubicBezTo>
                      <a:pt x="15669" y="7995"/>
                      <a:pt x="15658" y="7949"/>
                      <a:pt x="15646" y="7892"/>
                    </a:cubicBezTo>
                    <a:cubicBezTo>
                      <a:pt x="15646" y="7858"/>
                      <a:pt x="15624" y="7824"/>
                      <a:pt x="15589" y="7812"/>
                    </a:cubicBezTo>
                    <a:cubicBezTo>
                      <a:pt x="15575" y="7807"/>
                      <a:pt x="15561" y="7805"/>
                      <a:pt x="15547" y="7805"/>
                    </a:cubicBezTo>
                    <a:cubicBezTo>
                      <a:pt x="15527" y="7805"/>
                      <a:pt x="15507" y="7810"/>
                      <a:pt x="15487" y="7824"/>
                    </a:cubicBezTo>
                    <a:cubicBezTo>
                      <a:pt x="15247" y="8006"/>
                      <a:pt x="15053" y="8246"/>
                      <a:pt x="14939" y="8531"/>
                    </a:cubicBezTo>
                    <a:cubicBezTo>
                      <a:pt x="14916" y="8474"/>
                      <a:pt x="14905" y="8428"/>
                      <a:pt x="14893" y="8383"/>
                    </a:cubicBezTo>
                    <a:cubicBezTo>
                      <a:pt x="14882" y="8348"/>
                      <a:pt x="14859" y="8326"/>
                      <a:pt x="14825" y="8314"/>
                    </a:cubicBezTo>
                    <a:cubicBezTo>
                      <a:pt x="14815" y="8311"/>
                      <a:pt x="14805" y="8310"/>
                      <a:pt x="14795" y="8310"/>
                    </a:cubicBezTo>
                    <a:cubicBezTo>
                      <a:pt x="14771" y="8310"/>
                      <a:pt x="14750" y="8318"/>
                      <a:pt x="14733" y="8326"/>
                    </a:cubicBezTo>
                    <a:cubicBezTo>
                      <a:pt x="14494" y="8531"/>
                      <a:pt x="14323" y="8794"/>
                      <a:pt x="14231" y="9090"/>
                    </a:cubicBezTo>
                    <a:lnTo>
                      <a:pt x="14060" y="8953"/>
                    </a:lnTo>
                    <a:cubicBezTo>
                      <a:pt x="14052" y="8937"/>
                      <a:pt x="14031" y="8926"/>
                      <a:pt x="14007" y="8926"/>
                    </a:cubicBezTo>
                    <a:cubicBezTo>
                      <a:pt x="13999" y="8926"/>
                      <a:pt x="13989" y="8927"/>
                      <a:pt x="13980" y="8930"/>
                    </a:cubicBezTo>
                    <a:cubicBezTo>
                      <a:pt x="13957" y="8930"/>
                      <a:pt x="13923" y="8953"/>
                      <a:pt x="13912" y="8976"/>
                    </a:cubicBezTo>
                    <a:cubicBezTo>
                      <a:pt x="13798" y="9216"/>
                      <a:pt x="13706" y="9478"/>
                      <a:pt x="13649" y="9741"/>
                    </a:cubicBezTo>
                    <a:cubicBezTo>
                      <a:pt x="13592" y="9695"/>
                      <a:pt x="13547" y="9649"/>
                      <a:pt x="13501" y="9604"/>
                    </a:cubicBezTo>
                    <a:cubicBezTo>
                      <a:pt x="13484" y="9587"/>
                      <a:pt x="13468" y="9577"/>
                      <a:pt x="13446" y="9577"/>
                    </a:cubicBezTo>
                    <a:cubicBezTo>
                      <a:pt x="13439" y="9577"/>
                      <a:pt x="13430" y="9578"/>
                      <a:pt x="13421" y="9581"/>
                    </a:cubicBezTo>
                    <a:cubicBezTo>
                      <a:pt x="13387" y="9581"/>
                      <a:pt x="13364" y="9592"/>
                      <a:pt x="13353" y="9615"/>
                    </a:cubicBezTo>
                    <a:cubicBezTo>
                      <a:pt x="13216" y="9855"/>
                      <a:pt x="13136" y="10117"/>
                      <a:pt x="13102" y="10391"/>
                    </a:cubicBezTo>
                    <a:lnTo>
                      <a:pt x="13022" y="10323"/>
                    </a:lnTo>
                    <a:cubicBezTo>
                      <a:pt x="12999" y="10300"/>
                      <a:pt x="12976" y="10300"/>
                      <a:pt x="12942" y="10300"/>
                    </a:cubicBezTo>
                    <a:cubicBezTo>
                      <a:pt x="12919" y="10300"/>
                      <a:pt x="12885" y="10323"/>
                      <a:pt x="12873" y="10346"/>
                    </a:cubicBezTo>
                    <a:cubicBezTo>
                      <a:pt x="12748" y="10619"/>
                      <a:pt x="12679" y="10916"/>
                      <a:pt x="12679" y="11213"/>
                    </a:cubicBezTo>
                    <a:cubicBezTo>
                      <a:pt x="12656" y="11179"/>
                      <a:pt x="12634" y="11156"/>
                      <a:pt x="12599" y="11122"/>
                    </a:cubicBezTo>
                    <a:cubicBezTo>
                      <a:pt x="12583" y="11105"/>
                      <a:pt x="12560" y="11094"/>
                      <a:pt x="12535" y="11094"/>
                    </a:cubicBezTo>
                    <a:cubicBezTo>
                      <a:pt x="12526" y="11094"/>
                      <a:pt x="12517" y="11096"/>
                      <a:pt x="12508" y="11099"/>
                    </a:cubicBezTo>
                    <a:cubicBezTo>
                      <a:pt x="12474" y="11099"/>
                      <a:pt x="12451" y="11122"/>
                      <a:pt x="12440" y="11144"/>
                    </a:cubicBezTo>
                    <a:cubicBezTo>
                      <a:pt x="12268" y="11487"/>
                      <a:pt x="12189" y="11863"/>
                      <a:pt x="12200" y="12240"/>
                    </a:cubicBezTo>
                    <a:lnTo>
                      <a:pt x="12177" y="12217"/>
                    </a:lnTo>
                    <a:cubicBezTo>
                      <a:pt x="12151" y="12192"/>
                      <a:pt x="12126" y="12179"/>
                      <a:pt x="12095" y="12179"/>
                    </a:cubicBezTo>
                    <a:cubicBezTo>
                      <a:pt x="12085" y="12179"/>
                      <a:pt x="12074" y="12180"/>
                      <a:pt x="12063" y="12183"/>
                    </a:cubicBezTo>
                    <a:cubicBezTo>
                      <a:pt x="12029" y="12194"/>
                      <a:pt x="11995" y="12229"/>
                      <a:pt x="11995" y="12263"/>
                    </a:cubicBezTo>
                    <a:cubicBezTo>
                      <a:pt x="11949" y="12662"/>
                      <a:pt x="11549" y="13564"/>
                      <a:pt x="11253" y="14180"/>
                    </a:cubicBezTo>
                    <a:cubicBezTo>
                      <a:pt x="11310" y="13815"/>
                      <a:pt x="11390" y="13450"/>
                      <a:pt x="11481" y="13085"/>
                    </a:cubicBezTo>
                    <a:cubicBezTo>
                      <a:pt x="11618" y="12582"/>
                      <a:pt x="11823" y="12092"/>
                      <a:pt x="12086" y="11647"/>
                    </a:cubicBezTo>
                    <a:cubicBezTo>
                      <a:pt x="12120" y="11578"/>
                      <a:pt x="12120" y="11498"/>
                      <a:pt x="12074" y="11441"/>
                    </a:cubicBezTo>
                    <a:cubicBezTo>
                      <a:pt x="12040" y="11384"/>
                      <a:pt x="11983" y="11350"/>
                      <a:pt x="11915" y="11338"/>
                    </a:cubicBezTo>
                    <a:cubicBezTo>
                      <a:pt x="12131" y="11087"/>
                      <a:pt x="12325" y="10802"/>
                      <a:pt x="12508" y="10517"/>
                    </a:cubicBezTo>
                    <a:cubicBezTo>
                      <a:pt x="12508" y="10505"/>
                      <a:pt x="12508" y="10505"/>
                      <a:pt x="12520" y="10494"/>
                    </a:cubicBezTo>
                    <a:cubicBezTo>
                      <a:pt x="12531" y="10460"/>
                      <a:pt x="12520" y="10425"/>
                      <a:pt x="12497" y="10391"/>
                    </a:cubicBezTo>
                    <a:cubicBezTo>
                      <a:pt x="12474" y="10357"/>
                      <a:pt x="12405" y="10300"/>
                      <a:pt x="12200" y="10243"/>
                    </a:cubicBezTo>
                    <a:cubicBezTo>
                      <a:pt x="12405" y="10015"/>
                      <a:pt x="12565" y="9752"/>
                      <a:pt x="12702" y="9467"/>
                    </a:cubicBezTo>
                    <a:cubicBezTo>
                      <a:pt x="12714" y="9421"/>
                      <a:pt x="12702" y="9376"/>
                      <a:pt x="12656" y="9341"/>
                    </a:cubicBezTo>
                    <a:cubicBezTo>
                      <a:pt x="12577" y="9296"/>
                      <a:pt x="12485" y="9250"/>
                      <a:pt x="12383" y="9227"/>
                    </a:cubicBezTo>
                    <a:cubicBezTo>
                      <a:pt x="12634" y="8999"/>
                      <a:pt x="12805" y="8691"/>
                      <a:pt x="12862" y="8371"/>
                    </a:cubicBezTo>
                    <a:cubicBezTo>
                      <a:pt x="12873" y="8337"/>
                      <a:pt x="12885" y="8314"/>
                      <a:pt x="12873" y="8280"/>
                    </a:cubicBezTo>
                    <a:cubicBezTo>
                      <a:pt x="12862" y="8212"/>
                      <a:pt x="12816" y="8166"/>
                      <a:pt x="12497" y="8120"/>
                    </a:cubicBezTo>
                    <a:cubicBezTo>
                      <a:pt x="12782" y="7835"/>
                      <a:pt x="12965" y="7458"/>
                      <a:pt x="13033" y="7059"/>
                    </a:cubicBezTo>
                    <a:cubicBezTo>
                      <a:pt x="13033" y="6995"/>
                      <a:pt x="12990" y="6946"/>
                      <a:pt x="12937" y="6946"/>
                    </a:cubicBezTo>
                    <a:cubicBezTo>
                      <a:pt x="12924" y="6946"/>
                      <a:pt x="12910" y="6949"/>
                      <a:pt x="12896" y="6956"/>
                    </a:cubicBezTo>
                    <a:cubicBezTo>
                      <a:pt x="12860" y="6964"/>
                      <a:pt x="12823" y="6968"/>
                      <a:pt x="12787" y="6968"/>
                    </a:cubicBezTo>
                    <a:cubicBezTo>
                      <a:pt x="12722" y="6968"/>
                      <a:pt x="12658" y="6955"/>
                      <a:pt x="12599" y="6933"/>
                    </a:cubicBezTo>
                    <a:cubicBezTo>
                      <a:pt x="13090" y="6454"/>
                      <a:pt x="13067" y="5735"/>
                      <a:pt x="13067" y="5701"/>
                    </a:cubicBezTo>
                    <a:cubicBezTo>
                      <a:pt x="13067" y="5667"/>
                      <a:pt x="13056" y="5644"/>
                      <a:pt x="13022" y="5621"/>
                    </a:cubicBezTo>
                    <a:cubicBezTo>
                      <a:pt x="13005" y="5615"/>
                      <a:pt x="12987" y="5612"/>
                      <a:pt x="12972" y="5612"/>
                    </a:cubicBezTo>
                    <a:cubicBezTo>
                      <a:pt x="12956" y="5612"/>
                      <a:pt x="12942" y="5615"/>
                      <a:pt x="12930" y="5621"/>
                    </a:cubicBezTo>
                    <a:lnTo>
                      <a:pt x="12725" y="5724"/>
                    </a:lnTo>
                    <a:cubicBezTo>
                      <a:pt x="12896" y="5336"/>
                      <a:pt x="12953" y="4913"/>
                      <a:pt x="12908" y="4491"/>
                    </a:cubicBezTo>
                    <a:cubicBezTo>
                      <a:pt x="12908" y="4446"/>
                      <a:pt x="12862" y="4411"/>
                      <a:pt x="12816" y="4400"/>
                    </a:cubicBezTo>
                    <a:cubicBezTo>
                      <a:pt x="12656" y="4400"/>
                      <a:pt x="12485" y="4423"/>
                      <a:pt x="12337" y="4491"/>
                    </a:cubicBezTo>
                    <a:cubicBezTo>
                      <a:pt x="12588" y="3955"/>
                      <a:pt x="12508" y="3270"/>
                      <a:pt x="12508" y="3236"/>
                    </a:cubicBezTo>
                    <a:cubicBezTo>
                      <a:pt x="12497" y="3179"/>
                      <a:pt x="12462" y="3145"/>
                      <a:pt x="12405" y="3145"/>
                    </a:cubicBezTo>
                    <a:cubicBezTo>
                      <a:pt x="12303" y="3145"/>
                      <a:pt x="12189" y="3179"/>
                      <a:pt x="12086" y="3224"/>
                    </a:cubicBezTo>
                    <a:cubicBezTo>
                      <a:pt x="12200" y="2814"/>
                      <a:pt x="12189" y="2209"/>
                      <a:pt x="11995" y="1946"/>
                    </a:cubicBezTo>
                    <a:cubicBezTo>
                      <a:pt x="11972" y="1912"/>
                      <a:pt x="11937" y="1901"/>
                      <a:pt x="11915" y="1901"/>
                    </a:cubicBezTo>
                    <a:cubicBezTo>
                      <a:pt x="11778" y="1901"/>
                      <a:pt x="11641" y="1935"/>
                      <a:pt x="11515" y="1981"/>
                    </a:cubicBezTo>
                    <a:lnTo>
                      <a:pt x="11470" y="1992"/>
                    </a:lnTo>
                    <a:cubicBezTo>
                      <a:pt x="11447" y="1878"/>
                      <a:pt x="11435" y="1741"/>
                      <a:pt x="11424" y="1615"/>
                    </a:cubicBezTo>
                    <a:cubicBezTo>
                      <a:pt x="11390" y="1170"/>
                      <a:pt x="11355" y="622"/>
                      <a:pt x="10910" y="40"/>
                    </a:cubicBezTo>
                    <a:cubicBezTo>
                      <a:pt x="10893" y="12"/>
                      <a:pt x="10867" y="0"/>
                      <a:pt x="108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8" name="Google Shape;2728;p57"/>
              <p:cNvSpPr/>
              <p:nvPr/>
            </p:nvSpPr>
            <p:spPr>
              <a:xfrm>
                <a:off x="7531374" y="3656231"/>
                <a:ext cx="804853" cy="746350"/>
              </a:xfrm>
              <a:custGeom>
                <a:avLst/>
                <a:gdLst/>
                <a:ahLst/>
                <a:cxnLst/>
                <a:rect l="l" t="t" r="r" b="b"/>
                <a:pathLst>
                  <a:path w="21828" h="20240" extrusionOk="0">
                    <a:moveTo>
                      <a:pt x="2100" y="6454"/>
                    </a:moveTo>
                    <a:lnTo>
                      <a:pt x="2100" y="6454"/>
                    </a:lnTo>
                    <a:cubicBezTo>
                      <a:pt x="2796" y="6580"/>
                      <a:pt x="3470" y="7093"/>
                      <a:pt x="3481" y="7093"/>
                    </a:cubicBezTo>
                    <a:cubicBezTo>
                      <a:pt x="3498" y="7105"/>
                      <a:pt x="3518" y="7110"/>
                      <a:pt x="3538" y="7110"/>
                    </a:cubicBezTo>
                    <a:cubicBezTo>
                      <a:pt x="3558" y="7110"/>
                      <a:pt x="3578" y="7105"/>
                      <a:pt x="3595" y="7093"/>
                    </a:cubicBezTo>
                    <a:cubicBezTo>
                      <a:pt x="3641" y="7070"/>
                      <a:pt x="3686" y="7025"/>
                      <a:pt x="3709" y="6979"/>
                    </a:cubicBezTo>
                    <a:cubicBezTo>
                      <a:pt x="3926" y="7116"/>
                      <a:pt x="4120" y="7276"/>
                      <a:pt x="4303" y="7447"/>
                    </a:cubicBezTo>
                    <a:cubicBezTo>
                      <a:pt x="4319" y="7464"/>
                      <a:pt x="4348" y="7474"/>
                      <a:pt x="4376" y="7474"/>
                    </a:cubicBezTo>
                    <a:cubicBezTo>
                      <a:pt x="4386" y="7474"/>
                      <a:pt x="4396" y="7473"/>
                      <a:pt x="4405" y="7470"/>
                    </a:cubicBezTo>
                    <a:cubicBezTo>
                      <a:pt x="4440" y="7458"/>
                      <a:pt x="4462" y="7424"/>
                      <a:pt x="4474" y="7390"/>
                    </a:cubicBezTo>
                    <a:lnTo>
                      <a:pt x="4485" y="7242"/>
                    </a:lnTo>
                    <a:cubicBezTo>
                      <a:pt x="4919" y="7367"/>
                      <a:pt x="5341" y="7835"/>
                      <a:pt x="5341" y="7835"/>
                    </a:cubicBezTo>
                    <a:cubicBezTo>
                      <a:pt x="5367" y="7861"/>
                      <a:pt x="5393" y="7873"/>
                      <a:pt x="5423" y="7873"/>
                    </a:cubicBezTo>
                    <a:cubicBezTo>
                      <a:pt x="5433" y="7873"/>
                      <a:pt x="5444" y="7872"/>
                      <a:pt x="5455" y="7869"/>
                    </a:cubicBezTo>
                    <a:cubicBezTo>
                      <a:pt x="5490" y="7858"/>
                      <a:pt x="5512" y="7824"/>
                      <a:pt x="5524" y="7778"/>
                    </a:cubicBezTo>
                    <a:lnTo>
                      <a:pt x="5547" y="7561"/>
                    </a:lnTo>
                    <a:cubicBezTo>
                      <a:pt x="5775" y="7766"/>
                      <a:pt x="5957" y="8006"/>
                      <a:pt x="6094" y="8291"/>
                    </a:cubicBezTo>
                    <a:cubicBezTo>
                      <a:pt x="6106" y="8326"/>
                      <a:pt x="6140" y="8348"/>
                      <a:pt x="6174" y="8348"/>
                    </a:cubicBezTo>
                    <a:cubicBezTo>
                      <a:pt x="6288" y="8348"/>
                      <a:pt x="6357" y="8234"/>
                      <a:pt x="6391" y="8109"/>
                    </a:cubicBezTo>
                    <a:cubicBezTo>
                      <a:pt x="6585" y="8280"/>
                      <a:pt x="6734" y="8508"/>
                      <a:pt x="6802" y="8759"/>
                    </a:cubicBezTo>
                    <a:cubicBezTo>
                      <a:pt x="6802" y="8794"/>
                      <a:pt x="6825" y="8816"/>
                      <a:pt x="6848" y="8839"/>
                    </a:cubicBezTo>
                    <a:cubicBezTo>
                      <a:pt x="6859" y="8845"/>
                      <a:pt x="6873" y="8848"/>
                      <a:pt x="6888" y="8848"/>
                    </a:cubicBezTo>
                    <a:cubicBezTo>
                      <a:pt x="6902" y="8848"/>
                      <a:pt x="6916" y="8845"/>
                      <a:pt x="6928" y="8839"/>
                    </a:cubicBezTo>
                    <a:cubicBezTo>
                      <a:pt x="6962" y="8828"/>
                      <a:pt x="7053" y="8794"/>
                      <a:pt x="7133" y="8600"/>
                    </a:cubicBezTo>
                    <a:cubicBezTo>
                      <a:pt x="7304" y="8805"/>
                      <a:pt x="7418" y="9045"/>
                      <a:pt x="7475" y="9307"/>
                    </a:cubicBezTo>
                    <a:cubicBezTo>
                      <a:pt x="7490" y="9360"/>
                      <a:pt x="7535" y="9387"/>
                      <a:pt x="7580" y="9387"/>
                    </a:cubicBezTo>
                    <a:cubicBezTo>
                      <a:pt x="7603" y="9387"/>
                      <a:pt x="7627" y="9380"/>
                      <a:pt x="7646" y="9364"/>
                    </a:cubicBezTo>
                    <a:lnTo>
                      <a:pt x="7841" y="9193"/>
                    </a:lnTo>
                    <a:cubicBezTo>
                      <a:pt x="7932" y="9433"/>
                      <a:pt x="8012" y="9672"/>
                      <a:pt x="8057" y="9923"/>
                    </a:cubicBezTo>
                    <a:cubicBezTo>
                      <a:pt x="8057" y="9946"/>
                      <a:pt x="8080" y="9969"/>
                      <a:pt x="8103" y="9992"/>
                    </a:cubicBezTo>
                    <a:cubicBezTo>
                      <a:pt x="8126" y="10003"/>
                      <a:pt x="8160" y="10003"/>
                      <a:pt x="8183" y="10003"/>
                    </a:cubicBezTo>
                    <a:cubicBezTo>
                      <a:pt x="8274" y="9958"/>
                      <a:pt x="8354" y="9912"/>
                      <a:pt x="8423" y="9843"/>
                    </a:cubicBezTo>
                    <a:cubicBezTo>
                      <a:pt x="8514" y="10083"/>
                      <a:pt x="8571" y="10346"/>
                      <a:pt x="8594" y="10597"/>
                    </a:cubicBezTo>
                    <a:cubicBezTo>
                      <a:pt x="8605" y="10631"/>
                      <a:pt x="8628" y="10665"/>
                      <a:pt x="8662" y="10677"/>
                    </a:cubicBezTo>
                    <a:cubicBezTo>
                      <a:pt x="8675" y="10685"/>
                      <a:pt x="8688" y="10689"/>
                      <a:pt x="8701" y="10689"/>
                    </a:cubicBezTo>
                    <a:cubicBezTo>
                      <a:pt x="8723" y="10689"/>
                      <a:pt x="8744" y="10679"/>
                      <a:pt x="8765" y="10665"/>
                    </a:cubicBezTo>
                    <a:lnTo>
                      <a:pt x="8879" y="10562"/>
                    </a:lnTo>
                    <a:cubicBezTo>
                      <a:pt x="9016" y="10928"/>
                      <a:pt x="8993" y="11521"/>
                      <a:pt x="8993" y="11521"/>
                    </a:cubicBezTo>
                    <a:cubicBezTo>
                      <a:pt x="8993" y="11567"/>
                      <a:pt x="9027" y="11612"/>
                      <a:pt x="9073" y="11624"/>
                    </a:cubicBezTo>
                    <a:cubicBezTo>
                      <a:pt x="9081" y="11626"/>
                      <a:pt x="9089" y="11627"/>
                      <a:pt x="9096" y="11627"/>
                    </a:cubicBezTo>
                    <a:cubicBezTo>
                      <a:pt x="9134" y="11627"/>
                      <a:pt x="9168" y="11605"/>
                      <a:pt x="9187" y="11567"/>
                    </a:cubicBezTo>
                    <a:cubicBezTo>
                      <a:pt x="9221" y="11498"/>
                      <a:pt x="9267" y="11441"/>
                      <a:pt x="9324" y="11384"/>
                    </a:cubicBezTo>
                    <a:cubicBezTo>
                      <a:pt x="9461" y="11715"/>
                      <a:pt x="9507" y="12069"/>
                      <a:pt x="9472" y="12423"/>
                    </a:cubicBezTo>
                    <a:lnTo>
                      <a:pt x="9472" y="12502"/>
                    </a:lnTo>
                    <a:cubicBezTo>
                      <a:pt x="9461" y="12560"/>
                      <a:pt x="9495" y="12617"/>
                      <a:pt x="9552" y="12639"/>
                    </a:cubicBezTo>
                    <a:cubicBezTo>
                      <a:pt x="9563" y="12643"/>
                      <a:pt x="9572" y="12645"/>
                      <a:pt x="9582" y="12645"/>
                    </a:cubicBezTo>
                    <a:cubicBezTo>
                      <a:pt x="9635" y="12645"/>
                      <a:pt x="9677" y="12593"/>
                      <a:pt x="9735" y="12525"/>
                    </a:cubicBezTo>
                    <a:cubicBezTo>
                      <a:pt x="9895" y="13164"/>
                      <a:pt x="10442" y="14283"/>
                      <a:pt x="10705" y="14796"/>
                    </a:cubicBezTo>
                    <a:cubicBezTo>
                      <a:pt x="9997" y="14020"/>
                      <a:pt x="8856" y="13632"/>
                      <a:pt x="8571" y="13541"/>
                    </a:cubicBezTo>
                    <a:cubicBezTo>
                      <a:pt x="8594" y="13507"/>
                      <a:pt x="8628" y="13473"/>
                      <a:pt x="8662" y="13438"/>
                    </a:cubicBezTo>
                    <a:cubicBezTo>
                      <a:pt x="8696" y="13404"/>
                      <a:pt x="8708" y="13358"/>
                      <a:pt x="8685" y="13313"/>
                    </a:cubicBezTo>
                    <a:cubicBezTo>
                      <a:pt x="8666" y="13285"/>
                      <a:pt x="8632" y="13264"/>
                      <a:pt x="8595" y="13264"/>
                    </a:cubicBezTo>
                    <a:cubicBezTo>
                      <a:pt x="8587" y="13264"/>
                      <a:pt x="8579" y="13265"/>
                      <a:pt x="8571" y="13267"/>
                    </a:cubicBezTo>
                    <a:cubicBezTo>
                      <a:pt x="8541" y="13276"/>
                      <a:pt x="8500" y="13280"/>
                      <a:pt x="8452" y="13280"/>
                    </a:cubicBezTo>
                    <a:cubicBezTo>
                      <a:pt x="8262" y="13280"/>
                      <a:pt x="7956" y="13217"/>
                      <a:pt x="7738" y="13153"/>
                    </a:cubicBezTo>
                    <a:cubicBezTo>
                      <a:pt x="7749" y="13119"/>
                      <a:pt x="7795" y="13073"/>
                      <a:pt x="7852" y="12993"/>
                    </a:cubicBezTo>
                    <a:cubicBezTo>
                      <a:pt x="7875" y="12959"/>
                      <a:pt x="7875" y="12913"/>
                      <a:pt x="7852" y="12879"/>
                    </a:cubicBezTo>
                    <a:cubicBezTo>
                      <a:pt x="7833" y="12851"/>
                      <a:pt x="7799" y="12830"/>
                      <a:pt x="7762" y="12830"/>
                    </a:cubicBezTo>
                    <a:cubicBezTo>
                      <a:pt x="7754" y="12830"/>
                      <a:pt x="7746" y="12831"/>
                      <a:pt x="7738" y="12833"/>
                    </a:cubicBezTo>
                    <a:cubicBezTo>
                      <a:pt x="7667" y="12844"/>
                      <a:pt x="7596" y="12849"/>
                      <a:pt x="7526" y="12849"/>
                    </a:cubicBezTo>
                    <a:cubicBezTo>
                      <a:pt x="7368" y="12849"/>
                      <a:pt x="7211" y="12824"/>
                      <a:pt x="7053" y="12776"/>
                    </a:cubicBezTo>
                    <a:cubicBezTo>
                      <a:pt x="6996" y="12708"/>
                      <a:pt x="6962" y="12628"/>
                      <a:pt x="6962" y="12537"/>
                    </a:cubicBezTo>
                    <a:cubicBezTo>
                      <a:pt x="6962" y="12502"/>
                      <a:pt x="6950" y="12480"/>
                      <a:pt x="6928" y="12457"/>
                    </a:cubicBezTo>
                    <a:cubicBezTo>
                      <a:pt x="6905" y="12445"/>
                      <a:pt x="6870" y="12434"/>
                      <a:pt x="6848" y="12434"/>
                    </a:cubicBezTo>
                    <a:cubicBezTo>
                      <a:pt x="6777" y="12450"/>
                      <a:pt x="6705" y="12458"/>
                      <a:pt x="6634" y="12458"/>
                    </a:cubicBezTo>
                    <a:cubicBezTo>
                      <a:pt x="6408" y="12458"/>
                      <a:pt x="6188" y="12379"/>
                      <a:pt x="6015" y="12240"/>
                    </a:cubicBezTo>
                    <a:cubicBezTo>
                      <a:pt x="6083" y="12137"/>
                      <a:pt x="6163" y="12046"/>
                      <a:pt x="6243" y="11955"/>
                    </a:cubicBezTo>
                    <a:cubicBezTo>
                      <a:pt x="6305" y="11892"/>
                      <a:pt x="6254" y="11792"/>
                      <a:pt x="6175" y="11792"/>
                    </a:cubicBezTo>
                    <a:cubicBezTo>
                      <a:pt x="6167" y="11792"/>
                      <a:pt x="6160" y="11793"/>
                      <a:pt x="6151" y="11795"/>
                    </a:cubicBezTo>
                    <a:cubicBezTo>
                      <a:pt x="6098" y="11800"/>
                      <a:pt x="6045" y="11803"/>
                      <a:pt x="5992" y="11803"/>
                    </a:cubicBezTo>
                    <a:cubicBezTo>
                      <a:pt x="5690" y="11803"/>
                      <a:pt x="5388" y="11720"/>
                      <a:pt x="5136" y="11555"/>
                    </a:cubicBezTo>
                    <a:cubicBezTo>
                      <a:pt x="5216" y="11464"/>
                      <a:pt x="5284" y="11361"/>
                      <a:pt x="5330" y="11236"/>
                    </a:cubicBezTo>
                    <a:cubicBezTo>
                      <a:pt x="5341" y="11213"/>
                      <a:pt x="5330" y="11167"/>
                      <a:pt x="5318" y="11144"/>
                    </a:cubicBezTo>
                    <a:cubicBezTo>
                      <a:pt x="5296" y="11110"/>
                      <a:pt x="5261" y="11099"/>
                      <a:pt x="5227" y="11099"/>
                    </a:cubicBezTo>
                    <a:cubicBezTo>
                      <a:pt x="5196" y="11101"/>
                      <a:pt x="5166" y="11102"/>
                      <a:pt x="5135" y="11102"/>
                    </a:cubicBezTo>
                    <a:cubicBezTo>
                      <a:pt x="4803" y="11102"/>
                      <a:pt x="4484" y="10988"/>
                      <a:pt x="4223" y="10779"/>
                    </a:cubicBezTo>
                    <a:lnTo>
                      <a:pt x="4577" y="10688"/>
                    </a:lnTo>
                    <a:cubicBezTo>
                      <a:pt x="4622" y="10677"/>
                      <a:pt x="4656" y="10631"/>
                      <a:pt x="4656" y="10585"/>
                    </a:cubicBezTo>
                    <a:cubicBezTo>
                      <a:pt x="4645" y="10528"/>
                      <a:pt x="4611" y="10494"/>
                      <a:pt x="4554" y="10494"/>
                    </a:cubicBezTo>
                    <a:cubicBezTo>
                      <a:pt x="4063" y="10460"/>
                      <a:pt x="3618" y="10003"/>
                      <a:pt x="3447" y="9798"/>
                    </a:cubicBezTo>
                    <a:cubicBezTo>
                      <a:pt x="3641" y="9729"/>
                      <a:pt x="3846" y="9695"/>
                      <a:pt x="4052" y="9684"/>
                    </a:cubicBezTo>
                    <a:cubicBezTo>
                      <a:pt x="4177" y="9661"/>
                      <a:pt x="4166" y="9490"/>
                      <a:pt x="4052" y="9478"/>
                    </a:cubicBezTo>
                    <a:cubicBezTo>
                      <a:pt x="3892" y="9478"/>
                      <a:pt x="3515" y="9193"/>
                      <a:pt x="3241" y="8953"/>
                    </a:cubicBezTo>
                    <a:cubicBezTo>
                      <a:pt x="3344" y="8919"/>
                      <a:pt x="3447" y="8896"/>
                      <a:pt x="3550" y="8885"/>
                    </a:cubicBezTo>
                    <a:cubicBezTo>
                      <a:pt x="3595" y="8885"/>
                      <a:pt x="3629" y="8851"/>
                      <a:pt x="3641" y="8805"/>
                    </a:cubicBezTo>
                    <a:cubicBezTo>
                      <a:pt x="3652" y="8759"/>
                      <a:pt x="3629" y="8725"/>
                      <a:pt x="3595" y="8702"/>
                    </a:cubicBezTo>
                    <a:cubicBezTo>
                      <a:pt x="3424" y="8611"/>
                      <a:pt x="3276" y="8485"/>
                      <a:pt x="3162" y="8326"/>
                    </a:cubicBezTo>
                    <a:cubicBezTo>
                      <a:pt x="3298" y="8291"/>
                      <a:pt x="3367" y="8132"/>
                      <a:pt x="3378" y="8097"/>
                    </a:cubicBezTo>
                    <a:cubicBezTo>
                      <a:pt x="3390" y="8063"/>
                      <a:pt x="3390" y="8029"/>
                      <a:pt x="3367" y="8006"/>
                    </a:cubicBezTo>
                    <a:cubicBezTo>
                      <a:pt x="2979" y="7458"/>
                      <a:pt x="2557" y="6945"/>
                      <a:pt x="2100" y="6454"/>
                    </a:cubicBezTo>
                    <a:close/>
                    <a:moveTo>
                      <a:pt x="19789" y="6454"/>
                    </a:moveTo>
                    <a:cubicBezTo>
                      <a:pt x="19378" y="6899"/>
                      <a:pt x="19024" y="7390"/>
                      <a:pt x="18705" y="7903"/>
                    </a:cubicBezTo>
                    <a:lnTo>
                      <a:pt x="18557" y="7960"/>
                    </a:lnTo>
                    <a:cubicBezTo>
                      <a:pt x="18499" y="7983"/>
                      <a:pt x="18477" y="8040"/>
                      <a:pt x="18499" y="8097"/>
                    </a:cubicBezTo>
                    <a:cubicBezTo>
                      <a:pt x="18534" y="8200"/>
                      <a:pt x="18614" y="8280"/>
                      <a:pt x="18716" y="8326"/>
                    </a:cubicBezTo>
                    <a:cubicBezTo>
                      <a:pt x="18602" y="8474"/>
                      <a:pt x="18454" y="8600"/>
                      <a:pt x="18283" y="8691"/>
                    </a:cubicBezTo>
                    <a:cubicBezTo>
                      <a:pt x="18248" y="8714"/>
                      <a:pt x="18226" y="8759"/>
                      <a:pt x="18237" y="8805"/>
                    </a:cubicBezTo>
                    <a:cubicBezTo>
                      <a:pt x="18248" y="8839"/>
                      <a:pt x="18283" y="8873"/>
                      <a:pt x="18328" y="8885"/>
                    </a:cubicBezTo>
                    <a:cubicBezTo>
                      <a:pt x="18431" y="8885"/>
                      <a:pt x="18534" y="8908"/>
                      <a:pt x="18636" y="8942"/>
                    </a:cubicBezTo>
                    <a:cubicBezTo>
                      <a:pt x="18363" y="9193"/>
                      <a:pt x="17986" y="9478"/>
                      <a:pt x="17826" y="9478"/>
                    </a:cubicBezTo>
                    <a:cubicBezTo>
                      <a:pt x="17712" y="9490"/>
                      <a:pt x="17712" y="9661"/>
                      <a:pt x="17826" y="9672"/>
                    </a:cubicBezTo>
                    <a:cubicBezTo>
                      <a:pt x="18032" y="9684"/>
                      <a:pt x="18237" y="9718"/>
                      <a:pt x="18431" y="9786"/>
                    </a:cubicBezTo>
                    <a:cubicBezTo>
                      <a:pt x="18260" y="9992"/>
                      <a:pt x="17815" y="10460"/>
                      <a:pt x="17324" y="10483"/>
                    </a:cubicBezTo>
                    <a:cubicBezTo>
                      <a:pt x="17278" y="10483"/>
                      <a:pt x="17233" y="10528"/>
                      <a:pt x="17233" y="10574"/>
                    </a:cubicBezTo>
                    <a:cubicBezTo>
                      <a:pt x="17233" y="10619"/>
                      <a:pt x="17256" y="10665"/>
                      <a:pt x="17301" y="10677"/>
                    </a:cubicBezTo>
                    <a:lnTo>
                      <a:pt x="17655" y="10779"/>
                    </a:lnTo>
                    <a:cubicBezTo>
                      <a:pt x="17394" y="10986"/>
                      <a:pt x="17049" y="11100"/>
                      <a:pt x="16711" y="11100"/>
                    </a:cubicBezTo>
                    <a:cubicBezTo>
                      <a:pt x="16694" y="11100"/>
                      <a:pt x="16678" y="11099"/>
                      <a:pt x="16662" y="11099"/>
                    </a:cubicBezTo>
                    <a:cubicBezTo>
                      <a:pt x="16628" y="11099"/>
                      <a:pt x="16594" y="11110"/>
                      <a:pt x="16571" y="11133"/>
                    </a:cubicBezTo>
                    <a:cubicBezTo>
                      <a:pt x="16548" y="11167"/>
                      <a:pt x="16548" y="11202"/>
                      <a:pt x="16559" y="11236"/>
                    </a:cubicBezTo>
                    <a:cubicBezTo>
                      <a:pt x="16605" y="11350"/>
                      <a:pt x="16674" y="11464"/>
                      <a:pt x="16765" y="11555"/>
                    </a:cubicBezTo>
                    <a:cubicBezTo>
                      <a:pt x="16513" y="11714"/>
                      <a:pt x="16224" y="11796"/>
                      <a:pt x="15927" y="11796"/>
                    </a:cubicBezTo>
                    <a:cubicBezTo>
                      <a:pt x="15860" y="11796"/>
                      <a:pt x="15793" y="11792"/>
                      <a:pt x="15726" y="11784"/>
                    </a:cubicBezTo>
                    <a:cubicBezTo>
                      <a:pt x="15718" y="11782"/>
                      <a:pt x="15711" y="11781"/>
                      <a:pt x="15703" y="11781"/>
                    </a:cubicBezTo>
                    <a:cubicBezTo>
                      <a:pt x="15669" y="11781"/>
                      <a:pt x="15642" y="11801"/>
                      <a:pt x="15624" y="11829"/>
                    </a:cubicBezTo>
                    <a:cubicBezTo>
                      <a:pt x="15601" y="11875"/>
                      <a:pt x="15612" y="11920"/>
                      <a:pt x="15635" y="11955"/>
                    </a:cubicBezTo>
                    <a:cubicBezTo>
                      <a:pt x="15726" y="12035"/>
                      <a:pt x="15795" y="12137"/>
                      <a:pt x="15875" y="12240"/>
                    </a:cubicBezTo>
                    <a:cubicBezTo>
                      <a:pt x="15692" y="12379"/>
                      <a:pt x="15477" y="12458"/>
                      <a:pt x="15254" y="12458"/>
                    </a:cubicBezTo>
                    <a:cubicBezTo>
                      <a:pt x="15184" y="12458"/>
                      <a:pt x="15113" y="12450"/>
                      <a:pt x="15042" y="12434"/>
                    </a:cubicBezTo>
                    <a:cubicBezTo>
                      <a:pt x="15019" y="12434"/>
                      <a:pt x="14985" y="12445"/>
                      <a:pt x="14962" y="12457"/>
                    </a:cubicBezTo>
                    <a:cubicBezTo>
                      <a:pt x="14939" y="12480"/>
                      <a:pt x="14927" y="12502"/>
                      <a:pt x="14927" y="12537"/>
                    </a:cubicBezTo>
                    <a:cubicBezTo>
                      <a:pt x="14927" y="12628"/>
                      <a:pt x="14893" y="12708"/>
                      <a:pt x="14836" y="12776"/>
                    </a:cubicBezTo>
                    <a:cubicBezTo>
                      <a:pt x="14679" y="12824"/>
                      <a:pt x="14521" y="12849"/>
                      <a:pt x="14360" y="12849"/>
                    </a:cubicBezTo>
                    <a:cubicBezTo>
                      <a:pt x="14287" y="12849"/>
                      <a:pt x="14214" y="12844"/>
                      <a:pt x="14140" y="12833"/>
                    </a:cubicBezTo>
                    <a:cubicBezTo>
                      <a:pt x="14134" y="12831"/>
                      <a:pt x="14128" y="12830"/>
                      <a:pt x="14121" y="12830"/>
                    </a:cubicBezTo>
                    <a:cubicBezTo>
                      <a:pt x="14090" y="12830"/>
                      <a:pt x="14056" y="12851"/>
                      <a:pt x="14037" y="12879"/>
                    </a:cubicBezTo>
                    <a:cubicBezTo>
                      <a:pt x="14015" y="12913"/>
                      <a:pt x="14015" y="12959"/>
                      <a:pt x="14037" y="12993"/>
                    </a:cubicBezTo>
                    <a:cubicBezTo>
                      <a:pt x="14094" y="13073"/>
                      <a:pt x="14129" y="13119"/>
                      <a:pt x="14151" y="13153"/>
                    </a:cubicBezTo>
                    <a:cubicBezTo>
                      <a:pt x="13933" y="13217"/>
                      <a:pt x="13620" y="13280"/>
                      <a:pt x="13433" y="13280"/>
                    </a:cubicBezTo>
                    <a:cubicBezTo>
                      <a:pt x="13385" y="13280"/>
                      <a:pt x="13346" y="13276"/>
                      <a:pt x="13318" y="13267"/>
                    </a:cubicBezTo>
                    <a:cubicBezTo>
                      <a:pt x="13310" y="13265"/>
                      <a:pt x="13302" y="13264"/>
                      <a:pt x="13294" y="13264"/>
                    </a:cubicBezTo>
                    <a:cubicBezTo>
                      <a:pt x="13257" y="13264"/>
                      <a:pt x="13223" y="13285"/>
                      <a:pt x="13204" y="13313"/>
                    </a:cubicBezTo>
                    <a:cubicBezTo>
                      <a:pt x="13181" y="13358"/>
                      <a:pt x="13181" y="13404"/>
                      <a:pt x="13216" y="13438"/>
                    </a:cubicBezTo>
                    <a:cubicBezTo>
                      <a:pt x="13250" y="13473"/>
                      <a:pt x="13284" y="13507"/>
                      <a:pt x="13307" y="13541"/>
                    </a:cubicBezTo>
                    <a:cubicBezTo>
                      <a:pt x="13022" y="13632"/>
                      <a:pt x="11880" y="14020"/>
                      <a:pt x="11173" y="14796"/>
                    </a:cubicBezTo>
                    <a:cubicBezTo>
                      <a:pt x="11435" y="14271"/>
                      <a:pt x="11983" y="13164"/>
                      <a:pt x="12154" y="12525"/>
                    </a:cubicBezTo>
                    <a:cubicBezTo>
                      <a:pt x="12200" y="12589"/>
                      <a:pt x="12245" y="12638"/>
                      <a:pt x="12291" y="12638"/>
                    </a:cubicBezTo>
                    <a:cubicBezTo>
                      <a:pt x="12302" y="12638"/>
                      <a:pt x="12314" y="12635"/>
                      <a:pt x="12325" y="12628"/>
                    </a:cubicBezTo>
                    <a:cubicBezTo>
                      <a:pt x="12371" y="12617"/>
                      <a:pt x="12405" y="12560"/>
                      <a:pt x="12405" y="12502"/>
                    </a:cubicBezTo>
                    <a:lnTo>
                      <a:pt x="12405" y="12423"/>
                    </a:lnTo>
                    <a:cubicBezTo>
                      <a:pt x="12360" y="12069"/>
                      <a:pt x="12405" y="11715"/>
                      <a:pt x="12542" y="11384"/>
                    </a:cubicBezTo>
                    <a:cubicBezTo>
                      <a:pt x="12599" y="11441"/>
                      <a:pt x="12645" y="11498"/>
                      <a:pt x="12691" y="11567"/>
                    </a:cubicBezTo>
                    <a:cubicBezTo>
                      <a:pt x="12700" y="11605"/>
                      <a:pt x="12741" y="11627"/>
                      <a:pt x="12781" y="11627"/>
                    </a:cubicBezTo>
                    <a:cubicBezTo>
                      <a:pt x="12789" y="11627"/>
                      <a:pt x="12797" y="11626"/>
                      <a:pt x="12805" y="11624"/>
                    </a:cubicBezTo>
                    <a:cubicBezTo>
                      <a:pt x="12850" y="11612"/>
                      <a:pt x="12873" y="11567"/>
                      <a:pt x="12873" y="11521"/>
                    </a:cubicBezTo>
                    <a:cubicBezTo>
                      <a:pt x="12873" y="11510"/>
                      <a:pt x="12850" y="10928"/>
                      <a:pt x="12987" y="10562"/>
                    </a:cubicBezTo>
                    <a:lnTo>
                      <a:pt x="13113" y="10665"/>
                    </a:lnTo>
                    <a:cubicBezTo>
                      <a:pt x="13130" y="10679"/>
                      <a:pt x="13151" y="10686"/>
                      <a:pt x="13172" y="10686"/>
                    </a:cubicBezTo>
                    <a:cubicBezTo>
                      <a:pt x="13218" y="10686"/>
                      <a:pt x="13265" y="10652"/>
                      <a:pt x="13273" y="10597"/>
                    </a:cubicBezTo>
                    <a:cubicBezTo>
                      <a:pt x="13296" y="10346"/>
                      <a:pt x="13364" y="10083"/>
                      <a:pt x="13455" y="9843"/>
                    </a:cubicBezTo>
                    <a:cubicBezTo>
                      <a:pt x="13524" y="9912"/>
                      <a:pt x="13592" y="9958"/>
                      <a:pt x="13684" y="9992"/>
                    </a:cubicBezTo>
                    <a:cubicBezTo>
                      <a:pt x="13695" y="9998"/>
                      <a:pt x="13709" y="10000"/>
                      <a:pt x="13723" y="10000"/>
                    </a:cubicBezTo>
                    <a:cubicBezTo>
                      <a:pt x="13738" y="10000"/>
                      <a:pt x="13752" y="9998"/>
                      <a:pt x="13763" y="9992"/>
                    </a:cubicBezTo>
                    <a:cubicBezTo>
                      <a:pt x="13786" y="9969"/>
                      <a:pt x="13809" y="9946"/>
                      <a:pt x="13809" y="9923"/>
                    </a:cubicBezTo>
                    <a:cubicBezTo>
                      <a:pt x="13866" y="9672"/>
                      <a:pt x="13935" y="9433"/>
                      <a:pt x="14037" y="9193"/>
                    </a:cubicBezTo>
                    <a:lnTo>
                      <a:pt x="14231" y="9364"/>
                    </a:lnTo>
                    <a:cubicBezTo>
                      <a:pt x="14248" y="9381"/>
                      <a:pt x="14271" y="9391"/>
                      <a:pt x="14295" y="9391"/>
                    </a:cubicBezTo>
                    <a:cubicBezTo>
                      <a:pt x="14304" y="9391"/>
                      <a:pt x="14313" y="9390"/>
                      <a:pt x="14323" y="9387"/>
                    </a:cubicBezTo>
                    <a:cubicBezTo>
                      <a:pt x="14357" y="9376"/>
                      <a:pt x="14380" y="9341"/>
                      <a:pt x="14391" y="9307"/>
                    </a:cubicBezTo>
                    <a:cubicBezTo>
                      <a:pt x="14448" y="9045"/>
                      <a:pt x="14574" y="8805"/>
                      <a:pt x="14756" y="8600"/>
                    </a:cubicBezTo>
                    <a:cubicBezTo>
                      <a:pt x="14825" y="8782"/>
                      <a:pt x="14916" y="8828"/>
                      <a:pt x="14950" y="8839"/>
                    </a:cubicBezTo>
                    <a:cubicBezTo>
                      <a:pt x="14960" y="8844"/>
                      <a:pt x="14971" y="8847"/>
                      <a:pt x="14983" y="8847"/>
                    </a:cubicBezTo>
                    <a:cubicBezTo>
                      <a:pt x="15000" y="8847"/>
                      <a:pt x="15017" y="8841"/>
                      <a:pt x="15030" y="8828"/>
                    </a:cubicBezTo>
                    <a:cubicBezTo>
                      <a:pt x="15053" y="8816"/>
                      <a:pt x="15076" y="8794"/>
                      <a:pt x="15076" y="8759"/>
                    </a:cubicBezTo>
                    <a:cubicBezTo>
                      <a:pt x="15144" y="8508"/>
                      <a:pt x="15293" y="8280"/>
                      <a:pt x="15487" y="8109"/>
                    </a:cubicBezTo>
                    <a:cubicBezTo>
                      <a:pt x="15521" y="8223"/>
                      <a:pt x="15589" y="8337"/>
                      <a:pt x="15704" y="8337"/>
                    </a:cubicBezTo>
                    <a:cubicBezTo>
                      <a:pt x="15738" y="8337"/>
                      <a:pt x="15772" y="8326"/>
                      <a:pt x="15795" y="8291"/>
                    </a:cubicBezTo>
                    <a:cubicBezTo>
                      <a:pt x="15920" y="8006"/>
                      <a:pt x="16103" y="7766"/>
                      <a:pt x="16343" y="7561"/>
                    </a:cubicBezTo>
                    <a:lnTo>
                      <a:pt x="16354" y="7778"/>
                    </a:lnTo>
                    <a:cubicBezTo>
                      <a:pt x="16361" y="7836"/>
                      <a:pt x="16410" y="7871"/>
                      <a:pt x="16460" y="7871"/>
                    </a:cubicBezTo>
                    <a:cubicBezTo>
                      <a:pt x="16488" y="7871"/>
                      <a:pt x="16516" y="7860"/>
                      <a:pt x="16537" y="7835"/>
                    </a:cubicBezTo>
                    <a:cubicBezTo>
                      <a:pt x="16537" y="7835"/>
                      <a:pt x="16959" y="7367"/>
                      <a:pt x="17393" y="7242"/>
                    </a:cubicBezTo>
                    <a:lnTo>
                      <a:pt x="17404" y="7390"/>
                    </a:lnTo>
                    <a:cubicBezTo>
                      <a:pt x="17411" y="7442"/>
                      <a:pt x="17459" y="7475"/>
                      <a:pt x="17506" y="7475"/>
                    </a:cubicBezTo>
                    <a:cubicBezTo>
                      <a:pt x="17531" y="7475"/>
                      <a:pt x="17556" y="7466"/>
                      <a:pt x="17575" y="7447"/>
                    </a:cubicBezTo>
                    <a:cubicBezTo>
                      <a:pt x="17769" y="7253"/>
                      <a:pt x="17997" y="7082"/>
                      <a:pt x="18226" y="6933"/>
                    </a:cubicBezTo>
                    <a:cubicBezTo>
                      <a:pt x="18237" y="6945"/>
                      <a:pt x="18237" y="6956"/>
                      <a:pt x="18237" y="6990"/>
                    </a:cubicBezTo>
                    <a:cubicBezTo>
                      <a:pt x="18220" y="7059"/>
                      <a:pt x="18279" y="7114"/>
                      <a:pt x="18339" y="7114"/>
                    </a:cubicBezTo>
                    <a:cubicBezTo>
                      <a:pt x="18359" y="7114"/>
                      <a:pt x="18379" y="7108"/>
                      <a:pt x="18397" y="7093"/>
                    </a:cubicBezTo>
                    <a:cubicBezTo>
                      <a:pt x="18408" y="7082"/>
                      <a:pt x="19082" y="6568"/>
                      <a:pt x="19789" y="6454"/>
                    </a:cubicBezTo>
                    <a:close/>
                    <a:moveTo>
                      <a:pt x="10945" y="463"/>
                    </a:moveTo>
                    <a:cubicBezTo>
                      <a:pt x="11116" y="828"/>
                      <a:pt x="11207" y="1216"/>
                      <a:pt x="11219" y="1615"/>
                    </a:cubicBezTo>
                    <a:cubicBezTo>
                      <a:pt x="11230" y="1775"/>
                      <a:pt x="11241" y="1923"/>
                      <a:pt x="11276" y="2083"/>
                    </a:cubicBezTo>
                    <a:cubicBezTo>
                      <a:pt x="11276" y="2117"/>
                      <a:pt x="11298" y="2152"/>
                      <a:pt x="11333" y="2175"/>
                    </a:cubicBezTo>
                    <a:cubicBezTo>
                      <a:pt x="11358" y="2187"/>
                      <a:pt x="11383" y="2192"/>
                      <a:pt x="11409" y="2192"/>
                    </a:cubicBezTo>
                    <a:cubicBezTo>
                      <a:pt x="11455" y="2192"/>
                      <a:pt x="11503" y="2178"/>
                      <a:pt x="11561" y="2163"/>
                    </a:cubicBezTo>
                    <a:cubicBezTo>
                      <a:pt x="11652" y="2129"/>
                      <a:pt x="11755" y="2106"/>
                      <a:pt x="11846" y="2095"/>
                    </a:cubicBezTo>
                    <a:lnTo>
                      <a:pt x="11846" y="2095"/>
                    </a:lnTo>
                    <a:cubicBezTo>
                      <a:pt x="12017" y="2403"/>
                      <a:pt x="11949" y="3247"/>
                      <a:pt x="11778" y="3396"/>
                    </a:cubicBezTo>
                    <a:cubicBezTo>
                      <a:pt x="11696" y="3469"/>
                      <a:pt x="11767" y="3578"/>
                      <a:pt x="11851" y="3578"/>
                    </a:cubicBezTo>
                    <a:cubicBezTo>
                      <a:pt x="11872" y="3578"/>
                      <a:pt x="11894" y="3571"/>
                      <a:pt x="11915" y="3555"/>
                    </a:cubicBezTo>
                    <a:cubicBezTo>
                      <a:pt x="12029" y="3453"/>
                      <a:pt x="12154" y="3384"/>
                      <a:pt x="12303" y="3339"/>
                    </a:cubicBezTo>
                    <a:lnTo>
                      <a:pt x="12303" y="3339"/>
                    </a:lnTo>
                    <a:cubicBezTo>
                      <a:pt x="12314" y="3590"/>
                      <a:pt x="12314" y="4252"/>
                      <a:pt x="11995" y="4628"/>
                    </a:cubicBezTo>
                    <a:cubicBezTo>
                      <a:pt x="11960" y="4662"/>
                      <a:pt x="11960" y="4719"/>
                      <a:pt x="11995" y="4754"/>
                    </a:cubicBezTo>
                    <a:cubicBezTo>
                      <a:pt x="12017" y="4776"/>
                      <a:pt x="12044" y="4788"/>
                      <a:pt x="12072" y="4788"/>
                    </a:cubicBezTo>
                    <a:cubicBezTo>
                      <a:pt x="12088" y="4788"/>
                      <a:pt x="12104" y="4785"/>
                      <a:pt x="12120" y="4776"/>
                    </a:cubicBezTo>
                    <a:cubicBezTo>
                      <a:pt x="12303" y="4685"/>
                      <a:pt x="12508" y="4617"/>
                      <a:pt x="12714" y="4594"/>
                    </a:cubicBezTo>
                    <a:lnTo>
                      <a:pt x="12714" y="4594"/>
                    </a:lnTo>
                    <a:cubicBezTo>
                      <a:pt x="12736" y="4834"/>
                      <a:pt x="12736" y="5507"/>
                      <a:pt x="12348" y="5906"/>
                    </a:cubicBezTo>
                    <a:cubicBezTo>
                      <a:pt x="12282" y="5973"/>
                      <a:pt x="12342" y="6080"/>
                      <a:pt x="12424" y="6080"/>
                    </a:cubicBezTo>
                    <a:cubicBezTo>
                      <a:pt x="12440" y="6080"/>
                      <a:pt x="12457" y="6075"/>
                      <a:pt x="12474" y="6066"/>
                    </a:cubicBezTo>
                    <a:lnTo>
                      <a:pt x="12862" y="5861"/>
                    </a:lnTo>
                    <a:lnTo>
                      <a:pt x="12862" y="5861"/>
                    </a:lnTo>
                    <a:cubicBezTo>
                      <a:pt x="12839" y="6260"/>
                      <a:pt x="12645" y="6625"/>
                      <a:pt x="12337" y="6876"/>
                    </a:cubicBezTo>
                    <a:cubicBezTo>
                      <a:pt x="12314" y="6899"/>
                      <a:pt x="12291" y="6933"/>
                      <a:pt x="12303" y="6968"/>
                    </a:cubicBezTo>
                    <a:cubicBezTo>
                      <a:pt x="12303" y="7002"/>
                      <a:pt x="12325" y="7036"/>
                      <a:pt x="12360" y="7047"/>
                    </a:cubicBezTo>
                    <a:cubicBezTo>
                      <a:pt x="12497" y="7116"/>
                      <a:pt x="12645" y="7150"/>
                      <a:pt x="12805" y="7150"/>
                    </a:cubicBezTo>
                    <a:cubicBezTo>
                      <a:pt x="12725" y="7538"/>
                      <a:pt x="12497" y="7869"/>
                      <a:pt x="12177" y="8097"/>
                    </a:cubicBezTo>
                    <a:cubicBezTo>
                      <a:pt x="12097" y="8154"/>
                      <a:pt x="12131" y="8280"/>
                      <a:pt x="12223" y="8280"/>
                    </a:cubicBezTo>
                    <a:cubicBezTo>
                      <a:pt x="12371" y="8291"/>
                      <a:pt x="12520" y="8314"/>
                      <a:pt x="12656" y="8337"/>
                    </a:cubicBezTo>
                    <a:cubicBezTo>
                      <a:pt x="12588" y="8691"/>
                      <a:pt x="12394" y="8999"/>
                      <a:pt x="12097" y="9193"/>
                    </a:cubicBezTo>
                    <a:cubicBezTo>
                      <a:pt x="12017" y="9250"/>
                      <a:pt x="12040" y="9364"/>
                      <a:pt x="12143" y="9376"/>
                    </a:cubicBezTo>
                    <a:cubicBezTo>
                      <a:pt x="12257" y="9387"/>
                      <a:pt x="12371" y="9421"/>
                      <a:pt x="12474" y="9478"/>
                    </a:cubicBezTo>
                    <a:cubicBezTo>
                      <a:pt x="12360" y="9695"/>
                      <a:pt x="12131" y="10106"/>
                      <a:pt x="11926" y="10231"/>
                    </a:cubicBezTo>
                    <a:cubicBezTo>
                      <a:pt x="11846" y="10277"/>
                      <a:pt x="11869" y="10403"/>
                      <a:pt x="11960" y="10414"/>
                    </a:cubicBezTo>
                    <a:cubicBezTo>
                      <a:pt x="12074" y="10425"/>
                      <a:pt x="12189" y="10448"/>
                      <a:pt x="12291" y="10494"/>
                    </a:cubicBezTo>
                    <a:cubicBezTo>
                      <a:pt x="12097" y="10814"/>
                      <a:pt x="11755" y="11281"/>
                      <a:pt x="11595" y="11361"/>
                    </a:cubicBezTo>
                    <a:cubicBezTo>
                      <a:pt x="11499" y="11404"/>
                      <a:pt x="11543" y="11546"/>
                      <a:pt x="11642" y="11546"/>
                    </a:cubicBezTo>
                    <a:cubicBezTo>
                      <a:pt x="11649" y="11546"/>
                      <a:pt x="11656" y="11545"/>
                      <a:pt x="11664" y="11544"/>
                    </a:cubicBezTo>
                    <a:cubicBezTo>
                      <a:pt x="11707" y="11538"/>
                      <a:pt x="11744" y="11536"/>
                      <a:pt x="11774" y="11536"/>
                    </a:cubicBezTo>
                    <a:cubicBezTo>
                      <a:pt x="11870" y="11536"/>
                      <a:pt x="11903" y="11558"/>
                      <a:pt x="11903" y="11567"/>
                    </a:cubicBezTo>
                    <a:cubicBezTo>
                      <a:pt x="11629" y="12023"/>
                      <a:pt x="11424" y="12525"/>
                      <a:pt x="11287" y="13039"/>
                    </a:cubicBezTo>
                    <a:cubicBezTo>
                      <a:pt x="11139" y="13609"/>
                      <a:pt x="11025" y="14191"/>
                      <a:pt x="10967" y="14774"/>
                    </a:cubicBezTo>
                    <a:cubicBezTo>
                      <a:pt x="10956" y="14819"/>
                      <a:pt x="10990" y="14865"/>
                      <a:pt x="11036" y="14888"/>
                    </a:cubicBezTo>
                    <a:lnTo>
                      <a:pt x="11093" y="14888"/>
                    </a:lnTo>
                    <a:cubicBezTo>
                      <a:pt x="11070" y="14910"/>
                      <a:pt x="11047" y="14945"/>
                      <a:pt x="11025" y="14968"/>
                    </a:cubicBezTo>
                    <a:cubicBezTo>
                      <a:pt x="11002" y="15002"/>
                      <a:pt x="11002" y="15047"/>
                      <a:pt x="11013" y="15082"/>
                    </a:cubicBezTo>
                    <a:cubicBezTo>
                      <a:pt x="11025" y="15082"/>
                      <a:pt x="11025" y="15093"/>
                      <a:pt x="11036" y="15093"/>
                    </a:cubicBezTo>
                    <a:cubicBezTo>
                      <a:pt x="11025" y="15104"/>
                      <a:pt x="11013" y="15127"/>
                      <a:pt x="11013" y="15139"/>
                    </a:cubicBezTo>
                    <a:cubicBezTo>
                      <a:pt x="11002" y="15162"/>
                      <a:pt x="11002" y="15184"/>
                      <a:pt x="11013" y="15207"/>
                    </a:cubicBezTo>
                    <a:cubicBezTo>
                      <a:pt x="11007" y="15201"/>
                      <a:pt x="11002" y="15199"/>
                      <a:pt x="10997" y="15199"/>
                    </a:cubicBezTo>
                    <a:cubicBezTo>
                      <a:pt x="10993" y="15199"/>
                      <a:pt x="10990" y="15201"/>
                      <a:pt x="10990" y="15207"/>
                    </a:cubicBezTo>
                    <a:cubicBezTo>
                      <a:pt x="10979" y="15184"/>
                      <a:pt x="10979" y="15173"/>
                      <a:pt x="10979" y="15162"/>
                    </a:cubicBezTo>
                    <a:cubicBezTo>
                      <a:pt x="10956" y="15127"/>
                      <a:pt x="10922" y="15116"/>
                      <a:pt x="10899" y="15104"/>
                    </a:cubicBezTo>
                    <a:lnTo>
                      <a:pt x="10899" y="15116"/>
                    </a:lnTo>
                    <a:cubicBezTo>
                      <a:pt x="10888" y="15093"/>
                      <a:pt x="10876" y="15082"/>
                      <a:pt x="10865" y="15082"/>
                    </a:cubicBezTo>
                    <a:cubicBezTo>
                      <a:pt x="10876" y="15047"/>
                      <a:pt x="10876" y="15013"/>
                      <a:pt x="10865" y="14990"/>
                    </a:cubicBezTo>
                    <a:lnTo>
                      <a:pt x="10899" y="14990"/>
                    </a:lnTo>
                    <a:cubicBezTo>
                      <a:pt x="10945" y="14968"/>
                      <a:pt x="10979" y="14922"/>
                      <a:pt x="10967" y="14876"/>
                    </a:cubicBezTo>
                    <a:cubicBezTo>
                      <a:pt x="10819" y="14169"/>
                      <a:pt x="10636" y="13473"/>
                      <a:pt x="10408" y="12776"/>
                    </a:cubicBezTo>
                    <a:cubicBezTo>
                      <a:pt x="10294" y="12457"/>
                      <a:pt x="10169" y="12160"/>
                      <a:pt x="10066" y="11920"/>
                    </a:cubicBezTo>
                    <a:cubicBezTo>
                      <a:pt x="10009" y="11806"/>
                      <a:pt x="9952" y="11681"/>
                      <a:pt x="9918" y="11601"/>
                    </a:cubicBezTo>
                    <a:lnTo>
                      <a:pt x="9918" y="11601"/>
                    </a:lnTo>
                    <a:lnTo>
                      <a:pt x="9986" y="11612"/>
                    </a:lnTo>
                    <a:cubicBezTo>
                      <a:pt x="10052" y="11623"/>
                      <a:pt x="10105" y="11633"/>
                      <a:pt x="10147" y="11633"/>
                    </a:cubicBezTo>
                    <a:cubicBezTo>
                      <a:pt x="10199" y="11633"/>
                      <a:pt x="10235" y="11617"/>
                      <a:pt x="10260" y="11567"/>
                    </a:cubicBezTo>
                    <a:cubicBezTo>
                      <a:pt x="10283" y="11532"/>
                      <a:pt x="10283" y="11475"/>
                      <a:pt x="10214" y="11418"/>
                    </a:cubicBezTo>
                    <a:lnTo>
                      <a:pt x="10146" y="11361"/>
                    </a:lnTo>
                    <a:cubicBezTo>
                      <a:pt x="9815" y="11122"/>
                      <a:pt x="9552" y="10791"/>
                      <a:pt x="9381" y="10425"/>
                    </a:cubicBezTo>
                    <a:lnTo>
                      <a:pt x="9381" y="10425"/>
                    </a:lnTo>
                    <a:cubicBezTo>
                      <a:pt x="9472" y="10437"/>
                      <a:pt x="9564" y="10448"/>
                      <a:pt x="9666" y="10471"/>
                    </a:cubicBezTo>
                    <a:cubicBezTo>
                      <a:pt x="9676" y="10477"/>
                      <a:pt x="9686" y="10480"/>
                      <a:pt x="9698" y="10480"/>
                    </a:cubicBezTo>
                    <a:cubicBezTo>
                      <a:pt x="9729" y="10480"/>
                      <a:pt x="9764" y="10459"/>
                      <a:pt x="9781" y="10425"/>
                    </a:cubicBezTo>
                    <a:cubicBezTo>
                      <a:pt x="9803" y="10391"/>
                      <a:pt x="9792" y="10334"/>
                      <a:pt x="9758" y="10300"/>
                    </a:cubicBezTo>
                    <a:cubicBezTo>
                      <a:pt x="9758" y="10300"/>
                      <a:pt x="9233" y="9855"/>
                      <a:pt x="9039" y="9467"/>
                    </a:cubicBezTo>
                    <a:lnTo>
                      <a:pt x="9233" y="9455"/>
                    </a:lnTo>
                    <a:cubicBezTo>
                      <a:pt x="9313" y="9455"/>
                      <a:pt x="9358" y="9353"/>
                      <a:pt x="9301" y="9296"/>
                    </a:cubicBezTo>
                    <a:cubicBezTo>
                      <a:pt x="9107" y="9067"/>
                      <a:pt x="8936" y="8828"/>
                      <a:pt x="8799" y="8565"/>
                    </a:cubicBezTo>
                    <a:cubicBezTo>
                      <a:pt x="8913" y="8565"/>
                      <a:pt x="9016" y="8554"/>
                      <a:pt x="9119" y="8520"/>
                    </a:cubicBezTo>
                    <a:cubicBezTo>
                      <a:pt x="9141" y="8508"/>
                      <a:pt x="9164" y="8485"/>
                      <a:pt x="9176" y="8451"/>
                    </a:cubicBezTo>
                    <a:cubicBezTo>
                      <a:pt x="9176" y="8417"/>
                      <a:pt x="9176" y="8394"/>
                      <a:pt x="9153" y="8371"/>
                    </a:cubicBezTo>
                    <a:cubicBezTo>
                      <a:pt x="8993" y="8132"/>
                      <a:pt x="8845" y="7881"/>
                      <a:pt x="8719" y="7630"/>
                    </a:cubicBezTo>
                    <a:lnTo>
                      <a:pt x="9027" y="7618"/>
                    </a:lnTo>
                    <a:cubicBezTo>
                      <a:pt x="9062" y="7618"/>
                      <a:pt x="9096" y="7595"/>
                      <a:pt x="9107" y="7561"/>
                    </a:cubicBezTo>
                    <a:cubicBezTo>
                      <a:pt x="9130" y="7527"/>
                      <a:pt x="9119" y="7493"/>
                      <a:pt x="9096" y="7458"/>
                    </a:cubicBezTo>
                    <a:cubicBezTo>
                      <a:pt x="8936" y="7207"/>
                      <a:pt x="8822" y="6933"/>
                      <a:pt x="8788" y="6637"/>
                    </a:cubicBezTo>
                    <a:lnTo>
                      <a:pt x="8788" y="6637"/>
                    </a:lnTo>
                    <a:cubicBezTo>
                      <a:pt x="8865" y="6675"/>
                      <a:pt x="8948" y="6698"/>
                      <a:pt x="9029" y="6698"/>
                    </a:cubicBezTo>
                    <a:cubicBezTo>
                      <a:pt x="9067" y="6698"/>
                      <a:pt x="9105" y="6693"/>
                      <a:pt x="9141" y="6682"/>
                    </a:cubicBezTo>
                    <a:cubicBezTo>
                      <a:pt x="9176" y="6671"/>
                      <a:pt x="9199" y="6648"/>
                      <a:pt x="9199" y="6614"/>
                    </a:cubicBezTo>
                    <a:cubicBezTo>
                      <a:pt x="9210" y="6591"/>
                      <a:pt x="9199" y="6557"/>
                      <a:pt x="9187" y="6534"/>
                    </a:cubicBezTo>
                    <a:cubicBezTo>
                      <a:pt x="9027" y="6283"/>
                      <a:pt x="8947" y="5998"/>
                      <a:pt x="8959" y="5701"/>
                    </a:cubicBezTo>
                    <a:lnTo>
                      <a:pt x="8959" y="5701"/>
                    </a:lnTo>
                    <a:cubicBezTo>
                      <a:pt x="9038" y="5751"/>
                      <a:pt x="9127" y="5788"/>
                      <a:pt x="9204" y="5788"/>
                    </a:cubicBezTo>
                    <a:cubicBezTo>
                      <a:pt x="9249" y="5788"/>
                      <a:pt x="9291" y="5776"/>
                      <a:pt x="9324" y="5747"/>
                    </a:cubicBezTo>
                    <a:cubicBezTo>
                      <a:pt x="9347" y="5712"/>
                      <a:pt x="9358" y="5667"/>
                      <a:pt x="9347" y="5632"/>
                    </a:cubicBezTo>
                    <a:cubicBezTo>
                      <a:pt x="9199" y="5222"/>
                      <a:pt x="9130" y="4788"/>
                      <a:pt x="9176" y="4354"/>
                    </a:cubicBezTo>
                    <a:lnTo>
                      <a:pt x="9176" y="4354"/>
                    </a:lnTo>
                    <a:lnTo>
                      <a:pt x="9450" y="4468"/>
                    </a:lnTo>
                    <a:cubicBezTo>
                      <a:pt x="9459" y="4471"/>
                      <a:pt x="9468" y="4473"/>
                      <a:pt x="9477" y="4473"/>
                    </a:cubicBezTo>
                    <a:cubicBezTo>
                      <a:pt x="9502" y="4473"/>
                      <a:pt x="9527" y="4462"/>
                      <a:pt x="9552" y="4446"/>
                    </a:cubicBezTo>
                    <a:cubicBezTo>
                      <a:pt x="9575" y="4423"/>
                      <a:pt x="9587" y="4388"/>
                      <a:pt x="9587" y="4354"/>
                    </a:cubicBezTo>
                    <a:cubicBezTo>
                      <a:pt x="9518" y="4080"/>
                      <a:pt x="9404" y="3350"/>
                      <a:pt x="9587" y="2985"/>
                    </a:cubicBezTo>
                    <a:cubicBezTo>
                      <a:pt x="9678" y="3065"/>
                      <a:pt x="9769" y="3145"/>
                      <a:pt x="9860" y="3236"/>
                    </a:cubicBezTo>
                    <a:cubicBezTo>
                      <a:pt x="9875" y="3258"/>
                      <a:pt x="9899" y="3271"/>
                      <a:pt x="9927" y="3271"/>
                    </a:cubicBezTo>
                    <a:cubicBezTo>
                      <a:pt x="9942" y="3271"/>
                      <a:pt x="9958" y="3267"/>
                      <a:pt x="9975" y="3259"/>
                    </a:cubicBezTo>
                    <a:cubicBezTo>
                      <a:pt x="10009" y="3247"/>
                      <a:pt x="10032" y="3202"/>
                      <a:pt x="10032" y="3156"/>
                    </a:cubicBezTo>
                    <a:cubicBezTo>
                      <a:pt x="9997" y="2871"/>
                      <a:pt x="9940" y="2117"/>
                      <a:pt x="10112" y="1752"/>
                    </a:cubicBezTo>
                    <a:cubicBezTo>
                      <a:pt x="10214" y="1821"/>
                      <a:pt x="10306" y="1901"/>
                      <a:pt x="10385" y="2003"/>
                    </a:cubicBezTo>
                    <a:cubicBezTo>
                      <a:pt x="10404" y="2026"/>
                      <a:pt x="10430" y="2036"/>
                      <a:pt x="10456" y="2036"/>
                    </a:cubicBezTo>
                    <a:cubicBezTo>
                      <a:pt x="10510" y="2036"/>
                      <a:pt x="10564" y="1993"/>
                      <a:pt x="10557" y="1923"/>
                    </a:cubicBezTo>
                    <a:cubicBezTo>
                      <a:pt x="10545" y="1729"/>
                      <a:pt x="10579" y="1535"/>
                      <a:pt x="10636" y="1353"/>
                    </a:cubicBezTo>
                    <a:cubicBezTo>
                      <a:pt x="10671" y="1273"/>
                      <a:pt x="10705" y="1182"/>
                      <a:pt x="10739" y="1090"/>
                    </a:cubicBezTo>
                    <a:cubicBezTo>
                      <a:pt x="10830" y="896"/>
                      <a:pt x="10899" y="680"/>
                      <a:pt x="10945" y="463"/>
                    </a:cubicBezTo>
                    <a:close/>
                    <a:moveTo>
                      <a:pt x="3401" y="12434"/>
                    </a:moveTo>
                    <a:cubicBezTo>
                      <a:pt x="3641" y="12457"/>
                      <a:pt x="4154" y="12548"/>
                      <a:pt x="4417" y="12868"/>
                    </a:cubicBezTo>
                    <a:cubicBezTo>
                      <a:pt x="4432" y="12898"/>
                      <a:pt x="4462" y="12913"/>
                      <a:pt x="4495" y="12913"/>
                    </a:cubicBezTo>
                    <a:cubicBezTo>
                      <a:pt x="4511" y="12913"/>
                      <a:pt x="4527" y="12910"/>
                      <a:pt x="4542" y="12902"/>
                    </a:cubicBezTo>
                    <a:cubicBezTo>
                      <a:pt x="4577" y="12868"/>
                      <a:pt x="4599" y="12822"/>
                      <a:pt x="4588" y="12776"/>
                    </a:cubicBezTo>
                    <a:lnTo>
                      <a:pt x="4485" y="12502"/>
                    </a:lnTo>
                    <a:lnTo>
                      <a:pt x="4485" y="12502"/>
                    </a:lnTo>
                    <a:cubicBezTo>
                      <a:pt x="4771" y="12594"/>
                      <a:pt x="5022" y="12788"/>
                      <a:pt x="5181" y="13039"/>
                    </a:cubicBezTo>
                    <a:cubicBezTo>
                      <a:pt x="5199" y="13075"/>
                      <a:pt x="5233" y="13092"/>
                      <a:pt x="5267" y="13092"/>
                    </a:cubicBezTo>
                    <a:cubicBezTo>
                      <a:pt x="5299" y="13092"/>
                      <a:pt x="5331" y="13078"/>
                      <a:pt x="5353" y="13050"/>
                    </a:cubicBezTo>
                    <a:cubicBezTo>
                      <a:pt x="5410" y="12959"/>
                      <a:pt x="5455" y="12856"/>
                      <a:pt x="5478" y="12754"/>
                    </a:cubicBezTo>
                    <a:cubicBezTo>
                      <a:pt x="5752" y="12879"/>
                      <a:pt x="5980" y="13096"/>
                      <a:pt x="6129" y="13358"/>
                    </a:cubicBezTo>
                    <a:cubicBezTo>
                      <a:pt x="6151" y="13393"/>
                      <a:pt x="6186" y="13415"/>
                      <a:pt x="6231" y="13415"/>
                    </a:cubicBezTo>
                    <a:cubicBezTo>
                      <a:pt x="6277" y="13415"/>
                      <a:pt x="6311" y="13381"/>
                      <a:pt x="6323" y="13336"/>
                    </a:cubicBezTo>
                    <a:cubicBezTo>
                      <a:pt x="6334" y="13244"/>
                      <a:pt x="6368" y="13142"/>
                      <a:pt x="6391" y="13050"/>
                    </a:cubicBezTo>
                    <a:cubicBezTo>
                      <a:pt x="6631" y="13130"/>
                      <a:pt x="6825" y="13301"/>
                      <a:pt x="6928" y="13530"/>
                    </a:cubicBezTo>
                    <a:cubicBezTo>
                      <a:pt x="6950" y="13560"/>
                      <a:pt x="6983" y="13580"/>
                      <a:pt x="7020" y="13580"/>
                    </a:cubicBezTo>
                    <a:cubicBezTo>
                      <a:pt x="7038" y="13580"/>
                      <a:pt x="7057" y="13575"/>
                      <a:pt x="7076" y="13564"/>
                    </a:cubicBezTo>
                    <a:cubicBezTo>
                      <a:pt x="7123" y="13536"/>
                      <a:pt x="7178" y="13515"/>
                      <a:pt x="7234" y="13515"/>
                    </a:cubicBezTo>
                    <a:cubicBezTo>
                      <a:pt x="7246" y="13515"/>
                      <a:pt x="7258" y="13516"/>
                      <a:pt x="7270" y="13518"/>
                    </a:cubicBezTo>
                    <a:cubicBezTo>
                      <a:pt x="7430" y="13644"/>
                      <a:pt x="7555" y="13792"/>
                      <a:pt x="7646" y="13963"/>
                    </a:cubicBezTo>
                    <a:cubicBezTo>
                      <a:pt x="7669" y="14009"/>
                      <a:pt x="7704" y="14032"/>
                      <a:pt x="7749" y="14032"/>
                    </a:cubicBezTo>
                    <a:cubicBezTo>
                      <a:pt x="7795" y="14032"/>
                      <a:pt x="7829" y="13997"/>
                      <a:pt x="7841" y="13963"/>
                    </a:cubicBezTo>
                    <a:cubicBezTo>
                      <a:pt x="7863" y="13895"/>
                      <a:pt x="7875" y="13849"/>
                      <a:pt x="7886" y="13815"/>
                    </a:cubicBezTo>
                    <a:cubicBezTo>
                      <a:pt x="8080" y="13975"/>
                      <a:pt x="8331" y="14214"/>
                      <a:pt x="8365" y="14328"/>
                    </a:cubicBezTo>
                    <a:cubicBezTo>
                      <a:pt x="8385" y="14368"/>
                      <a:pt x="8414" y="14399"/>
                      <a:pt x="8451" y="14399"/>
                    </a:cubicBezTo>
                    <a:cubicBezTo>
                      <a:pt x="8456" y="14399"/>
                      <a:pt x="8462" y="14398"/>
                      <a:pt x="8468" y="14397"/>
                    </a:cubicBezTo>
                    <a:cubicBezTo>
                      <a:pt x="8514" y="14397"/>
                      <a:pt x="8559" y="14363"/>
                      <a:pt x="8559" y="14317"/>
                    </a:cubicBezTo>
                    <a:cubicBezTo>
                      <a:pt x="8571" y="14283"/>
                      <a:pt x="8571" y="14249"/>
                      <a:pt x="8582" y="14226"/>
                    </a:cubicBezTo>
                    <a:cubicBezTo>
                      <a:pt x="8799" y="14385"/>
                      <a:pt x="9587" y="14945"/>
                      <a:pt x="10431" y="15093"/>
                    </a:cubicBezTo>
                    <a:cubicBezTo>
                      <a:pt x="9940" y="15162"/>
                      <a:pt x="8970" y="15321"/>
                      <a:pt x="8445" y="15504"/>
                    </a:cubicBezTo>
                    <a:cubicBezTo>
                      <a:pt x="8480" y="15424"/>
                      <a:pt x="8480" y="15367"/>
                      <a:pt x="8423" y="15333"/>
                    </a:cubicBezTo>
                    <a:cubicBezTo>
                      <a:pt x="8403" y="15318"/>
                      <a:pt x="8382" y="15312"/>
                      <a:pt x="8362" y="15312"/>
                    </a:cubicBezTo>
                    <a:cubicBezTo>
                      <a:pt x="8333" y="15312"/>
                      <a:pt x="8305" y="15324"/>
                      <a:pt x="8286" y="15344"/>
                    </a:cubicBezTo>
                    <a:cubicBezTo>
                      <a:pt x="8274" y="15344"/>
                      <a:pt x="8251" y="15367"/>
                      <a:pt x="8229" y="15378"/>
                    </a:cubicBezTo>
                    <a:cubicBezTo>
                      <a:pt x="8000" y="15584"/>
                      <a:pt x="7738" y="15721"/>
                      <a:pt x="7441" y="15789"/>
                    </a:cubicBezTo>
                    <a:cubicBezTo>
                      <a:pt x="7452" y="15732"/>
                      <a:pt x="7475" y="15675"/>
                      <a:pt x="7498" y="15618"/>
                    </a:cubicBezTo>
                    <a:cubicBezTo>
                      <a:pt x="7521" y="15572"/>
                      <a:pt x="7521" y="15527"/>
                      <a:pt x="7475" y="15492"/>
                    </a:cubicBezTo>
                    <a:cubicBezTo>
                      <a:pt x="7458" y="15481"/>
                      <a:pt x="7438" y="15475"/>
                      <a:pt x="7417" y="15475"/>
                    </a:cubicBezTo>
                    <a:cubicBezTo>
                      <a:pt x="7395" y="15475"/>
                      <a:pt x="7373" y="15481"/>
                      <a:pt x="7350" y="15492"/>
                    </a:cubicBezTo>
                    <a:cubicBezTo>
                      <a:pt x="7144" y="15664"/>
                      <a:pt x="6893" y="15789"/>
                      <a:pt x="6642" y="15880"/>
                    </a:cubicBezTo>
                    <a:lnTo>
                      <a:pt x="6654" y="15766"/>
                    </a:lnTo>
                    <a:cubicBezTo>
                      <a:pt x="6654" y="15732"/>
                      <a:pt x="6631" y="15698"/>
                      <a:pt x="6608" y="15675"/>
                    </a:cubicBezTo>
                    <a:cubicBezTo>
                      <a:pt x="6591" y="15664"/>
                      <a:pt x="6571" y="15658"/>
                      <a:pt x="6552" y="15658"/>
                    </a:cubicBezTo>
                    <a:cubicBezTo>
                      <a:pt x="6534" y="15658"/>
                      <a:pt x="6517" y="15664"/>
                      <a:pt x="6505" y="15675"/>
                    </a:cubicBezTo>
                    <a:cubicBezTo>
                      <a:pt x="6311" y="15778"/>
                      <a:pt x="6106" y="15858"/>
                      <a:pt x="5900" y="15915"/>
                    </a:cubicBezTo>
                    <a:cubicBezTo>
                      <a:pt x="5912" y="15846"/>
                      <a:pt x="5912" y="15766"/>
                      <a:pt x="5889" y="15686"/>
                    </a:cubicBezTo>
                    <a:cubicBezTo>
                      <a:pt x="5889" y="15664"/>
                      <a:pt x="5866" y="15641"/>
                      <a:pt x="5832" y="15629"/>
                    </a:cubicBezTo>
                    <a:cubicBezTo>
                      <a:pt x="5821" y="15618"/>
                      <a:pt x="5809" y="15618"/>
                      <a:pt x="5798" y="15618"/>
                    </a:cubicBezTo>
                    <a:lnTo>
                      <a:pt x="5752" y="15618"/>
                    </a:lnTo>
                    <a:cubicBezTo>
                      <a:pt x="5558" y="15698"/>
                      <a:pt x="5353" y="15766"/>
                      <a:pt x="5147" y="15812"/>
                    </a:cubicBezTo>
                    <a:lnTo>
                      <a:pt x="5170" y="15618"/>
                    </a:lnTo>
                    <a:cubicBezTo>
                      <a:pt x="5170" y="15584"/>
                      <a:pt x="5159" y="15550"/>
                      <a:pt x="5136" y="15527"/>
                    </a:cubicBezTo>
                    <a:cubicBezTo>
                      <a:pt x="5116" y="15513"/>
                      <a:pt x="5096" y="15508"/>
                      <a:pt x="5076" y="15508"/>
                    </a:cubicBezTo>
                    <a:cubicBezTo>
                      <a:pt x="5061" y="15508"/>
                      <a:pt x="5047" y="15511"/>
                      <a:pt x="5033" y="15515"/>
                    </a:cubicBezTo>
                    <a:cubicBezTo>
                      <a:pt x="4870" y="15579"/>
                      <a:pt x="4692" y="15614"/>
                      <a:pt x="4517" y="15614"/>
                    </a:cubicBezTo>
                    <a:cubicBezTo>
                      <a:pt x="4472" y="15614"/>
                      <a:pt x="4427" y="15611"/>
                      <a:pt x="4383" y="15607"/>
                    </a:cubicBezTo>
                    <a:cubicBezTo>
                      <a:pt x="4440" y="15538"/>
                      <a:pt x="4462" y="15447"/>
                      <a:pt x="4440" y="15356"/>
                    </a:cubicBezTo>
                    <a:cubicBezTo>
                      <a:pt x="4431" y="15314"/>
                      <a:pt x="4393" y="15285"/>
                      <a:pt x="4351" y="15285"/>
                    </a:cubicBezTo>
                    <a:cubicBezTo>
                      <a:pt x="4335" y="15285"/>
                      <a:pt x="4318" y="15289"/>
                      <a:pt x="4303" y="15298"/>
                    </a:cubicBezTo>
                    <a:cubicBezTo>
                      <a:pt x="4179" y="15340"/>
                      <a:pt x="4048" y="15360"/>
                      <a:pt x="3916" y="15360"/>
                    </a:cubicBezTo>
                    <a:cubicBezTo>
                      <a:pt x="3828" y="15360"/>
                      <a:pt x="3739" y="15351"/>
                      <a:pt x="3652" y="15333"/>
                    </a:cubicBezTo>
                    <a:cubicBezTo>
                      <a:pt x="3721" y="15253"/>
                      <a:pt x="3766" y="15150"/>
                      <a:pt x="3709" y="15070"/>
                    </a:cubicBezTo>
                    <a:cubicBezTo>
                      <a:pt x="3686" y="15036"/>
                      <a:pt x="3652" y="15025"/>
                      <a:pt x="3607" y="15025"/>
                    </a:cubicBezTo>
                    <a:cubicBezTo>
                      <a:pt x="3502" y="15044"/>
                      <a:pt x="3397" y="15053"/>
                      <a:pt x="3292" y="15053"/>
                    </a:cubicBezTo>
                    <a:cubicBezTo>
                      <a:pt x="3146" y="15053"/>
                      <a:pt x="3000" y="15035"/>
                      <a:pt x="2853" y="15002"/>
                    </a:cubicBezTo>
                    <a:lnTo>
                      <a:pt x="2979" y="14899"/>
                    </a:lnTo>
                    <a:cubicBezTo>
                      <a:pt x="3047" y="14842"/>
                      <a:pt x="3013" y="14728"/>
                      <a:pt x="2922" y="14716"/>
                    </a:cubicBezTo>
                    <a:cubicBezTo>
                      <a:pt x="2922" y="14716"/>
                      <a:pt x="2397" y="14659"/>
                      <a:pt x="2100" y="14420"/>
                    </a:cubicBezTo>
                    <a:lnTo>
                      <a:pt x="2180" y="14351"/>
                    </a:lnTo>
                    <a:cubicBezTo>
                      <a:pt x="2237" y="14294"/>
                      <a:pt x="2214" y="14191"/>
                      <a:pt x="2134" y="14180"/>
                    </a:cubicBezTo>
                    <a:cubicBezTo>
                      <a:pt x="1906" y="14134"/>
                      <a:pt x="1678" y="14066"/>
                      <a:pt x="1461" y="13975"/>
                    </a:cubicBezTo>
                    <a:cubicBezTo>
                      <a:pt x="1472" y="13963"/>
                      <a:pt x="1472" y="13963"/>
                      <a:pt x="1484" y="13963"/>
                    </a:cubicBezTo>
                    <a:cubicBezTo>
                      <a:pt x="1518" y="13940"/>
                      <a:pt x="1552" y="13906"/>
                      <a:pt x="1552" y="13861"/>
                    </a:cubicBezTo>
                    <a:cubicBezTo>
                      <a:pt x="1541" y="13815"/>
                      <a:pt x="1518" y="13781"/>
                      <a:pt x="1472" y="13769"/>
                    </a:cubicBezTo>
                    <a:cubicBezTo>
                      <a:pt x="1073" y="13632"/>
                      <a:pt x="696" y="13415"/>
                      <a:pt x="366" y="13130"/>
                    </a:cubicBezTo>
                    <a:lnTo>
                      <a:pt x="366" y="13130"/>
                    </a:lnTo>
                    <a:cubicBezTo>
                      <a:pt x="716" y="13169"/>
                      <a:pt x="1067" y="13187"/>
                      <a:pt x="1415" y="13187"/>
                    </a:cubicBezTo>
                    <a:cubicBezTo>
                      <a:pt x="1576" y="13187"/>
                      <a:pt x="1736" y="13183"/>
                      <a:pt x="1895" y="13176"/>
                    </a:cubicBezTo>
                    <a:lnTo>
                      <a:pt x="2009" y="13244"/>
                    </a:lnTo>
                    <a:cubicBezTo>
                      <a:pt x="2027" y="13258"/>
                      <a:pt x="2048" y="13264"/>
                      <a:pt x="2070" y="13264"/>
                    </a:cubicBezTo>
                    <a:cubicBezTo>
                      <a:pt x="2103" y="13264"/>
                      <a:pt x="2136" y="13249"/>
                      <a:pt x="2157" y="13221"/>
                    </a:cubicBezTo>
                    <a:cubicBezTo>
                      <a:pt x="2214" y="13142"/>
                      <a:pt x="2226" y="13050"/>
                      <a:pt x="2214" y="12959"/>
                    </a:cubicBezTo>
                    <a:cubicBezTo>
                      <a:pt x="2374" y="12959"/>
                      <a:pt x="2522" y="13005"/>
                      <a:pt x="2671" y="13073"/>
                    </a:cubicBezTo>
                    <a:cubicBezTo>
                      <a:pt x="2683" y="13081"/>
                      <a:pt x="2696" y="13085"/>
                      <a:pt x="2710" y="13085"/>
                    </a:cubicBezTo>
                    <a:cubicBezTo>
                      <a:pt x="2736" y="13085"/>
                      <a:pt x="2763" y="13072"/>
                      <a:pt x="2785" y="13050"/>
                    </a:cubicBezTo>
                    <a:cubicBezTo>
                      <a:pt x="2808" y="13027"/>
                      <a:pt x="2819" y="12970"/>
                      <a:pt x="2796" y="12936"/>
                    </a:cubicBezTo>
                    <a:cubicBezTo>
                      <a:pt x="2751" y="12868"/>
                      <a:pt x="2716" y="12788"/>
                      <a:pt x="2694" y="12708"/>
                    </a:cubicBezTo>
                    <a:lnTo>
                      <a:pt x="2694" y="12708"/>
                    </a:lnTo>
                    <a:cubicBezTo>
                      <a:pt x="3002" y="12788"/>
                      <a:pt x="3367" y="12902"/>
                      <a:pt x="3435" y="13005"/>
                    </a:cubicBezTo>
                    <a:cubicBezTo>
                      <a:pt x="3458" y="13031"/>
                      <a:pt x="3487" y="13042"/>
                      <a:pt x="3515" y="13042"/>
                    </a:cubicBezTo>
                    <a:cubicBezTo>
                      <a:pt x="3584" y="13042"/>
                      <a:pt x="3647" y="12975"/>
                      <a:pt x="3607" y="12902"/>
                    </a:cubicBezTo>
                    <a:cubicBezTo>
                      <a:pt x="3515" y="12754"/>
                      <a:pt x="3447" y="12594"/>
                      <a:pt x="3401" y="12434"/>
                    </a:cubicBezTo>
                    <a:close/>
                    <a:moveTo>
                      <a:pt x="18420" y="12434"/>
                    </a:moveTo>
                    <a:cubicBezTo>
                      <a:pt x="18363" y="12605"/>
                      <a:pt x="18294" y="12765"/>
                      <a:pt x="18203" y="12902"/>
                    </a:cubicBezTo>
                    <a:cubicBezTo>
                      <a:pt x="18162" y="12983"/>
                      <a:pt x="18226" y="13053"/>
                      <a:pt x="18295" y="13053"/>
                    </a:cubicBezTo>
                    <a:cubicBezTo>
                      <a:pt x="18323" y="13053"/>
                      <a:pt x="18351" y="13042"/>
                      <a:pt x="18374" y="13016"/>
                    </a:cubicBezTo>
                    <a:cubicBezTo>
                      <a:pt x="18442" y="12913"/>
                      <a:pt x="18808" y="12788"/>
                      <a:pt x="19116" y="12719"/>
                    </a:cubicBezTo>
                    <a:lnTo>
                      <a:pt x="19116" y="12719"/>
                    </a:lnTo>
                    <a:cubicBezTo>
                      <a:pt x="19093" y="12799"/>
                      <a:pt x="19059" y="12868"/>
                      <a:pt x="19013" y="12948"/>
                    </a:cubicBezTo>
                    <a:cubicBezTo>
                      <a:pt x="18990" y="12982"/>
                      <a:pt x="19002" y="13027"/>
                      <a:pt x="19036" y="13062"/>
                    </a:cubicBezTo>
                    <a:cubicBezTo>
                      <a:pt x="19051" y="13084"/>
                      <a:pt x="19075" y="13096"/>
                      <a:pt x="19102" y="13096"/>
                    </a:cubicBezTo>
                    <a:cubicBezTo>
                      <a:pt x="19118" y="13096"/>
                      <a:pt x="19134" y="13093"/>
                      <a:pt x="19150" y="13085"/>
                    </a:cubicBezTo>
                    <a:cubicBezTo>
                      <a:pt x="19287" y="13016"/>
                      <a:pt x="19435" y="12970"/>
                      <a:pt x="19595" y="12970"/>
                    </a:cubicBezTo>
                    <a:cubicBezTo>
                      <a:pt x="19584" y="13062"/>
                      <a:pt x="19606" y="13153"/>
                      <a:pt x="19664" y="13233"/>
                    </a:cubicBezTo>
                    <a:cubicBezTo>
                      <a:pt x="19677" y="13261"/>
                      <a:pt x="19708" y="13276"/>
                      <a:pt x="19740" y="13276"/>
                    </a:cubicBezTo>
                    <a:cubicBezTo>
                      <a:pt x="19761" y="13276"/>
                      <a:pt x="19782" y="13269"/>
                      <a:pt x="19800" y="13256"/>
                    </a:cubicBezTo>
                    <a:lnTo>
                      <a:pt x="19915" y="13187"/>
                    </a:lnTo>
                    <a:cubicBezTo>
                      <a:pt x="20077" y="13194"/>
                      <a:pt x="20239" y="13198"/>
                      <a:pt x="20400" y="13198"/>
                    </a:cubicBezTo>
                    <a:cubicBezTo>
                      <a:pt x="20747" y="13198"/>
                      <a:pt x="21093" y="13181"/>
                      <a:pt x="21444" y="13142"/>
                    </a:cubicBezTo>
                    <a:lnTo>
                      <a:pt x="21444" y="13142"/>
                    </a:lnTo>
                    <a:cubicBezTo>
                      <a:pt x="21113" y="13415"/>
                      <a:pt x="20736" y="13632"/>
                      <a:pt x="20337" y="13769"/>
                    </a:cubicBezTo>
                    <a:cubicBezTo>
                      <a:pt x="20291" y="13792"/>
                      <a:pt x="20268" y="13826"/>
                      <a:pt x="20268" y="13872"/>
                    </a:cubicBezTo>
                    <a:cubicBezTo>
                      <a:pt x="20268" y="13906"/>
                      <a:pt x="20291" y="13952"/>
                      <a:pt x="20325" y="13963"/>
                    </a:cubicBezTo>
                    <a:cubicBezTo>
                      <a:pt x="20337" y="13963"/>
                      <a:pt x="20348" y="13975"/>
                      <a:pt x="20348" y="13975"/>
                    </a:cubicBezTo>
                    <a:cubicBezTo>
                      <a:pt x="20131" y="14066"/>
                      <a:pt x="19903" y="14134"/>
                      <a:pt x="19675" y="14180"/>
                    </a:cubicBezTo>
                    <a:cubicBezTo>
                      <a:pt x="19641" y="14191"/>
                      <a:pt x="19606" y="14214"/>
                      <a:pt x="19595" y="14260"/>
                    </a:cubicBezTo>
                    <a:cubicBezTo>
                      <a:pt x="19595" y="14294"/>
                      <a:pt x="19606" y="14328"/>
                      <a:pt x="19629" y="14351"/>
                    </a:cubicBezTo>
                    <a:lnTo>
                      <a:pt x="19709" y="14431"/>
                    </a:lnTo>
                    <a:cubicBezTo>
                      <a:pt x="19412" y="14671"/>
                      <a:pt x="18888" y="14728"/>
                      <a:pt x="18888" y="14728"/>
                    </a:cubicBezTo>
                    <a:cubicBezTo>
                      <a:pt x="18796" y="14739"/>
                      <a:pt x="18762" y="14842"/>
                      <a:pt x="18830" y="14899"/>
                    </a:cubicBezTo>
                    <a:lnTo>
                      <a:pt x="18956" y="15013"/>
                    </a:lnTo>
                    <a:cubicBezTo>
                      <a:pt x="18815" y="15045"/>
                      <a:pt x="18673" y="15059"/>
                      <a:pt x="18532" y="15059"/>
                    </a:cubicBezTo>
                    <a:cubicBezTo>
                      <a:pt x="18422" y="15059"/>
                      <a:pt x="18312" y="15051"/>
                      <a:pt x="18203" y="15036"/>
                    </a:cubicBezTo>
                    <a:cubicBezTo>
                      <a:pt x="18196" y="15034"/>
                      <a:pt x="18190" y="15033"/>
                      <a:pt x="18183" y="15033"/>
                    </a:cubicBezTo>
                    <a:cubicBezTo>
                      <a:pt x="18153" y="15033"/>
                      <a:pt x="18119" y="15052"/>
                      <a:pt x="18100" y="15070"/>
                    </a:cubicBezTo>
                    <a:cubicBezTo>
                      <a:pt x="18043" y="15162"/>
                      <a:pt x="18089" y="15253"/>
                      <a:pt x="18157" y="15344"/>
                    </a:cubicBezTo>
                    <a:cubicBezTo>
                      <a:pt x="18074" y="15362"/>
                      <a:pt x="17990" y="15371"/>
                      <a:pt x="17907" y="15371"/>
                    </a:cubicBezTo>
                    <a:cubicBezTo>
                      <a:pt x="17773" y="15371"/>
                      <a:pt x="17640" y="15348"/>
                      <a:pt x="17507" y="15298"/>
                    </a:cubicBezTo>
                    <a:cubicBezTo>
                      <a:pt x="17495" y="15293"/>
                      <a:pt x="17481" y="15290"/>
                      <a:pt x="17467" y="15290"/>
                    </a:cubicBezTo>
                    <a:cubicBezTo>
                      <a:pt x="17452" y="15290"/>
                      <a:pt x="17438" y="15293"/>
                      <a:pt x="17427" y="15298"/>
                    </a:cubicBezTo>
                    <a:cubicBezTo>
                      <a:pt x="17404" y="15321"/>
                      <a:pt x="17381" y="15344"/>
                      <a:pt x="17370" y="15367"/>
                    </a:cubicBezTo>
                    <a:cubicBezTo>
                      <a:pt x="17358" y="15458"/>
                      <a:pt x="17381" y="15550"/>
                      <a:pt x="17438" y="15618"/>
                    </a:cubicBezTo>
                    <a:cubicBezTo>
                      <a:pt x="17392" y="15623"/>
                      <a:pt x="17345" y="15625"/>
                      <a:pt x="17300" y="15625"/>
                    </a:cubicBezTo>
                    <a:cubicBezTo>
                      <a:pt x="17122" y="15625"/>
                      <a:pt x="16951" y="15590"/>
                      <a:pt x="16788" y="15527"/>
                    </a:cubicBezTo>
                    <a:cubicBezTo>
                      <a:pt x="16775" y="15518"/>
                      <a:pt x="16762" y="15514"/>
                      <a:pt x="16748" y="15514"/>
                    </a:cubicBezTo>
                    <a:cubicBezTo>
                      <a:pt x="16727" y="15514"/>
                      <a:pt x="16706" y="15524"/>
                      <a:pt x="16685" y="15538"/>
                    </a:cubicBezTo>
                    <a:cubicBezTo>
                      <a:pt x="16651" y="15550"/>
                      <a:pt x="16639" y="15595"/>
                      <a:pt x="16651" y="15629"/>
                    </a:cubicBezTo>
                    <a:lnTo>
                      <a:pt x="16662" y="15823"/>
                    </a:lnTo>
                    <a:cubicBezTo>
                      <a:pt x="16457" y="15778"/>
                      <a:pt x="16263" y="15709"/>
                      <a:pt x="16069" y="15629"/>
                    </a:cubicBezTo>
                    <a:cubicBezTo>
                      <a:pt x="16052" y="15624"/>
                      <a:pt x="16037" y="15621"/>
                      <a:pt x="16023" y="15621"/>
                    </a:cubicBezTo>
                    <a:cubicBezTo>
                      <a:pt x="16009" y="15621"/>
                      <a:pt x="15995" y="15624"/>
                      <a:pt x="15977" y="15629"/>
                    </a:cubicBezTo>
                    <a:cubicBezTo>
                      <a:pt x="15955" y="15641"/>
                      <a:pt x="15932" y="15664"/>
                      <a:pt x="15932" y="15686"/>
                    </a:cubicBezTo>
                    <a:cubicBezTo>
                      <a:pt x="15909" y="15766"/>
                      <a:pt x="15909" y="15846"/>
                      <a:pt x="15920" y="15915"/>
                    </a:cubicBezTo>
                    <a:cubicBezTo>
                      <a:pt x="15704" y="15858"/>
                      <a:pt x="15509" y="15778"/>
                      <a:pt x="15315" y="15675"/>
                    </a:cubicBezTo>
                    <a:cubicBezTo>
                      <a:pt x="15304" y="15664"/>
                      <a:pt x="15281" y="15664"/>
                      <a:pt x="15270" y="15664"/>
                    </a:cubicBezTo>
                    <a:cubicBezTo>
                      <a:pt x="15247" y="15664"/>
                      <a:pt x="15213" y="15664"/>
                      <a:pt x="15190" y="15675"/>
                    </a:cubicBezTo>
                    <a:cubicBezTo>
                      <a:pt x="15167" y="15698"/>
                      <a:pt x="15144" y="15732"/>
                      <a:pt x="15144" y="15766"/>
                    </a:cubicBezTo>
                    <a:lnTo>
                      <a:pt x="15156" y="15880"/>
                    </a:lnTo>
                    <a:cubicBezTo>
                      <a:pt x="14905" y="15801"/>
                      <a:pt x="14665" y="15664"/>
                      <a:pt x="14448" y="15504"/>
                    </a:cubicBezTo>
                    <a:cubicBezTo>
                      <a:pt x="14431" y="15492"/>
                      <a:pt x="14413" y="15486"/>
                      <a:pt x="14395" y="15486"/>
                    </a:cubicBezTo>
                    <a:cubicBezTo>
                      <a:pt x="14330" y="15486"/>
                      <a:pt x="14273" y="15558"/>
                      <a:pt x="14300" y="15629"/>
                    </a:cubicBezTo>
                    <a:cubicBezTo>
                      <a:pt x="14334" y="15675"/>
                      <a:pt x="14345" y="15732"/>
                      <a:pt x="14368" y="15789"/>
                    </a:cubicBezTo>
                    <a:cubicBezTo>
                      <a:pt x="14072" y="15732"/>
                      <a:pt x="13798" y="15584"/>
                      <a:pt x="13581" y="15390"/>
                    </a:cubicBezTo>
                    <a:cubicBezTo>
                      <a:pt x="13558" y="15367"/>
                      <a:pt x="13535" y="15356"/>
                      <a:pt x="13524" y="15344"/>
                    </a:cubicBezTo>
                    <a:cubicBezTo>
                      <a:pt x="13499" y="15325"/>
                      <a:pt x="13470" y="15317"/>
                      <a:pt x="13442" y="15317"/>
                    </a:cubicBezTo>
                    <a:cubicBezTo>
                      <a:pt x="13419" y="15317"/>
                      <a:pt x="13396" y="15322"/>
                      <a:pt x="13375" y="15333"/>
                    </a:cubicBezTo>
                    <a:cubicBezTo>
                      <a:pt x="13318" y="15378"/>
                      <a:pt x="13330" y="15435"/>
                      <a:pt x="13353" y="15504"/>
                    </a:cubicBezTo>
                    <a:cubicBezTo>
                      <a:pt x="12828" y="15321"/>
                      <a:pt x="11858" y="15173"/>
                      <a:pt x="11367" y="15093"/>
                    </a:cubicBezTo>
                    <a:cubicBezTo>
                      <a:pt x="12223" y="14956"/>
                      <a:pt x="12999" y="14397"/>
                      <a:pt x="13216" y="14226"/>
                    </a:cubicBezTo>
                    <a:cubicBezTo>
                      <a:pt x="13227" y="14260"/>
                      <a:pt x="13238" y="14294"/>
                      <a:pt x="13238" y="14328"/>
                    </a:cubicBezTo>
                    <a:cubicBezTo>
                      <a:pt x="13250" y="14374"/>
                      <a:pt x="13284" y="14408"/>
                      <a:pt x="13330" y="14408"/>
                    </a:cubicBezTo>
                    <a:cubicBezTo>
                      <a:pt x="13375" y="14408"/>
                      <a:pt x="13421" y="14385"/>
                      <a:pt x="13432" y="14340"/>
                    </a:cubicBezTo>
                    <a:cubicBezTo>
                      <a:pt x="13478" y="14214"/>
                      <a:pt x="13729" y="13975"/>
                      <a:pt x="13912" y="13826"/>
                    </a:cubicBezTo>
                    <a:cubicBezTo>
                      <a:pt x="13935" y="13861"/>
                      <a:pt x="13946" y="13906"/>
                      <a:pt x="13969" y="13963"/>
                    </a:cubicBezTo>
                    <a:cubicBezTo>
                      <a:pt x="13980" y="14009"/>
                      <a:pt x="14015" y="14032"/>
                      <a:pt x="14060" y="14032"/>
                    </a:cubicBezTo>
                    <a:cubicBezTo>
                      <a:pt x="14094" y="14032"/>
                      <a:pt x="14140" y="14009"/>
                      <a:pt x="14151" y="13975"/>
                    </a:cubicBezTo>
                    <a:cubicBezTo>
                      <a:pt x="14243" y="13803"/>
                      <a:pt x="14380" y="13644"/>
                      <a:pt x="14528" y="13530"/>
                    </a:cubicBezTo>
                    <a:cubicBezTo>
                      <a:pt x="14547" y="13527"/>
                      <a:pt x="14565" y="13525"/>
                      <a:pt x="14583" y="13525"/>
                    </a:cubicBezTo>
                    <a:cubicBezTo>
                      <a:pt x="14640" y="13525"/>
                      <a:pt x="14690" y="13540"/>
                      <a:pt x="14733" y="13575"/>
                    </a:cubicBezTo>
                    <a:cubicBezTo>
                      <a:pt x="14750" y="13583"/>
                      <a:pt x="14771" y="13591"/>
                      <a:pt x="14791" y="13591"/>
                    </a:cubicBezTo>
                    <a:cubicBezTo>
                      <a:pt x="14799" y="13591"/>
                      <a:pt x="14807" y="13590"/>
                      <a:pt x="14813" y="13587"/>
                    </a:cubicBezTo>
                    <a:cubicBezTo>
                      <a:pt x="14848" y="13587"/>
                      <a:pt x="14870" y="13564"/>
                      <a:pt x="14882" y="13530"/>
                    </a:cubicBezTo>
                    <a:cubicBezTo>
                      <a:pt x="14985" y="13301"/>
                      <a:pt x="15179" y="13130"/>
                      <a:pt x="15418" y="13062"/>
                    </a:cubicBezTo>
                    <a:cubicBezTo>
                      <a:pt x="15452" y="13153"/>
                      <a:pt x="15475" y="13244"/>
                      <a:pt x="15498" y="13347"/>
                    </a:cubicBezTo>
                    <a:cubicBezTo>
                      <a:pt x="15509" y="13393"/>
                      <a:pt x="15544" y="13415"/>
                      <a:pt x="15578" y="13427"/>
                    </a:cubicBezTo>
                    <a:cubicBezTo>
                      <a:pt x="15624" y="13427"/>
                      <a:pt x="15658" y="13404"/>
                      <a:pt x="15681" y="13370"/>
                    </a:cubicBezTo>
                    <a:cubicBezTo>
                      <a:pt x="15829" y="13096"/>
                      <a:pt x="16057" y="12891"/>
                      <a:pt x="16331" y="12765"/>
                    </a:cubicBezTo>
                    <a:cubicBezTo>
                      <a:pt x="16354" y="12868"/>
                      <a:pt x="16400" y="12970"/>
                      <a:pt x="16457" y="13050"/>
                    </a:cubicBezTo>
                    <a:cubicBezTo>
                      <a:pt x="16480" y="13085"/>
                      <a:pt x="16514" y="13096"/>
                      <a:pt x="16548" y="13096"/>
                    </a:cubicBezTo>
                    <a:cubicBezTo>
                      <a:pt x="16582" y="13096"/>
                      <a:pt x="16616" y="13073"/>
                      <a:pt x="16628" y="13050"/>
                    </a:cubicBezTo>
                    <a:cubicBezTo>
                      <a:pt x="16788" y="12788"/>
                      <a:pt x="17039" y="12594"/>
                      <a:pt x="17324" y="12514"/>
                    </a:cubicBezTo>
                    <a:lnTo>
                      <a:pt x="17324" y="12514"/>
                    </a:lnTo>
                    <a:cubicBezTo>
                      <a:pt x="17301" y="12582"/>
                      <a:pt x="17267" y="12662"/>
                      <a:pt x="17233" y="12788"/>
                    </a:cubicBezTo>
                    <a:cubicBezTo>
                      <a:pt x="17210" y="12833"/>
                      <a:pt x="17233" y="12879"/>
                      <a:pt x="17278" y="12902"/>
                    </a:cubicBezTo>
                    <a:cubicBezTo>
                      <a:pt x="17291" y="12910"/>
                      <a:pt x="17306" y="12914"/>
                      <a:pt x="17321" y="12914"/>
                    </a:cubicBezTo>
                    <a:cubicBezTo>
                      <a:pt x="17350" y="12914"/>
                      <a:pt x="17382" y="12901"/>
                      <a:pt x="17404" y="12879"/>
                    </a:cubicBezTo>
                    <a:cubicBezTo>
                      <a:pt x="17655" y="12548"/>
                      <a:pt x="18180" y="12468"/>
                      <a:pt x="18420" y="12434"/>
                    </a:cubicBezTo>
                    <a:close/>
                    <a:moveTo>
                      <a:pt x="10990" y="16132"/>
                    </a:moveTo>
                    <a:lnTo>
                      <a:pt x="10990" y="16132"/>
                    </a:lnTo>
                    <a:cubicBezTo>
                      <a:pt x="11047" y="17627"/>
                      <a:pt x="10591" y="18608"/>
                      <a:pt x="10477" y="18836"/>
                    </a:cubicBezTo>
                    <a:cubicBezTo>
                      <a:pt x="10351" y="18825"/>
                      <a:pt x="10248" y="18745"/>
                      <a:pt x="10203" y="18642"/>
                    </a:cubicBezTo>
                    <a:cubicBezTo>
                      <a:pt x="10739" y="18049"/>
                      <a:pt x="10933" y="16930"/>
                      <a:pt x="10990" y="16132"/>
                    </a:cubicBezTo>
                    <a:close/>
                    <a:moveTo>
                      <a:pt x="11139" y="15276"/>
                    </a:moveTo>
                    <a:lnTo>
                      <a:pt x="11139" y="15276"/>
                    </a:lnTo>
                    <a:cubicBezTo>
                      <a:pt x="11686" y="15504"/>
                      <a:pt x="12257" y="15664"/>
                      <a:pt x="12850" y="15744"/>
                    </a:cubicBezTo>
                    <a:lnTo>
                      <a:pt x="12908" y="15755"/>
                    </a:lnTo>
                    <a:cubicBezTo>
                      <a:pt x="13056" y="15778"/>
                      <a:pt x="13204" y="15835"/>
                      <a:pt x="13330" y="15926"/>
                    </a:cubicBezTo>
                    <a:cubicBezTo>
                      <a:pt x="13307" y="15972"/>
                      <a:pt x="13273" y="16006"/>
                      <a:pt x="13238" y="16052"/>
                    </a:cubicBezTo>
                    <a:cubicBezTo>
                      <a:pt x="13204" y="16086"/>
                      <a:pt x="13204" y="16132"/>
                      <a:pt x="13227" y="16166"/>
                    </a:cubicBezTo>
                    <a:cubicBezTo>
                      <a:pt x="13236" y="16194"/>
                      <a:pt x="13269" y="16214"/>
                      <a:pt x="13306" y="16214"/>
                    </a:cubicBezTo>
                    <a:cubicBezTo>
                      <a:pt x="13314" y="16214"/>
                      <a:pt x="13322" y="16213"/>
                      <a:pt x="13330" y="16211"/>
                    </a:cubicBezTo>
                    <a:cubicBezTo>
                      <a:pt x="13366" y="16208"/>
                      <a:pt x="13403" y="16206"/>
                      <a:pt x="13440" y="16206"/>
                    </a:cubicBezTo>
                    <a:cubicBezTo>
                      <a:pt x="13619" y="16206"/>
                      <a:pt x="13796" y="16252"/>
                      <a:pt x="13957" y="16337"/>
                    </a:cubicBezTo>
                    <a:cubicBezTo>
                      <a:pt x="13923" y="16383"/>
                      <a:pt x="13889" y="16440"/>
                      <a:pt x="13866" y="16508"/>
                    </a:cubicBezTo>
                    <a:cubicBezTo>
                      <a:pt x="13866" y="16542"/>
                      <a:pt x="13866" y="16577"/>
                      <a:pt x="13889" y="16599"/>
                    </a:cubicBezTo>
                    <a:cubicBezTo>
                      <a:pt x="13912" y="16622"/>
                      <a:pt x="13946" y="16634"/>
                      <a:pt x="13980" y="16634"/>
                    </a:cubicBezTo>
                    <a:cubicBezTo>
                      <a:pt x="13998" y="16633"/>
                      <a:pt x="14017" y="16632"/>
                      <a:pt x="14035" y="16632"/>
                    </a:cubicBezTo>
                    <a:cubicBezTo>
                      <a:pt x="14233" y="16632"/>
                      <a:pt x="14429" y="16689"/>
                      <a:pt x="14597" y="16793"/>
                    </a:cubicBezTo>
                    <a:lnTo>
                      <a:pt x="14460" y="16828"/>
                    </a:lnTo>
                    <a:cubicBezTo>
                      <a:pt x="14345" y="16851"/>
                      <a:pt x="14357" y="17022"/>
                      <a:pt x="14471" y="17022"/>
                    </a:cubicBezTo>
                    <a:cubicBezTo>
                      <a:pt x="14791" y="17045"/>
                      <a:pt x="15121" y="17307"/>
                      <a:pt x="15293" y="17467"/>
                    </a:cubicBezTo>
                    <a:cubicBezTo>
                      <a:pt x="15179" y="17490"/>
                      <a:pt x="15053" y="17501"/>
                      <a:pt x="14939" y="17501"/>
                    </a:cubicBezTo>
                    <a:cubicBezTo>
                      <a:pt x="14813" y="17512"/>
                      <a:pt x="14813" y="17684"/>
                      <a:pt x="14939" y="17706"/>
                    </a:cubicBezTo>
                    <a:cubicBezTo>
                      <a:pt x="15030" y="17706"/>
                      <a:pt x="15304" y="17889"/>
                      <a:pt x="15532" y="18049"/>
                    </a:cubicBezTo>
                    <a:cubicBezTo>
                      <a:pt x="15487" y="18060"/>
                      <a:pt x="15441" y="18060"/>
                      <a:pt x="15384" y="18060"/>
                    </a:cubicBezTo>
                    <a:cubicBezTo>
                      <a:pt x="15338" y="18060"/>
                      <a:pt x="15304" y="18094"/>
                      <a:pt x="15293" y="18140"/>
                    </a:cubicBezTo>
                    <a:cubicBezTo>
                      <a:pt x="15281" y="18186"/>
                      <a:pt x="15304" y="18231"/>
                      <a:pt x="15350" y="18254"/>
                    </a:cubicBezTo>
                    <a:cubicBezTo>
                      <a:pt x="15487" y="18323"/>
                      <a:pt x="15612" y="18425"/>
                      <a:pt x="15726" y="18551"/>
                    </a:cubicBezTo>
                    <a:cubicBezTo>
                      <a:pt x="15669" y="18562"/>
                      <a:pt x="15624" y="18585"/>
                      <a:pt x="15589" y="18619"/>
                    </a:cubicBezTo>
                    <a:cubicBezTo>
                      <a:pt x="15555" y="18665"/>
                      <a:pt x="15555" y="18722"/>
                      <a:pt x="15589" y="18768"/>
                    </a:cubicBezTo>
                    <a:cubicBezTo>
                      <a:pt x="16000" y="19144"/>
                      <a:pt x="16434" y="19510"/>
                      <a:pt x="16890" y="19852"/>
                    </a:cubicBezTo>
                    <a:cubicBezTo>
                      <a:pt x="16434" y="19669"/>
                      <a:pt x="15989" y="19452"/>
                      <a:pt x="15567" y="19190"/>
                    </a:cubicBezTo>
                    <a:cubicBezTo>
                      <a:pt x="15544" y="19179"/>
                      <a:pt x="15532" y="19179"/>
                      <a:pt x="15509" y="19179"/>
                    </a:cubicBezTo>
                    <a:cubicBezTo>
                      <a:pt x="15509" y="19179"/>
                      <a:pt x="15498" y="19190"/>
                      <a:pt x="15498" y="19190"/>
                    </a:cubicBezTo>
                    <a:cubicBezTo>
                      <a:pt x="15464" y="19201"/>
                      <a:pt x="15441" y="19236"/>
                      <a:pt x="15441" y="19270"/>
                    </a:cubicBezTo>
                    <a:cubicBezTo>
                      <a:pt x="15430" y="19304"/>
                      <a:pt x="15430" y="19350"/>
                      <a:pt x="15430" y="19384"/>
                    </a:cubicBezTo>
                    <a:cubicBezTo>
                      <a:pt x="15281" y="19281"/>
                      <a:pt x="15087" y="19122"/>
                      <a:pt x="15007" y="19042"/>
                    </a:cubicBezTo>
                    <a:cubicBezTo>
                      <a:pt x="14989" y="19029"/>
                      <a:pt x="14967" y="19024"/>
                      <a:pt x="14946" y="19024"/>
                    </a:cubicBezTo>
                    <a:cubicBezTo>
                      <a:pt x="14890" y="19024"/>
                      <a:pt x="14836" y="19063"/>
                      <a:pt x="14836" y="19122"/>
                    </a:cubicBezTo>
                    <a:lnTo>
                      <a:pt x="14836" y="19167"/>
                    </a:lnTo>
                    <a:cubicBezTo>
                      <a:pt x="14608" y="19053"/>
                      <a:pt x="14391" y="18893"/>
                      <a:pt x="14209" y="18711"/>
                    </a:cubicBezTo>
                    <a:cubicBezTo>
                      <a:pt x="14194" y="18689"/>
                      <a:pt x="14170" y="18676"/>
                      <a:pt x="14145" y="18676"/>
                    </a:cubicBezTo>
                    <a:cubicBezTo>
                      <a:pt x="14131" y="18676"/>
                      <a:pt x="14118" y="18680"/>
                      <a:pt x="14106" y="18688"/>
                    </a:cubicBezTo>
                    <a:cubicBezTo>
                      <a:pt x="14060" y="18699"/>
                      <a:pt x="14037" y="18734"/>
                      <a:pt x="14037" y="18779"/>
                    </a:cubicBezTo>
                    <a:lnTo>
                      <a:pt x="14037" y="18825"/>
                    </a:lnTo>
                    <a:cubicBezTo>
                      <a:pt x="13889" y="18688"/>
                      <a:pt x="13763" y="18528"/>
                      <a:pt x="13661" y="18357"/>
                    </a:cubicBezTo>
                    <a:cubicBezTo>
                      <a:pt x="13649" y="18323"/>
                      <a:pt x="13615" y="18311"/>
                      <a:pt x="13581" y="18311"/>
                    </a:cubicBezTo>
                    <a:cubicBezTo>
                      <a:pt x="13575" y="18309"/>
                      <a:pt x="13568" y="18308"/>
                      <a:pt x="13562" y="18308"/>
                    </a:cubicBezTo>
                    <a:cubicBezTo>
                      <a:pt x="13534" y="18308"/>
                      <a:pt x="13506" y="18327"/>
                      <a:pt x="13478" y="18346"/>
                    </a:cubicBezTo>
                    <a:cubicBezTo>
                      <a:pt x="13455" y="18368"/>
                      <a:pt x="13444" y="18391"/>
                      <a:pt x="13432" y="18425"/>
                    </a:cubicBezTo>
                    <a:cubicBezTo>
                      <a:pt x="13307" y="18311"/>
                      <a:pt x="13216" y="18174"/>
                      <a:pt x="13159" y="18015"/>
                    </a:cubicBezTo>
                    <a:cubicBezTo>
                      <a:pt x="13147" y="17992"/>
                      <a:pt x="13136" y="17969"/>
                      <a:pt x="13113" y="17957"/>
                    </a:cubicBezTo>
                    <a:cubicBezTo>
                      <a:pt x="13097" y="17949"/>
                      <a:pt x="13081" y="17941"/>
                      <a:pt x="13060" y="17941"/>
                    </a:cubicBezTo>
                    <a:cubicBezTo>
                      <a:pt x="13052" y="17941"/>
                      <a:pt x="13043" y="17943"/>
                      <a:pt x="13033" y="17946"/>
                    </a:cubicBezTo>
                    <a:cubicBezTo>
                      <a:pt x="12987" y="17969"/>
                      <a:pt x="12942" y="18003"/>
                      <a:pt x="12919" y="18060"/>
                    </a:cubicBezTo>
                    <a:cubicBezTo>
                      <a:pt x="12816" y="17935"/>
                      <a:pt x="12736" y="17798"/>
                      <a:pt x="12691" y="17649"/>
                    </a:cubicBezTo>
                    <a:cubicBezTo>
                      <a:pt x="12679" y="17615"/>
                      <a:pt x="12656" y="17592"/>
                      <a:pt x="12622" y="17581"/>
                    </a:cubicBezTo>
                    <a:cubicBezTo>
                      <a:pt x="12613" y="17578"/>
                      <a:pt x="12604" y="17576"/>
                      <a:pt x="12595" y="17576"/>
                    </a:cubicBezTo>
                    <a:cubicBezTo>
                      <a:pt x="12570" y="17576"/>
                      <a:pt x="12548" y="17587"/>
                      <a:pt x="12531" y="17604"/>
                    </a:cubicBezTo>
                    <a:lnTo>
                      <a:pt x="12451" y="17661"/>
                    </a:lnTo>
                    <a:cubicBezTo>
                      <a:pt x="12394" y="17535"/>
                      <a:pt x="12348" y="17398"/>
                      <a:pt x="12303" y="17261"/>
                    </a:cubicBezTo>
                    <a:cubicBezTo>
                      <a:pt x="12291" y="17227"/>
                      <a:pt x="12280" y="17204"/>
                      <a:pt x="12257" y="17193"/>
                    </a:cubicBezTo>
                    <a:cubicBezTo>
                      <a:pt x="12234" y="17181"/>
                      <a:pt x="12200" y="17181"/>
                      <a:pt x="12177" y="17181"/>
                    </a:cubicBezTo>
                    <a:cubicBezTo>
                      <a:pt x="12131" y="17204"/>
                      <a:pt x="12086" y="17227"/>
                      <a:pt x="12052" y="17273"/>
                    </a:cubicBezTo>
                    <a:cubicBezTo>
                      <a:pt x="11960" y="17136"/>
                      <a:pt x="11892" y="16987"/>
                      <a:pt x="11846" y="16839"/>
                    </a:cubicBezTo>
                    <a:cubicBezTo>
                      <a:pt x="11675" y="16291"/>
                      <a:pt x="11435" y="15766"/>
                      <a:pt x="11139" y="15276"/>
                    </a:cubicBezTo>
                    <a:close/>
                    <a:moveTo>
                      <a:pt x="10694" y="15321"/>
                    </a:moveTo>
                    <a:cubicBezTo>
                      <a:pt x="10397" y="15823"/>
                      <a:pt x="10157" y="16348"/>
                      <a:pt x="9986" y="16896"/>
                    </a:cubicBezTo>
                    <a:cubicBezTo>
                      <a:pt x="9940" y="17045"/>
                      <a:pt x="9872" y="17181"/>
                      <a:pt x="9792" y="17318"/>
                    </a:cubicBezTo>
                    <a:cubicBezTo>
                      <a:pt x="9746" y="17284"/>
                      <a:pt x="9701" y="17250"/>
                      <a:pt x="9655" y="17239"/>
                    </a:cubicBezTo>
                    <a:cubicBezTo>
                      <a:pt x="9646" y="17234"/>
                      <a:pt x="9634" y="17231"/>
                      <a:pt x="9622" y="17231"/>
                    </a:cubicBezTo>
                    <a:cubicBezTo>
                      <a:pt x="9606" y="17231"/>
                      <a:pt x="9589" y="17237"/>
                      <a:pt x="9575" y="17250"/>
                    </a:cubicBezTo>
                    <a:cubicBezTo>
                      <a:pt x="9552" y="17261"/>
                      <a:pt x="9541" y="17273"/>
                      <a:pt x="9530" y="17307"/>
                    </a:cubicBezTo>
                    <a:cubicBezTo>
                      <a:pt x="9495" y="17444"/>
                      <a:pt x="9450" y="17581"/>
                      <a:pt x="9393" y="17718"/>
                    </a:cubicBezTo>
                    <a:lnTo>
                      <a:pt x="9313" y="17649"/>
                    </a:lnTo>
                    <a:cubicBezTo>
                      <a:pt x="9296" y="17633"/>
                      <a:pt x="9273" y="17622"/>
                      <a:pt x="9249" y="17622"/>
                    </a:cubicBezTo>
                    <a:cubicBezTo>
                      <a:pt x="9240" y="17622"/>
                      <a:pt x="9231" y="17623"/>
                      <a:pt x="9221" y="17627"/>
                    </a:cubicBezTo>
                    <a:cubicBezTo>
                      <a:pt x="9187" y="17638"/>
                      <a:pt x="9164" y="17661"/>
                      <a:pt x="9153" y="17695"/>
                    </a:cubicBezTo>
                    <a:cubicBezTo>
                      <a:pt x="9107" y="17843"/>
                      <a:pt x="9027" y="17992"/>
                      <a:pt x="8925" y="18106"/>
                    </a:cubicBezTo>
                    <a:cubicBezTo>
                      <a:pt x="8902" y="18060"/>
                      <a:pt x="8856" y="18015"/>
                      <a:pt x="8811" y="17992"/>
                    </a:cubicBezTo>
                    <a:cubicBezTo>
                      <a:pt x="8776" y="17992"/>
                      <a:pt x="8753" y="17992"/>
                      <a:pt x="8731" y="18003"/>
                    </a:cubicBezTo>
                    <a:cubicBezTo>
                      <a:pt x="8708" y="18015"/>
                      <a:pt x="8685" y="18037"/>
                      <a:pt x="8685" y="18072"/>
                    </a:cubicBezTo>
                    <a:cubicBezTo>
                      <a:pt x="8628" y="18220"/>
                      <a:pt x="8525" y="18357"/>
                      <a:pt x="8411" y="18471"/>
                    </a:cubicBezTo>
                    <a:cubicBezTo>
                      <a:pt x="8400" y="18448"/>
                      <a:pt x="8377" y="18414"/>
                      <a:pt x="8354" y="18391"/>
                    </a:cubicBezTo>
                    <a:cubicBezTo>
                      <a:pt x="8331" y="18368"/>
                      <a:pt x="8297" y="18357"/>
                      <a:pt x="8251" y="18357"/>
                    </a:cubicBezTo>
                    <a:cubicBezTo>
                      <a:pt x="8229" y="18357"/>
                      <a:pt x="8194" y="18380"/>
                      <a:pt x="8171" y="18414"/>
                    </a:cubicBezTo>
                    <a:cubicBezTo>
                      <a:pt x="8080" y="18585"/>
                      <a:pt x="7943" y="18745"/>
                      <a:pt x="7795" y="18882"/>
                    </a:cubicBezTo>
                    <a:lnTo>
                      <a:pt x="7795" y="18825"/>
                    </a:lnTo>
                    <a:cubicBezTo>
                      <a:pt x="7803" y="18761"/>
                      <a:pt x="7750" y="18720"/>
                      <a:pt x="7694" y="18720"/>
                    </a:cubicBezTo>
                    <a:cubicBezTo>
                      <a:pt x="7669" y="18720"/>
                      <a:pt x="7644" y="18728"/>
                      <a:pt x="7624" y="18745"/>
                    </a:cubicBezTo>
                    <a:cubicBezTo>
                      <a:pt x="7441" y="18939"/>
                      <a:pt x="7236" y="19087"/>
                      <a:pt x="6996" y="19213"/>
                    </a:cubicBezTo>
                    <a:lnTo>
                      <a:pt x="6996" y="19156"/>
                    </a:lnTo>
                    <a:cubicBezTo>
                      <a:pt x="6996" y="19122"/>
                      <a:pt x="6973" y="19087"/>
                      <a:pt x="6939" y="19064"/>
                    </a:cubicBezTo>
                    <a:cubicBezTo>
                      <a:pt x="6930" y="19061"/>
                      <a:pt x="6920" y="19060"/>
                      <a:pt x="6910" y="19060"/>
                    </a:cubicBezTo>
                    <a:cubicBezTo>
                      <a:pt x="6882" y="19060"/>
                      <a:pt x="6853" y="19071"/>
                      <a:pt x="6836" y="19087"/>
                    </a:cubicBezTo>
                    <a:cubicBezTo>
                      <a:pt x="6756" y="19156"/>
                      <a:pt x="6562" y="19316"/>
                      <a:pt x="6403" y="19430"/>
                    </a:cubicBezTo>
                    <a:cubicBezTo>
                      <a:pt x="6414" y="19384"/>
                      <a:pt x="6414" y="19350"/>
                      <a:pt x="6403" y="19304"/>
                    </a:cubicBezTo>
                    <a:cubicBezTo>
                      <a:pt x="6394" y="19254"/>
                      <a:pt x="6349" y="19222"/>
                      <a:pt x="6303" y="19222"/>
                    </a:cubicBezTo>
                    <a:cubicBezTo>
                      <a:pt x="6286" y="19222"/>
                      <a:pt x="6269" y="19226"/>
                      <a:pt x="6254" y="19236"/>
                    </a:cubicBezTo>
                    <a:cubicBezTo>
                      <a:pt x="5832" y="19498"/>
                      <a:pt x="5387" y="19715"/>
                      <a:pt x="4930" y="19898"/>
                    </a:cubicBezTo>
                    <a:cubicBezTo>
                      <a:pt x="5387" y="19555"/>
                      <a:pt x="5821" y="19190"/>
                      <a:pt x="6231" y="18813"/>
                    </a:cubicBezTo>
                    <a:cubicBezTo>
                      <a:pt x="6266" y="18768"/>
                      <a:pt x="6266" y="18699"/>
                      <a:pt x="6231" y="18665"/>
                    </a:cubicBezTo>
                    <a:cubicBezTo>
                      <a:pt x="6186" y="18631"/>
                      <a:pt x="6151" y="18608"/>
                      <a:pt x="6094" y="18585"/>
                    </a:cubicBezTo>
                    <a:cubicBezTo>
                      <a:pt x="6197" y="18471"/>
                      <a:pt x="6334" y="18368"/>
                      <a:pt x="6482" y="18288"/>
                    </a:cubicBezTo>
                    <a:cubicBezTo>
                      <a:pt x="6517" y="18266"/>
                      <a:pt x="6540" y="18220"/>
                      <a:pt x="6528" y="18174"/>
                    </a:cubicBezTo>
                    <a:cubicBezTo>
                      <a:pt x="6517" y="18140"/>
                      <a:pt x="6482" y="18106"/>
                      <a:pt x="6437" y="18106"/>
                    </a:cubicBezTo>
                    <a:cubicBezTo>
                      <a:pt x="6391" y="18106"/>
                      <a:pt x="6334" y="18094"/>
                      <a:pt x="6288" y="18094"/>
                    </a:cubicBezTo>
                    <a:cubicBezTo>
                      <a:pt x="6517" y="17923"/>
                      <a:pt x="6791" y="17741"/>
                      <a:pt x="6893" y="17741"/>
                    </a:cubicBezTo>
                    <a:cubicBezTo>
                      <a:pt x="6939" y="17741"/>
                      <a:pt x="6985" y="17695"/>
                      <a:pt x="6985" y="17638"/>
                    </a:cubicBezTo>
                    <a:cubicBezTo>
                      <a:pt x="6985" y="17592"/>
                      <a:pt x="6950" y="17547"/>
                      <a:pt x="6893" y="17547"/>
                    </a:cubicBezTo>
                    <a:cubicBezTo>
                      <a:pt x="6779" y="17547"/>
                      <a:pt x="6665" y="17535"/>
                      <a:pt x="6540" y="17501"/>
                    </a:cubicBezTo>
                    <a:cubicBezTo>
                      <a:pt x="6711" y="17353"/>
                      <a:pt x="7042" y="17090"/>
                      <a:pt x="7361" y="17067"/>
                    </a:cubicBezTo>
                    <a:cubicBezTo>
                      <a:pt x="7407" y="17067"/>
                      <a:pt x="7441" y="17033"/>
                      <a:pt x="7452" y="16976"/>
                    </a:cubicBezTo>
                    <a:cubicBezTo>
                      <a:pt x="7452" y="16930"/>
                      <a:pt x="7418" y="16885"/>
                      <a:pt x="7373" y="16873"/>
                    </a:cubicBezTo>
                    <a:lnTo>
                      <a:pt x="7236" y="16839"/>
                    </a:lnTo>
                    <a:cubicBezTo>
                      <a:pt x="7403" y="16735"/>
                      <a:pt x="7599" y="16678"/>
                      <a:pt x="7797" y="16678"/>
                    </a:cubicBezTo>
                    <a:cubicBezTo>
                      <a:pt x="7816" y="16678"/>
                      <a:pt x="7834" y="16678"/>
                      <a:pt x="7852" y="16679"/>
                    </a:cubicBezTo>
                    <a:cubicBezTo>
                      <a:pt x="7886" y="16679"/>
                      <a:pt x="7920" y="16668"/>
                      <a:pt x="7943" y="16645"/>
                    </a:cubicBezTo>
                    <a:cubicBezTo>
                      <a:pt x="7966" y="16611"/>
                      <a:pt x="7966" y="16577"/>
                      <a:pt x="7955" y="16554"/>
                    </a:cubicBezTo>
                    <a:cubicBezTo>
                      <a:pt x="7943" y="16485"/>
                      <a:pt x="7909" y="16428"/>
                      <a:pt x="7875" y="16383"/>
                    </a:cubicBezTo>
                    <a:cubicBezTo>
                      <a:pt x="8036" y="16297"/>
                      <a:pt x="8213" y="16251"/>
                      <a:pt x="8393" y="16251"/>
                    </a:cubicBezTo>
                    <a:cubicBezTo>
                      <a:pt x="8429" y="16251"/>
                      <a:pt x="8466" y="16253"/>
                      <a:pt x="8502" y="16257"/>
                    </a:cubicBezTo>
                    <a:cubicBezTo>
                      <a:pt x="8510" y="16259"/>
                      <a:pt x="8519" y="16260"/>
                      <a:pt x="8527" y="16260"/>
                    </a:cubicBezTo>
                    <a:cubicBezTo>
                      <a:pt x="8564" y="16260"/>
                      <a:pt x="8598" y="16240"/>
                      <a:pt x="8617" y="16211"/>
                    </a:cubicBezTo>
                    <a:cubicBezTo>
                      <a:pt x="8628" y="16177"/>
                      <a:pt x="8628" y="16132"/>
                      <a:pt x="8594" y="16097"/>
                    </a:cubicBezTo>
                    <a:cubicBezTo>
                      <a:pt x="8548" y="16040"/>
                      <a:pt x="8514" y="15995"/>
                      <a:pt x="8502" y="15972"/>
                    </a:cubicBezTo>
                    <a:cubicBezTo>
                      <a:pt x="8628" y="15880"/>
                      <a:pt x="8776" y="15823"/>
                      <a:pt x="8925" y="15801"/>
                    </a:cubicBezTo>
                    <a:lnTo>
                      <a:pt x="8982" y="15789"/>
                    </a:lnTo>
                    <a:cubicBezTo>
                      <a:pt x="9358" y="15732"/>
                      <a:pt x="10100" y="15607"/>
                      <a:pt x="10694" y="15321"/>
                    </a:cubicBezTo>
                    <a:close/>
                    <a:moveTo>
                      <a:pt x="10840" y="0"/>
                    </a:moveTo>
                    <a:cubicBezTo>
                      <a:pt x="10779" y="0"/>
                      <a:pt x="10715" y="61"/>
                      <a:pt x="10739" y="132"/>
                    </a:cubicBezTo>
                    <a:cubicBezTo>
                      <a:pt x="10819" y="406"/>
                      <a:pt x="10694" y="725"/>
                      <a:pt x="10568" y="1022"/>
                    </a:cubicBezTo>
                    <a:cubicBezTo>
                      <a:pt x="10522" y="1113"/>
                      <a:pt x="10488" y="1204"/>
                      <a:pt x="10454" y="1296"/>
                    </a:cubicBezTo>
                    <a:cubicBezTo>
                      <a:pt x="10408" y="1433"/>
                      <a:pt x="10385" y="1570"/>
                      <a:pt x="10363" y="1707"/>
                    </a:cubicBezTo>
                    <a:cubicBezTo>
                      <a:pt x="10294" y="1638"/>
                      <a:pt x="10203" y="1581"/>
                      <a:pt x="10112" y="1535"/>
                    </a:cubicBezTo>
                    <a:cubicBezTo>
                      <a:pt x="10103" y="1533"/>
                      <a:pt x="10093" y="1531"/>
                      <a:pt x="10082" y="1531"/>
                    </a:cubicBezTo>
                    <a:cubicBezTo>
                      <a:pt x="10051" y="1531"/>
                      <a:pt x="10015" y="1544"/>
                      <a:pt x="9997" y="1570"/>
                    </a:cubicBezTo>
                    <a:cubicBezTo>
                      <a:pt x="9781" y="1889"/>
                      <a:pt x="9781" y="2540"/>
                      <a:pt x="9815" y="2916"/>
                    </a:cubicBezTo>
                    <a:cubicBezTo>
                      <a:pt x="9758" y="2871"/>
                      <a:pt x="9689" y="2825"/>
                      <a:pt x="9621" y="2768"/>
                    </a:cubicBezTo>
                    <a:cubicBezTo>
                      <a:pt x="9603" y="2754"/>
                      <a:pt x="9581" y="2748"/>
                      <a:pt x="9560" y="2748"/>
                    </a:cubicBezTo>
                    <a:cubicBezTo>
                      <a:pt x="9526" y="2748"/>
                      <a:pt x="9493" y="2763"/>
                      <a:pt x="9472" y="2791"/>
                    </a:cubicBezTo>
                    <a:cubicBezTo>
                      <a:pt x="9199" y="3133"/>
                      <a:pt x="9278" y="3864"/>
                      <a:pt x="9347" y="4217"/>
                    </a:cubicBezTo>
                    <a:lnTo>
                      <a:pt x="9119" y="4115"/>
                    </a:lnTo>
                    <a:cubicBezTo>
                      <a:pt x="9107" y="4109"/>
                      <a:pt x="9093" y="4106"/>
                      <a:pt x="9079" y="4106"/>
                    </a:cubicBezTo>
                    <a:cubicBezTo>
                      <a:pt x="9064" y="4106"/>
                      <a:pt x="9050" y="4109"/>
                      <a:pt x="9039" y="4115"/>
                    </a:cubicBezTo>
                    <a:cubicBezTo>
                      <a:pt x="9005" y="4126"/>
                      <a:pt x="8993" y="4160"/>
                      <a:pt x="8982" y="4183"/>
                    </a:cubicBezTo>
                    <a:cubicBezTo>
                      <a:pt x="8925" y="4651"/>
                      <a:pt x="8959" y="5107"/>
                      <a:pt x="9096" y="5553"/>
                    </a:cubicBezTo>
                    <a:cubicBezTo>
                      <a:pt x="9039" y="5518"/>
                      <a:pt x="8982" y="5484"/>
                      <a:pt x="8925" y="5438"/>
                    </a:cubicBezTo>
                    <a:cubicBezTo>
                      <a:pt x="8905" y="5425"/>
                      <a:pt x="8885" y="5419"/>
                      <a:pt x="8864" y="5419"/>
                    </a:cubicBezTo>
                    <a:cubicBezTo>
                      <a:pt x="8850" y="5419"/>
                      <a:pt x="8836" y="5422"/>
                      <a:pt x="8822" y="5427"/>
                    </a:cubicBezTo>
                    <a:cubicBezTo>
                      <a:pt x="8788" y="5450"/>
                      <a:pt x="8765" y="5473"/>
                      <a:pt x="8765" y="5518"/>
                    </a:cubicBezTo>
                    <a:cubicBezTo>
                      <a:pt x="8719" y="5838"/>
                      <a:pt x="8776" y="6169"/>
                      <a:pt x="8913" y="6465"/>
                    </a:cubicBezTo>
                    <a:cubicBezTo>
                      <a:pt x="8856" y="6443"/>
                      <a:pt x="8799" y="6420"/>
                      <a:pt x="8742" y="6386"/>
                    </a:cubicBezTo>
                    <a:cubicBezTo>
                      <a:pt x="8725" y="6374"/>
                      <a:pt x="8708" y="6368"/>
                      <a:pt x="8691" y="6368"/>
                    </a:cubicBezTo>
                    <a:cubicBezTo>
                      <a:pt x="8674" y="6368"/>
                      <a:pt x="8656" y="6374"/>
                      <a:pt x="8639" y="6386"/>
                    </a:cubicBezTo>
                    <a:cubicBezTo>
                      <a:pt x="8617" y="6397"/>
                      <a:pt x="8594" y="6431"/>
                      <a:pt x="8594" y="6465"/>
                    </a:cubicBezTo>
                    <a:cubicBezTo>
                      <a:pt x="8582" y="6796"/>
                      <a:pt x="8662" y="7139"/>
                      <a:pt x="8845" y="7424"/>
                    </a:cubicBezTo>
                    <a:lnTo>
                      <a:pt x="8571" y="7436"/>
                    </a:lnTo>
                    <a:cubicBezTo>
                      <a:pt x="8537" y="7436"/>
                      <a:pt x="8514" y="7447"/>
                      <a:pt x="8491" y="7481"/>
                    </a:cubicBezTo>
                    <a:cubicBezTo>
                      <a:pt x="8468" y="7504"/>
                      <a:pt x="8468" y="7538"/>
                      <a:pt x="8480" y="7572"/>
                    </a:cubicBezTo>
                    <a:cubicBezTo>
                      <a:pt x="8594" y="7846"/>
                      <a:pt x="8731" y="8109"/>
                      <a:pt x="8902" y="8360"/>
                    </a:cubicBezTo>
                    <a:cubicBezTo>
                      <a:pt x="8822" y="8371"/>
                      <a:pt x="8742" y="8371"/>
                      <a:pt x="8674" y="8371"/>
                    </a:cubicBezTo>
                    <a:cubicBezTo>
                      <a:pt x="8667" y="8369"/>
                      <a:pt x="8661" y="8368"/>
                      <a:pt x="8655" y="8368"/>
                    </a:cubicBezTo>
                    <a:cubicBezTo>
                      <a:pt x="8628" y="8368"/>
                      <a:pt x="8603" y="8387"/>
                      <a:pt x="8594" y="8406"/>
                    </a:cubicBezTo>
                    <a:cubicBezTo>
                      <a:pt x="8571" y="8428"/>
                      <a:pt x="8571" y="8463"/>
                      <a:pt x="8571" y="8485"/>
                    </a:cubicBezTo>
                    <a:cubicBezTo>
                      <a:pt x="8628" y="8725"/>
                      <a:pt x="8868" y="9067"/>
                      <a:pt x="9027" y="9273"/>
                    </a:cubicBezTo>
                    <a:lnTo>
                      <a:pt x="8902" y="9273"/>
                    </a:lnTo>
                    <a:cubicBezTo>
                      <a:pt x="8868" y="9273"/>
                      <a:pt x="8845" y="9284"/>
                      <a:pt x="8822" y="9307"/>
                    </a:cubicBezTo>
                    <a:cubicBezTo>
                      <a:pt x="8811" y="9341"/>
                      <a:pt x="8799" y="9376"/>
                      <a:pt x="8811" y="9398"/>
                    </a:cubicBezTo>
                    <a:cubicBezTo>
                      <a:pt x="8890" y="9684"/>
                      <a:pt x="9176" y="10003"/>
                      <a:pt x="9381" y="10220"/>
                    </a:cubicBezTo>
                    <a:cubicBezTo>
                      <a:pt x="9336" y="10209"/>
                      <a:pt x="9278" y="10209"/>
                      <a:pt x="9233" y="10209"/>
                    </a:cubicBezTo>
                    <a:cubicBezTo>
                      <a:pt x="9153" y="10209"/>
                      <a:pt x="9107" y="10277"/>
                      <a:pt x="9130" y="10346"/>
                    </a:cubicBezTo>
                    <a:cubicBezTo>
                      <a:pt x="9290" y="10745"/>
                      <a:pt x="9541" y="11099"/>
                      <a:pt x="9860" y="11384"/>
                    </a:cubicBezTo>
                    <a:lnTo>
                      <a:pt x="9803" y="11373"/>
                    </a:lnTo>
                    <a:cubicBezTo>
                      <a:pt x="9797" y="11371"/>
                      <a:pt x="9791" y="11370"/>
                      <a:pt x="9785" y="11370"/>
                    </a:cubicBezTo>
                    <a:cubicBezTo>
                      <a:pt x="9746" y="11370"/>
                      <a:pt x="9711" y="11402"/>
                      <a:pt x="9701" y="11441"/>
                    </a:cubicBezTo>
                    <a:cubicBezTo>
                      <a:pt x="9666" y="11532"/>
                      <a:pt x="9724" y="11647"/>
                      <a:pt x="9872" y="12000"/>
                    </a:cubicBezTo>
                    <a:cubicBezTo>
                      <a:pt x="9975" y="12229"/>
                      <a:pt x="10100" y="12525"/>
                      <a:pt x="10214" y="12833"/>
                    </a:cubicBezTo>
                    <a:cubicBezTo>
                      <a:pt x="10340" y="13233"/>
                      <a:pt x="10465" y="13655"/>
                      <a:pt x="10579" y="14089"/>
                    </a:cubicBezTo>
                    <a:cubicBezTo>
                      <a:pt x="10283" y="13461"/>
                      <a:pt x="9918" y="12651"/>
                      <a:pt x="9883" y="12274"/>
                    </a:cubicBezTo>
                    <a:cubicBezTo>
                      <a:pt x="9872" y="12229"/>
                      <a:pt x="9849" y="12194"/>
                      <a:pt x="9815" y="12183"/>
                    </a:cubicBezTo>
                    <a:cubicBezTo>
                      <a:pt x="9803" y="12180"/>
                      <a:pt x="9792" y="12179"/>
                      <a:pt x="9781" y="12179"/>
                    </a:cubicBezTo>
                    <a:cubicBezTo>
                      <a:pt x="9748" y="12179"/>
                      <a:pt x="9718" y="12192"/>
                      <a:pt x="9701" y="12217"/>
                    </a:cubicBezTo>
                    <a:lnTo>
                      <a:pt x="9678" y="12251"/>
                    </a:lnTo>
                    <a:cubicBezTo>
                      <a:pt x="9689" y="11875"/>
                      <a:pt x="9609" y="11498"/>
                      <a:pt x="9438" y="11156"/>
                    </a:cubicBezTo>
                    <a:cubicBezTo>
                      <a:pt x="9427" y="11122"/>
                      <a:pt x="9393" y="11110"/>
                      <a:pt x="9358" y="11099"/>
                    </a:cubicBezTo>
                    <a:cubicBezTo>
                      <a:pt x="9336" y="11099"/>
                      <a:pt x="9301" y="11110"/>
                      <a:pt x="9278" y="11133"/>
                    </a:cubicBezTo>
                    <a:cubicBezTo>
                      <a:pt x="9244" y="11156"/>
                      <a:pt x="9221" y="11190"/>
                      <a:pt x="9199" y="11224"/>
                    </a:cubicBezTo>
                    <a:cubicBezTo>
                      <a:pt x="9187" y="10916"/>
                      <a:pt x="9119" y="10631"/>
                      <a:pt x="8993" y="10357"/>
                    </a:cubicBezTo>
                    <a:cubicBezTo>
                      <a:pt x="8982" y="10334"/>
                      <a:pt x="8947" y="10311"/>
                      <a:pt x="8925" y="10311"/>
                    </a:cubicBezTo>
                    <a:cubicBezTo>
                      <a:pt x="8890" y="10311"/>
                      <a:pt x="8868" y="10311"/>
                      <a:pt x="8845" y="10334"/>
                    </a:cubicBezTo>
                    <a:lnTo>
                      <a:pt x="8765" y="10403"/>
                    </a:lnTo>
                    <a:cubicBezTo>
                      <a:pt x="8731" y="10174"/>
                      <a:pt x="8651" y="9821"/>
                      <a:pt x="8525" y="9627"/>
                    </a:cubicBezTo>
                    <a:cubicBezTo>
                      <a:pt x="8502" y="9604"/>
                      <a:pt x="8480" y="9592"/>
                      <a:pt x="8445" y="9592"/>
                    </a:cubicBezTo>
                    <a:cubicBezTo>
                      <a:pt x="8439" y="9589"/>
                      <a:pt x="8432" y="9588"/>
                      <a:pt x="8425" y="9588"/>
                    </a:cubicBezTo>
                    <a:cubicBezTo>
                      <a:pt x="8405" y="9588"/>
                      <a:pt x="8382" y="9599"/>
                      <a:pt x="8365" y="9615"/>
                    </a:cubicBezTo>
                    <a:cubicBezTo>
                      <a:pt x="8320" y="9661"/>
                      <a:pt x="8274" y="9707"/>
                      <a:pt x="8229" y="9752"/>
                    </a:cubicBezTo>
                    <a:cubicBezTo>
                      <a:pt x="8160" y="9490"/>
                      <a:pt x="8080" y="9227"/>
                      <a:pt x="7955" y="8988"/>
                    </a:cubicBezTo>
                    <a:cubicBezTo>
                      <a:pt x="7943" y="8965"/>
                      <a:pt x="7909" y="8942"/>
                      <a:pt x="7886" y="8942"/>
                    </a:cubicBezTo>
                    <a:cubicBezTo>
                      <a:pt x="7877" y="8939"/>
                      <a:pt x="7869" y="8937"/>
                      <a:pt x="7861" y="8937"/>
                    </a:cubicBezTo>
                    <a:cubicBezTo>
                      <a:pt x="7840" y="8937"/>
                      <a:pt x="7823" y="8948"/>
                      <a:pt x="7806" y="8965"/>
                    </a:cubicBezTo>
                    <a:lnTo>
                      <a:pt x="7635" y="9102"/>
                    </a:lnTo>
                    <a:cubicBezTo>
                      <a:pt x="7544" y="8805"/>
                      <a:pt x="7373" y="8542"/>
                      <a:pt x="7133" y="8348"/>
                    </a:cubicBezTo>
                    <a:cubicBezTo>
                      <a:pt x="7113" y="8328"/>
                      <a:pt x="7090" y="8320"/>
                      <a:pt x="7068" y="8320"/>
                    </a:cubicBezTo>
                    <a:cubicBezTo>
                      <a:pt x="7027" y="8320"/>
                      <a:pt x="6988" y="8350"/>
                      <a:pt x="6973" y="8394"/>
                    </a:cubicBezTo>
                    <a:cubicBezTo>
                      <a:pt x="6962" y="8440"/>
                      <a:pt x="6950" y="8497"/>
                      <a:pt x="6928" y="8542"/>
                    </a:cubicBezTo>
                    <a:cubicBezTo>
                      <a:pt x="6813" y="8257"/>
                      <a:pt x="6619" y="8018"/>
                      <a:pt x="6380" y="7835"/>
                    </a:cubicBezTo>
                    <a:cubicBezTo>
                      <a:pt x="6360" y="7822"/>
                      <a:pt x="6340" y="7816"/>
                      <a:pt x="6320" y="7816"/>
                    </a:cubicBezTo>
                    <a:cubicBezTo>
                      <a:pt x="6305" y="7816"/>
                      <a:pt x="6291" y="7819"/>
                      <a:pt x="6277" y="7824"/>
                    </a:cubicBezTo>
                    <a:cubicBezTo>
                      <a:pt x="6243" y="7835"/>
                      <a:pt x="6220" y="7869"/>
                      <a:pt x="6220" y="7903"/>
                    </a:cubicBezTo>
                    <a:cubicBezTo>
                      <a:pt x="6209" y="7960"/>
                      <a:pt x="6197" y="8006"/>
                      <a:pt x="6186" y="8063"/>
                    </a:cubicBezTo>
                    <a:cubicBezTo>
                      <a:pt x="6026" y="7744"/>
                      <a:pt x="5786" y="7481"/>
                      <a:pt x="5501" y="7287"/>
                    </a:cubicBezTo>
                    <a:cubicBezTo>
                      <a:pt x="5484" y="7281"/>
                      <a:pt x="5467" y="7279"/>
                      <a:pt x="5450" y="7279"/>
                    </a:cubicBezTo>
                    <a:cubicBezTo>
                      <a:pt x="5433" y="7279"/>
                      <a:pt x="5415" y="7281"/>
                      <a:pt x="5398" y="7287"/>
                    </a:cubicBezTo>
                    <a:cubicBezTo>
                      <a:pt x="5375" y="7299"/>
                      <a:pt x="5353" y="7333"/>
                      <a:pt x="5353" y="7367"/>
                    </a:cubicBezTo>
                    <a:lnTo>
                      <a:pt x="5330" y="7550"/>
                    </a:lnTo>
                    <a:cubicBezTo>
                      <a:pt x="5136" y="7367"/>
                      <a:pt x="4782" y="7082"/>
                      <a:pt x="4417" y="7025"/>
                    </a:cubicBezTo>
                    <a:cubicBezTo>
                      <a:pt x="4409" y="7023"/>
                      <a:pt x="4402" y="7022"/>
                      <a:pt x="4395" y="7022"/>
                    </a:cubicBezTo>
                    <a:cubicBezTo>
                      <a:pt x="4346" y="7022"/>
                      <a:pt x="4303" y="7055"/>
                      <a:pt x="4303" y="7105"/>
                    </a:cubicBezTo>
                    <a:lnTo>
                      <a:pt x="4291" y="7173"/>
                    </a:lnTo>
                    <a:cubicBezTo>
                      <a:pt x="4109" y="7002"/>
                      <a:pt x="3903" y="6853"/>
                      <a:pt x="3675" y="6739"/>
                    </a:cubicBezTo>
                    <a:cubicBezTo>
                      <a:pt x="3666" y="6736"/>
                      <a:pt x="3657" y="6735"/>
                      <a:pt x="3648" y="6735"/>
                    </a:cubicBezTo>
                    <a:cubicBezTo>
                      <a:pt x="3622" y="6735"/>
                      <a:pt x="3597" y="6745"/>
                      <a:pt x="3572" y="6762"/>
                    </a:cubicBezTo>
                    <a:cubicBezTo>
                      <a:pt x="3550" y="6785"/>
                      <a:pt x="3538" y="6819"/>
                      <a:pt x="3538" y="6853"/>
                    </a:cubicBezTo>
                    <a:cubicBezTo>
                      <a:pt x="3538" y="6865"/>
                      <a:pt x="3538" y="6876"/>
                      <a:pt x="3527" y="6888"/>
                    </a:cubicBezTo>
                    <a:cubicBezTo>
                      <a:pt x="3298" y="6728"/>
                      <a:pt x="2534" y="6226"/>
                      <a:pt x="1803" y="6226"/>
                    </a:cubicBezTo>
                    <a:cubicBezTo>
                      <a:pt x="1758" y="6226"/>
                      <a:pt x="1724" y="6260"/>
                      <a:pt x="1712" y="6294"/>
                    </a:cubicBezTo>
                    <a:cubicBezTo>
                      <a:pt x="1689" y="6340"/>
                      <a:pt x="1712" y="6386"/>
                      <a:pt x="1746" y="6408"/>
                    </a:cubicBezTo>
                    <a:cubicBezTo>
                      <a:pt x="2214" y="6785"/>
                      <a:pt x="3002" y="7835"/>
                      <a:pt x="3173" y="8075"/>
                    </a:cubicBezTo>
                    <a:cubicBezTo>
                      <a:pt x="3150" y="8097"/>
                      <a:pt x="3127" y="8132"/>
                      <a:pt x="3116" y="8132"/>
                    </a:cubicBezTo>
                    <a:cubicBezTo>
                      <a:pt x="3116" y="8132"/>
                      <a:pt x="3093" y="8120"/>
                      <a:pt x="3070" y="8097"/>
                    </a:cubicBezTo>
                    <a:cubicBezTo>
                      <a:pt x="3050" y="8077"/>
                      <a:pt x="3025" y="8068"/>
                      <a:pt x="3000" y="8068"/>
                    </a:cubicBezTo>
                    <a:cubicBezTo>
                      <a:pt x="2944" y="8068"/>
                      <a:pt x="2891" y="8117"/>
                      <a:pt x="2899" y="8189"/>
                    </a:cubicBezTo>
                    <a:cubicBezTo>
                      <a:pt x="2956" y="8406"/>
                      <a:pt x="3082" y="8600"/>
                      <a:pt x="3276" y="8725"/>
                    </a:cubicBezTo>
                    <a:cubicBezTo>
                      <a:pt x="3173" y="8748"/>
                      <a:pt x="3070" y="8794"/>
                      <a:pt x="2990" y="8862"/>
                    </a:cubicBezTo>
                    <a:cubicBezTo>
                      <a:pt x="2967" y="8885"/>
                      <a:pt x="2956" y="8908"/>
                      <a:pt x="2956" y="8942"/>
                    </a:cubicBezTo>
                    <a:cubicBezTo>
                      <a:pt x="2956" y="8965"/>
                      <a:pt x="2967" y="8988"/>
                      <a:pt x="2990" y="9010"/>
                    </a:cubicBezTo>
                    <a:cubicBezTo>
                      <a:pt x="3196" y="9204"/>
                      <a:pt x="3413" y="9387"/>
                      <a:pt x="3652" y="9535"/>
                    </a:cubicBezTo>
                    <a:cubicBezTo>
                      <a:pt x="3504" y="9558"/>
                      <a:pt x="3356" y="9604"/>
                      <a:pt x="3219" y="9684"/>
                    </a:cubicBezTo>
                    <a:cubicBezTo>
                      <a:pt x="3196" y="9695"/>
                      <a:pt x="3184" y="9718"/>
                      <a:pt x="3184" y="9741"/>
                    </a:cubicBezTo>
                    <a:cubicBezTo>
                      <a:pt x="3173" y="9775"/>
                      <a:pt x="3184" y="9798"/>
                      <a:pt x="3196" y="9821"/>
                    </a:cubicBezTo>
                    <a:cubicBezTo>
                      <a:pt x="3447" y="10152"/>
                      <a:pt x="3766" y="10414"/>
                      <a:pt x="4143" y="10597"/>
                    </a:cubicBezTo>
                    <a:lnTo>
                      <a:pt x="3972" y="10642"/>
                    </a:lnTo>
                    <a:cubicBezTo>
                      <a:pt x="3938" y="10654"/>
                      <a:pt x="3915" y="10677"/>
                      <a:pt x="3903" y="10711"/>
                    </a:cubicBezTo>
                    <a:cubicBezTo>
                      <a:pt x="3892" y="10745"/>
                      <a:pt x="3903" y="10779"/>
                      <a:pt x="3926" y="10802"/>
                    </a:cubicBezTo>
                    <a:cubicBezTo>
                      <a:pt x="4234" y="11099"/>
                      <a:pt x="4645" y="11281"/>
                      <a:pt x="5067" y="11316"/>
                    </a:cubicBezTo>
                    <a:cubicBezTo>
                      <a:pt x="5033" y="11384"/>
                      <a:pt x="4976" y="11441"/>
                      <a:pt x="4908" y="11475"/>
                    </a:cubicBezTo>
                    <a:cubicBezTo>
                      <a:pt x="4873" y="11487"/>
                      <a:pt x="4851" y="11521"/>
                      <a:pt x="4851" y="11555"/>
                    </a:cubicBezTo>
                    <a:cubicBezTo>
                      <a:pt x="4839" y="11590"/>
                      <a:pt x="4851" y="11624"/>
                      <a:pt x="4885" y="11647"/>
                    </a:cubicBezTo>
                    <a:cubicBezTo>
                      <a:pt x="5193" y="11863"/>
                      <a:pt x="5558" y="11989"/>
                      <a:pt x="5935" y="12012"/>
                    </a:cubicBezTo>
                    <a:cubicBezTo>
                      <a:pt x="5786" y="12194"/>
                      <a:pt x="5775" y="12274"/>
                      <a:pt x="5809" y="12331"/>
                    </a:cubicBezTo>
                    <a:cubicBezTo>
                      <a:pt x="5821" y="12354"/>
                      <a:pt x="5843" y="12377"/>
                      <a:pt x="5878" y="12388"/>
                    </a:cubicBezTo>
                    <a:cubicBezTo>
                      <a:pt x="6104" y="12573"/>
                      <a:pt x="6385" y="12666"/>
                      <a:pt x="6672" y="12666"/>
                    </a:cubicBezTo>
                    <a:cubicBezTo>
                      <a:pt x="6704" y="12666"/>
                      <a:pt x="6736" y="12665"/>
                      <a:pt x="6768" y="12662"/>
                    </a:cubicBezTo>
                    <a:cubicBezTo>
                      <a:pt x="6791" y="12765"/>
                      <a:pt x="6859" y="12868"/>
                      <a:pt x="6939" y="12948"/>
                    </a:cubicBezTo>
                    <a:cubicBezTo>
                      <a:pt x="6950" y="12948"/>
                      <a:pt x="6962" y="12959"/>
                      <a:pt x="6973" y="12959"/>
                    </a:cubicBezTo>
                    <a:cubicBezTo>
                      <a:pt x="7156" y="13016"/>
                      <a:pt x="7350" y="13050"/>
                      <a:pt x="7555" y="13050"/>
                    </a:cubicBezTo>
                    <a:cubicBezTo>
                      <a:pt x="7487" y="13164"/>
                      <a:pt x="7475" y="13221"/>
                      <a:pt x="7510" y="13279"/>
                    </a:cubicBezTo>
                    <a:cubicBezTo>
                      <a:pt x="7532" y="13301"/>
                      <a:pt x="7567" y="13324"/>
                      <a:pt x="7601" y="13324"/>
                    </a:cubicBezTo>
                    <a:cubicBezTo>
                      <a:pt x="7852" y="13404"/>
                      <a:pt x="8114" y="13450"/>
                      <a:pt x="8365" y="13484"/>
                    </a:cubicBezTo>
                    <a:cubicBezTo>
                      <a:pt x="8343" y="13530"/>
                      <a:pt x="8331" y="13587"/>
                      <a:pt x="8354" y="13632"/>
                    </a:cubicBezTo>
                    <a:cubicBezTo>
                      <a:pt x="8365" y="13678"/>
                      <a:pt x="8411" y="13712"/>
                      <a:pt x="8468" y="13724"/>
                    </a:cubicBezTo>
                    <a:cubicBezTo>
                      <a:pt x="8582" y="13758"/>
                      <a:pt x="9815" y="14134"/>
                      <a:pt x="10534" y="14910"/>
                    </a:cubicBezTo>
                    <a:cubicBezTo>
                      <a:pt x="9632" y="14785"/>
                      <a:pt x="8753" y="14100"/>
                      <a:pt x="8662" y="14032"/>
                    </a:cubicBezTo>
                    <a:cubicBezTo>
                      <a:pt x="8639" y="13997"/>
                      <a:pt x="8582" y="13986"/>
                      <a:pt x="8537" y="13986"/>
                    </a:cubicBezTo>
                    <a:cubicBezTo>
                      <a:pt x="8491" y="13997"/>
                      <a:pt x="8457" y="14032"/>
                      <a:pt x="8434" y="14077"/>
                    </a:cubicBezTo>
                    <a:cubicBezTo>
                      <a:pt x="8297" y="13906"/>
                      <a:pt x="8126" y="13758"/>
                      <a:pt x="7955" y="13621"/>
                    </a:cubicBezTo>
                    <a:cubicBezTo>
                      <a:pt x="7932" y="13598"/>
                      <a:pt x="7898" y="13575"/>
                      <a:pt x="7863" y="13575"/>
                    </a:cubicBezTo>
                    <a:cubicBezTo>
                      <a:pt x="7806" y="13575"/>
                      <a:pt x="7772" y="13609"/>
                      <a:pt x="7726" y="13701"/>
                    </a:cubicBezTo>
                    <a:cubicBezTo>
                      <a:pt x="7624" y="13575"/>
                      <a:pt x="7510" y="13461"/>
                      <a:pt x="7384" y="13358"/>
                    </a:cubicBezTo>
                    <a:cubicBezTo>
                      <a:pt x="7373" y="13347"/>
                      <a:pt x="7361" y="13347"/>
                      <a:pt x="7350" y="13336"/>
                    </a:cubicBezTo>
                    <a:cubicBezTo>
                      <a:pt x="7317" y="13327"/>
                      <a:pt x="7284" y="13324"/>
                      <a:pt x="7249" y="13324"/>
                    </a:cubicBezTo>
                    <a:cubicBezTo>
                      <a:pt x="7187" y="13324"/>
                      <a:pt x="7123" y="13336"/>
                      <a:pt x="7064" y="13358"/>
                    </a:cubicBezTo>
                    <a:cubicBezTo>
                      <a:pt x="6928" y="13119"/>
                      <a:pt x="6711" y="12936"/>
                      <a:pt x="6437" y="12856"/>
                    </a:cubicBezTo>
                    <a:cubicBezTo>
                      <a:pt x="6414" y="12845"/>
                      <a:pt x="6391" y="12833"/>
                      <a:pt x="6368" y="12833"/>
                    </a:cubicBezTo>
                    <a:cubicBezTo>
                      <a:pt x="6300" y="12845"/>
                      <a:pt x="6254" y="12879"/>
                      <a:pt x="6197" y="13073"/>
                    </a:cubicBezTo>
                    <a:cubicBezTo>
                      <a:pt x="5992" y="12822"/>
                      <a:pt x="5729" y="12628"/>
                      <a:pt x="5421" y="12514"/>
                    </a:cubicBezTo>
                    <a:cubicBezTo>
                      <a:pt x="5412" y="12511"/>
                      <a:pt x="5403" y="12509"/>
                      <a:pt x="5394" y="12509"/>
                    </a:cubicBezTo>
                    <a:cubicBezTo>
                      <a:pt x="5369" y="12509"/>
                      <a:pt x="5347" y="12520"/>
                      <a:pt x="5330" y="12537"/>
                    </a:cubicBezTo>
                    <a:cubicBezTo>
                      <a:pt x="5296" y="12560"/>
                      <a:pt x="5284" y="12605"/>
                      <a:pt x="5296" y="12639"/>
                    </a:cubicBezTo>
                    <a:cubicBezTo>
                      <a:pt x="5296" y="12697"/>
                      <a:pt x="5296" y="12754"/>
                      <a:pt x="5273" y="12799"/>
                    </a:cubicBezTo>
                    <a:cubicBezTo>
                      <a:pt x="5033" y="12525"/>
                      <a:pt x="4714" y="12331"/>
                      <a:pt x="4348" y="12263"/>
                    </a:cubicBezTo>
                    <a:cubicBezTo>
                      <a:pt x="4340" y="12260"/>
                      <a:pt x="4331" y="12259"/>
                      <a:pt x="4323" y="12259"/>
                    </a:cubicBezTo>
                    <a:cubicBezTo>
                      <a:pt x="4298" y="12259"/>
                      <a:pt x="4274" y="12271"/>
                      <a:pt x="4257" y="12297"/>
                    </a:cubicBezTo>
                    <a:cubicBezTo>
                      <a:pt x="4234" y="12320"/>
                      <a:pt x="4234" y="12366"/>
                      <a:pt x="4246" y="12400"/>
                    </a:cubicBezTo>
                    <a:cubicBezTo>
                      <a:pt x="4246" y="12400"/>
                      <a:pt x="4257" y="12423"/>
                      <a:pt x="4280" y="12491"/>
                    </a:cubicBezTo>
                    <a:cubicBezTo>
                      <a:pt x="3972" y="12331"/>
                      <a:pt x="3629" y="12240"/>
                      <a:pt x="3287" y="12229"/>
                    </a:cubicBezTo>
                    <a:cubicBezTo>
                      <a:pt x="3253" y="12229"/>
                      <a:pt x="3230" y="12240"/>
                      <a:pt x="3207" y="12263"/>
                    </a:cubicBezTo>
                    <a:cubicBezTo>
                      <a:pt x="3184" y="12274"/>
                      <a:pt x="3184" y="12308"/>
                      <a:pt x="3184" y="12331"/>
                    </a:cubicBezTo>
                    <a:cubicBezTo>
                      <a:pt x="3196" y="12457"/>
                      <a:pt x="3219" y="12571"/>
                      <a:pt x="3276" y="12685"/>
                    </a:cubicBezTo>
                    <a:cubicBezTo>
                      <a:pt x="3059" y="12605"/>
                      <a:pt x="2831" y="12537"/>
                      <a:pt x="2591" y="12491"/>
                    </a:cubicBezTo>
                    <a:cubicBezTo>
                      <a:pt x="2584" y="12488"/>
                      <a:pt x="2578" y="12486"/>
                      <a:pt x="2571" y="12486"/>
                    </a:cubicBezTo>
                    <a:cubicBezTo>
                      <a:pt x="2555" y="12486"/>
                      <a:pt x="2539" y="12494"/>
                      <a:pt x="2522" y="12502"/>
                    </a:cubicBezTo>
                    <a:cubicBezTo>
                      <a:pt x="2500" y="12514"/>
                      <a:pt x="2477" y="12537"/>
                      <a:pt x="2477" y="12571"/>
                    </a:cubicBezTo>
                    <a:cubicBezTo>
                      <a:pt x="2465" y="12651"/>
                      <a:pt x="2477" y="12731"/>
                      <a:pt x="2511" y="12811"/>
                    </a:cubicBezTo>
                    <a:cubicBezTo>
                      <a:pt x="2423" y="12778"/>
                      <a:pt x="2333" y="12761"/>
                      <a:pt x="2242" y="12761"/>
                    </a:cubicBezTo>
                    <a:cubicBezTo>
                      <a:pt x="2145" y="12761"/>
                      <a:pt x="2047" y="12781"/>
                      <a:pt x="1952" y="12822"/>
                    </a:cubicBezTo>
                    <a:cubicBezTo>
                      <a:pt x="1918" y="12833"/>
                      <a:pt x="1895" y="12879"/>
                      <a:pt x="1906" y="12925"/>
                    </a:cubicBezTo>
                    <a:cubicBezTo>
                      <a:pt x="1906" y="12948"/>
                      <a:pt x="1918" y="12959"/>
                      <a:pt x="1929" y="12970"/>
                    </a:cubicBezTo>
                    <a:cubicBezTo>
                      <a:pt x="1924" y="12975"/>
                      <a:pt x="1677" y="12990"/>
                      <a:pt x="1355" y="12990"/>
                    </a:cubicBezTo>
                    <a:cubicBezTo>
                      <a:pt x="955" y="12990"/>
                      <a:pt x="441" y="12968"/>
                      <a:pt x="137" y="12879"/>
                    </a:cubicBezTo>
                    <a:cubicBezTo>
                      <a:pt x="126" y="12876"/>
                      <a:pt x="114" y="12875"/>
                      <a:pt x="103" y="12875"/>
                    </a:cubicBezTo>
                    <a:cubicBezTo>
                      <a:pt x="70" y="12875"/>
                      <a:pt x="40" y="12888"/>
                      <a:pt x="23" y="12913"/>
                    </a:cubicBezTo>
                    <a:cubicBezTo>
                      <a:pt x="0" y="12948"/>
                      <a:pt x="0" y="12993"/>
                      <a:pt x="23" y="13039"/>
                    </a:cubicBezTo>
                    <a:cubicBezTo>
                      <a:pt x="354" y="13507"/>
                      <a:pt x="993" y="13803"/>
                      <a:pt x="1278" y="13906"/>
                    </a:cubicBezTo>
                    <a:cubicBezTo>
                      <a:pt x="1267" y="13963"/>
                      <a:pt x="1267" y="14020"/>
                      <a:pt x="1278" y="14066"/>
                    </a:cubicBezTo>
                    <a:cubicBezTo>
                      <a:pt x="1290" y="14089"/>
                      <a:pt x="1301" y="14100"/>
                      <a:pt x="1313" y="14112"/>
                    </a:cubicBezTo>
                    <a:cubicBezTo>
                      <a:pt x="1507" y="14214"/>
                      <a:pt x="1701" y="14283"/>
                      <a:pt x="1918" y="14328"/>
                    </a:cubicBezTo>
                    <a:lnTo>
                      <a:pt x="1883" y="14351"/>
                    </a:lnTo>
                    <a:cubicBezTo>
                      <a:pt x="1849" y="14397"/>
                      <a:pt x="1849" y="14454"/>
                      <a:pt x="1883" y="14500"/>
                    </a:cubicBezTo>
                    <a:cubicBezTo>
                      <a:pt x="2100" y="14728"/>
                      <a:pt x="2465" y="14831"/>
                      <a:pt x="2694" y="14888"/>
                    </a:cubicBezTo>
                    <a:lnTo>
                      <a:pt x="2591" y="14968"/>
                    </a:lnTo>
                    <a:cubicBezTo>
                      <a:pt x="2568" y="14990"/>
                      <a:pt x="2557" y="15025"/>
                      <a:pt x="2557" y="15059"/>
                    </a:cubicBezTo>
                    <a:cubicBezTo>
                      <a:pt x="2568" y="15093"/>
                      <a:pt x="2579" y="15116"/>
                      <a:pt x="2614" y="15139"/>
                    </a:cubicBezTo>
                    <a:cubicBezTo>
                      <a:pt x="2827" y="15219"/>
                      <a:pt x="3054" y="15264"/>
                      <a:pt x="3279" y="15264"/>
                    </a:cubicBezTo>
                    <a:cubicBezTo>
                      <a:pt x="3343" y="15264"/>
                      <a:pt x="3406" y="15260"/>
                      <a:pt x="3470" y="15253"/>
                    </a:cubicBezTo>
                    <a:lnTo>
                      <a:pt x="3470" y="15253"/>
                    </a:lnTo>
                    <a:cubicBezTo>
                      <a:pt x="3447" y="15276"/>
                      <a:pt x="3424" y="15298"/>
                      <a:pt x="3401" y="15321"/>
                    </a:cubicBezTo>
                    <a:cubicBezTo>
                      <a:pt x="3378" y="15344"/>
                      <a:pt x="3367" y="15378"/>
                      <a:pt x="3367" y="15413"/>
                    </a:cubicBezTo>
                    <a:cubicBezTo>
                      <a:pt x="3378" y="15447"/>
                      <a:pt x="3401" y="15481"/>
                      <a:pt x="3435" y="15492"/>
                    </a:cubicBezTo>
                    <a:cubicBezTo>
                      <a:pt x="3590" y="15537"/>
                      <a:pt x="3754" y="15562"/>
                      <a:pt x="3919" y="15562"/>
                    </a:cubicBezTo>
                    <a:cubicBezTo>
                      <a:pt x="4009" y="15562"/>
                      <a:pt x="4100" y="15554"/>
                      <a:pt x="4189" y="15538"/>
                    </a:cubicBezTo>
                    <a:lnTo>
                      <a:pt x="4189" y="15538"/>
                    </a:lnTo>
                    <a:cubicBezTo>
                      <a:pt x="4166" y="15561"/>
                      <a:pt x="4143" y="15595"/>
                      <a:pt x="4120" y="15618"/>
                    </a:cubicBezTo>
                    <a:cubicBezTo>
                      <a:pt x="4109" y="15641"/>
                      <a:pt x="4097" y="15675"/>
                      <a:pt x="4109" y="15709"/>
                    </a:cubicBezTo>
                    <a:cubicBezTo>
                      <a:pt x="4120" y="15744"/>
                      <a:pt x="4143" y="15766"/>
                      <a:pt x="4177" y="15778"/>
                    </a:cubicBezTo>
                    <a:cubicBezTo>
                      <a:pt x="4292" y="15804"/>
                      <a:pt x="4412" y="15818"/>
                      <a:pt x="4532" y="15818"/>
                    </a:cubicBezTo>
                    <a:cubicBezTo>
                      <a:pt x="4674" y="15818"/>
                      <a:pt x="4817" y="15798"/>
                      <a:pt x="4953" y="15755"/>
                    </a:cubicBezTo>
                    <a:lnTo>
                      <a:pt x="4953" y="15755"/>
                    </a:lnTo>
                    <a:lnTo>
                      <a:pt x="4930" y="15926"/>
                    </a:lnTo>
                    <a:cubicBezTo>
                      <a:pt x="4930" y="15960"/>
                      <a:pt x="4942" y="15983"/>
                      <a:pt x="4965" y="16006"/>
                    </a:cubicBezTo>
                    <a:cubicBezTo>
                      <a:pt x="4976" y="16029"/>
                      <a:pt x="5010" y="16040"/>
                      <a:pt x="5045" y="16040"/>
                    </a:cubicBezTo>
                    <a:cubicBezTo>
                      <a:pt x="5261" y="16006"/>
                      <a:pt x="5490" y="15949"/>
                      <a:pt x="5695" y="15858"/>
                    </a:cubicBezTo>
                    <a:lnTo>
                      <a:pt x="5695" y="15858"/>
                    </a:lnTo>
                    <a:cubicBezTo>
                      <a:pt x="5695" y="15915"/>
                      <a:pt x="5695" y="15960"/>
                      <a:pt x="5684" y="16006"/>
                    </a:cubicBezTo>
                    <a:cubicBezTo>
                      <a:pt x="5672" y="16040"/>
                      <a:pt x="5684" y="16063"/>
                      <a:pt x="5706" y="16086"/>
                    </a:cubicBezTo>
                    <a:cubicBezTo>
                      <a:pt x="5718" y="16109"/>
                      <a:pt x="5752" y="16132"/>
                      <a:pt x="5775" y="16132"/>
                    </a:cubicBezTo>
                    <a:cubicBezTo>
                      <a:pt x="6003" y="16097"/>
                      <a:pt x="6231" y="16040"/>
                      <a:pt x="6425" y="15926"/>
                    </a:cubicBezTo>
                    <a:lnTo>
                      <a:pt x="6425" y="15995"/>
                    </a:lnTo>
                    <a:cubicBezTo>
                      <a:pt x="6425" y="16017"/>
                      <a:pt x="6437" y="16052"/>
                      <a:pt x="6460" y="16074"/>
                    </a:cubicBezTo>
                    <a:cubicBezTo>
                      <a:pt x="6476" y="16091"/>
                      <a:pt x="6493" y="16102"/>
                      <a:pt x="6514" y="16102"/>
                    </a:cubicBezTo>
                    <a:cubicBezTo>
                      <a:pt x="6522" y="16102"/>
                      <a:pt x="6530" y="16100"/>
                      <a:pt x="6540" y="16097"/>
                    </a:cubicBezTo>
                    <a:cubicBezTo>
                      <a:pt x="6779" y="16063"/>
                      <a:pt x="7019" y="15972"/>
                      <a:pt x="7224" y="15823"/>
                    </a:cubicBezTo>
                    <a:lnTo>
                      <a:pt x="7224" y="15823"/>
                    </a:lnTo>
                    <a:cubicBezTo>
                      <a:pt x="7224" y="15846"/>
                      <a:pt x="7213" y="15869"/>
                      <a:pt x="7213" y="15903"/>
                    </a:cubicBezTo>
                    <a:cubicBezTo>
                      <a:pt x="7201" y="15926"/>
                      <a:pt x="7213" y="15960"/>
                      <a:pt x="7236" y="15983"/>
                    </a:cubicBezTo>
                    <a:cubicBezTo>
                      <a:pt x="7258" y="16006"/>
                      <a:pt x="7293" y="16017"/>
                      <a:pt x="7327" y="16017"/>
                    </a:cubicBezTo>
                    <a:cubicBezTo>
                      <a:pt x="7635" y="15972"/>
                      <a:pt x="7932" y="15846"/>
                      <a:pt x="8194" y="15664"/>
                    </a:cubicBezTo>
                    <a:lnTo>
                      <a:pt x="8194" y="15664"/>
                    </a:lnTo>
                    <a:cubicBezTo>
                      <a:pt x="8183" y="15698"/>
                      <a:pt x="8194" y="15744"/>
                      <a:pt x="8229" y="15766"/>
                    </a:cubicBezTo>
                    <a:cubicBezTo>
                      <a:pt x="8249" y="15780"/>
                      <a:pt x="8273" y="15785"/>
                      <a:pt x="8296" y="15785"/>
                    </a:cubicBezTo>
                    <a:cubicBezTo>
                      <a:pt x="8312" y="15785"/>
                      <a:pt x="8328" y="15783"/>
                      <a:pt x="8343" y="15778"/>
                    </a:cubicBezTo>
                    <a:cubicBezTo>
                      <a:pt x="8628" y="15618"/>
                      <a:pt x="9370" y="15470"/>
                      <a:pt x="9963" y="15367"/>
                    </a:cubicBezTo>
                    <a:lnTo>
                      <a:pt x="9963" y="15367"/>
                    </a:lnTo>
                    <a:cubicBezTo>
                      <a:pt x="9632" y="15458"/>
                      <a:pt x="9290" y="15538"/>
                      <a:pt x="8947" y="15595"/>
                    </a:cubicBezTo>
                    <a:lnTo>
                      <a:pt x="8890" y="15595"/>
                    </a:lnTo>
                    <a:cubicBezTo>
                      <a:pt x="8685" y="15629"/>
                      <a:pt x="8491" y="15709"/>
                      <a:pt x="8331" y="15835"/>
                    </a:cubicBezTo>
                    <a:cubicBezTo>
                      <a:pt x="8308" y="15835"/>
                      <a:pt x="8286" y="15858"/>
                      <a:pt x="8274" y="15869"/>
                    </a:cubicBezTo>
                    <a:cubicBezTo>
                      <a:pt x="8251" y="15915"/>
                      <a:pt x="8251" y="15972"/>
                      <a:pt x="8308" y="16052"/>
                    </a:cubicBezTo>
                    <a:cubicBezTo>
                      <a:pt x="8069" y="16074"/>
                      <a:pt x="7841" y="16143"/>
                      <a:pt x="7635" y="16268"/>
                    </a:cubicBezTo>
                    <a:cubicBezTo>
                      <a:pt x="7567" y="16314"/>
                      <a:pt x="7578" y="16417"/>
                      <a:pt x="7658" y="16440"/>
                    </a:cubicBezTo>
                    <a:cubicBezTo>
                      <a:pt x="7669" y="16451"/>
                      <a:pt x="7681" y="16463"/>
                      <a:pt x="7692" y="16474"/>
                    </a:cubicBezTo>
                    <a:cubicBezTo>
                      <a:pt x="7407" y="16508"/>
                      <a:pt x="7133" y="16622"/>
                      <a:pt x="6905" y="16805"/>
                    </a:cubicBezTo>
                    <a:cubicBezTo>
                      <a:pt x="6882" y="16828"/>
                      <a:pt x="6859" y="16873"/>
                      <a:pt x="6870" y="16908"/>
                    </a:cubicBezTo>
                    <a:cubicBezTo>
                      <a:pt x="6882" y="16942"/>
                      <a:pt x="6905" y="16965"/>
                      <a:pt x="6939" y="16976"/>
                    </a:cubicBezTo>
                    <a:cubicBezTo>
                      <a:pt x="6688" y="17102"/>
                      <a:pt x="6460" y="17273"/>
                      <a:pt x="6277" y="17478"/>
                    </a:cubicBezTo>
                    <a:cubicBezTo>
                      <a:pt x="6254" y="17501"/>
                      <a:pt x="6243" y="17524"/>
                      <a:pt x="6243" y="17558"/>
                    </a:cubicBezTo>
                    <a:cubicBezTo>
                      <a:pt x="6254" y="17581"/>
                      <a:pt x="6266" y="17615"/>
                      <a:pt x="6288" y="17627"/>
                    </a:cubicBezTo>
                    <a:cubicBezTo>
                      <a:pt x="6357" y="17661"/>
                      <a:pt x="6425" y="17684"/>
                      <a:pt x="6505" y="17706"/>
                    </a:cubicBezTo>
                    <a:cubicBezTo>
                      <a:pt x="6334" y="17809"/>
                      <a:pt x="6174" y="17923"/>
                      <a:pt x="6026" y="18049"/>
                    </a:cubicBezTo>
                    <a:cubicBezTo>
                      <a:pt x="6003" y="18060"/>
                      <a:pt x="5992" y="18094"/>
                      <a:pt x="5980" y="18117"/>
                    </a:cubicBezTo>
                    <a:cubicBezTo>
                      <a:pt x="5980" y="18140"/>
                      <a:pt x="5992" y="18174"/>
                      <a:pt x="6015" y="18197"/>
                    </a:cubicBezTo>
                    <a:cubicBezTo>
                      <a:pt x="6049" y="18231"/>
                      <a:pt x="6094" y="18254"/>
                      <a:pt x="6151" y="18266"/>
                    </a:cubicBezTo>
                    <a:cubicBezTo>
                      <a:pt x="6015" y="18357"/>
                      <a:pt x="5900" y="18482"/>
                      <a:pt x="5843" y="18642"/>
                    </a:cubicBezTo>
                    <a:cubicBezTo>
                      <a:pt x="5832" y="18665"/>
                      <a:pt x="5843" y="18711"/>
                      <a:pt x="5866" y="18734"/>
                    </a:cubicBezTo>
                    <a:cubicBezTo>
                      <a:pt x="5876" y="18752"/>
                      <a:pt x="5900" y="18771"/>
                      <a:pt x="5927" y="18771"/>
                    </a:cubicBezTo>
                    <a:cubicBezTo>
                      <a:pt x="5934" y="18771"/>
                      <a:pt x="5940" y="18770"/>
                      <a:pt x="5946" y="18768"/>
                    </a:cubicBezTo>
                    <a:lnTo>
                      <a:pt x="5969" y="18768"/>
                    </a:lnTo>
                    <a:cubicBezTo>
                      <a:pt x="5467" y="19236"/>
                      <a:pt x="4919" y="19669"/>
                      <a:pt x="4348" y="20057"/>
                    </a:cubicBezTo>
                    <a:cubicBezTo>
                      <a:pt x="4268" y="20103"/>
                      <a:pt x="4303" y="20240"/>
                      <a:pt x="4405" y="20240"/>
                    </a:cubicBezTo>
                    <a:lnTo>
                      <a:pt x="4405" y="20217"/>
                    </a:lnTo>
                    <a:cubicBezTo>
                      <a:pt x="4976" y="20149"/>
                      <a:pt x="5843" y="19669"/>
                      <a:pt x="6186" y="19475"/>
                    </a:cubicBezTo>
                    <a:lnTo>
                      <a:pt x="6186" y="19475"/>
                    </a:lnTo>
                    <a:cubicBezTo>
                      <a:pt x="6186" y="19510"/>
                      <a:pt x="6186" y="19532"/>
                      <a:pt x="6174" y="19567"/>
                    </a:cubicBezTo>
                    <a:cubicBezTo>
                      <a:pt x="6174" y="19601"/>
                      <a:pt x="6186" y="19635"/>
                      <a:pt x="6209" y="19658"/>
                    </a:cubicBezTo>
                    <a:cubicBezTo>
                      <a:pt x="6234" y="19675"/>
                      <a:pt x="6259" y="19685"/>
                      <a:pt x="6284" y="19685"/>
                    </a:cubicBezTo>
                    <a:cubicBezTo>
                      <a:pt x="6293" y="19685"/>
                      <a:pt x="6302" y="19684"/>
                      <a:pt x="6311" y="19681"/>
                    </a:cubicBezTo>
                    <a:cubicBezTo>
                      <a:pt x="6482" y="19589"/>
                      <a:pt x="6654" y="19475"/>
                      <a:pt x="6791" y="19350"/>
                    </a:cubicBezTo>
                    <a:cubicBezTo>
                      <a:pt x="6802" y="19361"/>
                      <a:pt x="6813" y="19384"/>
                      <a:pt x="6825" y="19395"/>
                    </a:cubicBezTo>
                    <a:cubicBezTo>
                      <a:pt x="6838" y="19409"/>
                      <a:pt x="6855" y="19414"/>
                      <a:pt x="6874" y="19414"/>
                    </a:cubicBezTo>
                    <a:cubicBezTo>
                      <a:pt x="6888" y="19414"/>
                      <a:pt x="6902" y="19412"/>
                      <a:pt x="6916" y="19407"/>
                    </a:cubicBezTo>
                    <a:cubicBezTo>
                      <a:pt x="7167" y="19338"/>
                      <a:pt x="7395" y="19201"/>
                      <a:pt x="7578" y="19030"/>
                    </a:cubicBezTo>
                    <a:lnTo>
                      <a:pt x="7578" y="19064"/>
                    </a:lnTo>
                    <a:cubicBezTo>
                      <a:pt x="7578" y="19099"/>
                      <a:pt x="7601" y="19133"/>
                      <a:pt x="7635" y="19144"/>
                    </a:cubicBezTo>
                    <a:cubicBezTo>
                      <a:pt x="7646" y="19156"/>
                      <a:pt x="7664" y="19161"/>
                      <a:pt x="7682" y="19161"/>
                    </a:cubicBezTo>
                    <a:cubicBezTo>
                      <a:pt x="7701" y="19161"/>
                      <a:pt x="7721" y="19156"/>
                      <a:pt x="7738" y="19144"/>
                    </a:cubicBezTo>
                    <a:cubicBezTo>
                      <a:pt x="7932" y="19019"/>
                      <a:pt x="8092" y="18848"/>
                      <a:pt x="8229" y="18654"/>
                    </a:cubicBezTo>
                    <a:cubicBezTo>
                      <a:pt x="8229" y="18688"/>
                      <a:pt x="8251" y="18711"/>
                      <a:pt x="8286" y="18734"/>
                    </a:cubicBezTo>
                    <a:cubicBezTo>
                      <a:pt x="8300" y="18738"/>
                      <a:pt x="8314" y="18741"/>
                      <a:pt x="8328" y="18741"/>
                    </a:cubicBezTo>
                    <a:cubicBezTo>
                      <a:pt x="8348" y="18741"/>
                      <a:pt x="8368" y="18735"/>
                      <a:pt x="8388" y="18722"/>
                    </a:cubicBezTo>
                    <a:cubicBezTo>
                      <a:pt x="8537" y="18608"/>
                      <a:pt x="8662" y="18460"/>
                      <a:pt x="8765" y="18300"/>
                    </a:cubicBezTo>
                    <a:cubicBezTo>
                      <a:pt x="8776" y="18323"/>
                      <a:pt x="8799" y="18357"/>
                      <a:pt x="8822" y="18357"/>
                    </a:cubicBezTo>
                    <a:cubicBezTo>
                      <a:pt x="8835" y="18366"/>
                      <a:pt x="8850" y="18369"/>
                      <a:pt x="8864" y="18369"/>
                    </a:cubicBezTo>
                    <a:cubicBezTo>
                      <a:pt x="8888" y="18369"/>
                      <a:pt x="8911" y="18360"/>
                      <a:pt x="8925" y="18346"/>
                    </a:cubicBezTo>
                    <a:cubicBezTo>
                      <a:pt x="9073" y="18220"/>
                      <a:pt x="9199" y="18049"/>
                      <a:pt x="9278" y="17866"/>
                    </a:cubicBezTo>
                    <a:lnTo>
                      <a:pt x="9336" y="17923"/>
                    </a:lnTo>
                    <a:cubicBezTo>
                      <a:pt x="9355" y="17942"/>
                      <a:pt x="9378" y="17951"/>
                      <a:pt x="9400" y="17951"/>
                    </a:cubicBezTo>
                    <a:cubicBezTo>
                      <a:pt x="9432" y="17951"/>
                      <a:pt x="9464" y="17934"/>
                      <a:pt x="9484" y="17900"/>
                    </a:cubicBezTo>
                    <a:cubicBezTo>
                      <a:pt x="9564" y="17763"/>
                      <a:pt x="9632" y="17615"/>
                      <a:pt x="9678" y="17467"/>
                    </a:cubicBezTo>
                    <a:cubicBezTo>
                      <a:pt x="9689" y="17478"/>
                      <a:pt x="9701" y="17490"/>
                      <a:pt x="9712" y="17501"/>
                    </a:cubicBezTo>
                    <a:cubicBezTo>
                      <a:pt x="9730" y="17525"/>
                      <a:pt x="9755" y="17537"/>
                      <a:pt x="9782" y="17537"/>
                    </a:cubicBezTo>
                    <a:cubicBezTo>
                      <a:pt x="9804" y="17537"/>
                      <a:pt x="9828" y="17528"/>
                      <a:pt x="9849" y="17512"/>
                    </a:cubicBezTo>
                    <a:cubicBezTo>
                      <a:pt x="9997" y="17398"/>
                      <a:pt x="10089" y="17147"/>
                      <a:pt x="10169" y="16930"/>
                    </a:cubicBezTo>
                    <a:cubicBezTo>
                      <a:pt x="10328" y="16440"/>
                      <a:pt x="10534" y="15960"/>
                      <a:pt x="10796" y="15504"/>
                    </a:cubicBezTo>
                    <a:lnTo>
                      <a:pt x="10796" y="15504"/>
                    </a:lnTo>
                    <a:cubicBezTo>
                      <a:pt x="10785" y="16200"/>
                      <a:pt x="10682" y="17843"/>
                      <a:pt x="9997" y="18517"/>
                    </a:cubicBezTo>
                    <a:cubicBezTo>
                      <a:pt x="9952" y="18574"/>
                      <a:pt x="9975" y="18631"/>
                      <a:pt x="9997" y="18676"/>
                    </a:cubicBezTo>
                    <a:cubicBezTo>
                      <a:pt x="10074" y="18885"/>
                      <a:pt x="10278" y="19019"/>
                      <a:pt x="10496" y="19019"/>
                    </a:cubicBezTo>
                    <a:cubicBezTo>
                      <a:pt x="10505" y="19019"/>
                      <a:pt x="10514" y="19019"/>
                      <a:pt x="10522" y="19019"/>
                    </a:cubicBezTo>
                    <a:cubicBezTo>
                      <a:pt x="10557" y="19019"/>
                      <a:pt x="10591" y="18996"/>
                      <a:pt x="10602" y="18973"/>
                    </a:cubicBezTo>
                    <a:cubicBezTo>
                      <a:pt x="10636" y="18916"/>
                      <a:pt x="11321" y="17741"/>
                      <a:pt x="11161" y="15755"/>
                    </a:cubicBezTo>
                    <a:lnTo>
                      <a:pt x="11161" y="15755"/>
                    </a:lnTo>
                    <a:cubicBezTo>
                      <a:pt x="11344" y="16120"/>
                      <a:pt x="11504" y="16508"/>
                      <a:pt x="11629" y="16908"/>
                    </a:cubicBezTo>
                    <a:cubicBezTo>
                      <a:pt x="11698" y="17102"/>
                      <a:pt x="11789" y="17353"/>
                      <a:pt x="11949" y="17478"/>
                    </a:cubicBezTo>
                    <a:cubicBezTo>
                      <a:pt x="11964" y="17488"/>
                      <a:pt x="11984" y="17494"/>
                      <a:pt x="12005" y="17494"/>
                    </a:cubicBezTo>
                    <a:cubicBezTo>
                      <a:pt x="12030" y="17494"/>
                      <a:pt x="12056" y="17486"/>
                      <a:pt x="12074" y="17467"/>
                    </a:cubicBezTo>
                    <a:lnTo>
                      <a:pt x="12120" y="17433"/>
                    </a:lnTo>
                    <a:cubicBezTo>
                      <a:pt x="12166" y="17581"/>
                      <a:pt x="12223" y="17729"/>
                      <a:pt x="12303" y="17866"/>
                    </a:cubicBezTo>
                    <a:cubicBezTo>
                      <a:pt x="12325" y="17889"/>
                      <a:pt x="12348" y="17912"/>
                      <a:pt x="12371" y="17912"/>
                    </a:cubicBezTo>
                    <a:cubicBezTo>
                      <a:pt x="12405" y="17912"/>
                      <a:pt x="12440" y="17900"/>
                      <a:pt x="12462" y="17889"/>
                    </a:cubicBezTo>
                    <a:lnTo>
                      <a:pt x="12520" y="17832"/>
                    </a:lnTo>
                    <a:cubicBezTo>
                      <a:pt x="12599" y="18015"/>
                      <a:pt x="12714" y="18186"/>
                      <a:pt x="12862" y="18311"/>
                    </a:cubicBezTo>
                    <a:cubicBezTo>
                      <a:pt x="12883" y="18325"/>
                      <a:pt x="12904" y="18335"/>
                      <a:pt x="12925" y="18335"/>
                    </a:cubicBezTo>
                    <a:cubicBezTo>
                      <a:pt x="12938" y="18335"/>
                      <a:pt x="12952" y="18331"/>
                      <a:pt x="12965" y="18323"/>
                    </a:cubicBezTo>
                    <a:cubicBezTo>
                      <a:pt x="12999" y="18323"/>
                      <a:pt x="13022" y="18288"/>
                      <a:pt x="13022" y="18266"/>
                    </a:cubicBezTo>
                    <a:cubicBezTo>
                      <a:pt x="13124" y="18425"/>
                      <a:pt x="13250" y="18574"/>
                      <a:pt x="13398" y="18688"/>
                    </a:cubicBezTo>
                    <a:cubicBezTo>
                      <a:pt x="13418" y="18701"/>
                      <a:pt x="13442" y="18707"/>
                      <a:pt x="13466" y="18707"/>
                    </a:cubicBezTo>
                    <a:cubicBezTo>
                      <a:pt x="13482" y="18707"/>
                      <a:pt x="13498" y="18704"/>
                      <a:pt x="13512" y="18699"/>
                    </a:cubicBezTo>
                    <a:cubicBezTo>
                      <a:pt x="13535" y="18676"/>
                      <a:pt x="13558" y="18654"/>
                      <a:pt x="13569" y="18619"/>
                    </a:cubicBezTo>
                    <a:cubicBezTo>
                      <a:pt x="13695" y="18813"/>
                      <a:pt x="13866" y="18985"/>
                      <a:pt x="14060" y="19122"/>
                    </a:cubicBezTo>
                    <a:cubicBezTo>
                      <a:pt x="14077" y="19127"/>
                      <a:pt x="14094" y="19130"/>
                      <a:pt x="14112" y="19130"/>
                    </a:cubicBezTo>
                    <a:cubicBezTo>
                      <a:pt x="14129" y="19130"/>
                      <a:pt x="14146" y="19127"/>
                      <a:pt x="14163" y="19122"/>
                    </a:cubicBezTo>
                    <a:cubicBezTo>
                      <a:pt x="14197" y="19099"/>
                      <a:pt x="14209" y="19064"/>
                      <a:pt x="14209" y="19030"/>
                    </a:cubicBezTo>
                    <a:lnTo>
                      <a:pt x="14209" y="18996"/>
                    </a:lnTo>
                    <a:cubicBezTo>
                      <a:pt x="14403" y="19167"/>
                      <a:pt x="14631" y="19304"/>
                      <a:pt x="14882" y="19384"/>
                    </a:cubicBezTo>
                    <a:cubicBezTo>
                      <a:pt x="14905" y="19384"/>
                      <a:pt x="14939" y="19384"/>
                      <a:pt x="14962" y="19361"/>
                    </a:cubicBezTo>
                    <a:cubicBezTo>
                      <a:pt x="14973" y="19350"/>
                      <a:pt x="14996" y="19327"/>
                      <a:pt x="14996" y="19316"/>
                    </a:cubicBezTo>
                    <a:cubicBezTo>
                      <a:pt x="15144" y="19441"/>
                      <a:pt x="15304" y="19555"/>
                      <a:pt x="15475" y="19646"/>
                    </a:cubicBezTo>
                    <a:cubicBezTo>
                      <a:pt x="15489" y="19651"/>
                      <a:pt x="15504" y="19654"/>
                      <a:pt x="15518" y="19654"/>
                    </a:cubicBezTo>
                    <a:cubicBezTo>
                      <a:pt x="15538" y="19654"/>
                      <a:pt x="15558" y="19648"/>
                      <a:pt x="15578" y="19635"/>
                    </a:cubicBezTo>
                    <a:cubicBezTo>
                      <a:pt x="15601" y="19601"/>
                      <a:pt x="15624" y="19567"/>
                      <a:pt x="15612" y="19532"/>
                    </a:cubicBezTo>
                    <a:cubicBezTo>
                      <a:pt x="15612" y="19498"/>
                      <a:pt x="15601" y="19475"/>
                      <a:pt x="15601" y="19441"/>
                    </a:cubicBezTo>
                    <a:lnTo>
                      <a:pt x="15601" y="19441"/>
                    </a:lnTo>
                    <a:cubicBezTo>
                      <a:pt x="15943" y="19646"/>
                      <a:pt x="16810" y="20114"/>
                      <a:pt x="17381" y="20183"/>
                    </a:cubicBezTo>
                    <a:cubicBezTo>
                      <a:pt x="17386" y="20183"/>
                      <a:pt x="17390" y="20184"/>
                      <a:pt x="17394" y="20184"/>
                    </a:cubicBezTo>
                    <a:cubicBezTo>
                      <a:pt x="17499" y="20184"/>
                      <a:pt x="17537" y="20055"/>
                      <a:pt x="17450" y="20000"/>
                    </a:cubicBezTo>
                    <a:cubicBezTo>
                      <a:pt x="16879" y="19612"/>
                      <a:pt x="16343" y="19179"/>
                      <a:pt x="15840" y="18711"/>
                    </a:cubicBezTo>
                    <a:lnTo>
                      <a:pt x="15863" y="18711"/>
                    </a:lnTo>
                    <a:cubicBezTo>
                      <a:pt x="15898" y="18711"/>
                      <a:pt x="15920" y="18699"/>
                      <a:pt x="15943" y="18676"/>
                    </a:cubicBezTo>
                    <a:cubicBezTo>
                      <a:pt x="15966" y="18654"/>
                      <a:pt x="15977" y="18619"/>
                      <a:pt x="15966" y="18585"/>
                    </a:cubicBezTo>
                    <a:cubicBezTo>
                      <a:pt x="15898" y="18437"/>
                      <a:pt x="15795" y="18300"/>
                      <a:pt x="15658" y="18209"/>
                    </a:cubicBezTo>
                    <a:cubicBezTo>
                      <a:pt x="15704" y="18197"/>
                      <a:pt x="15749" y="18174"/>
                      <a:pt x="15795" y="18140"/>
                    </a:cubicBezTo>
                    <a:cubicBezTo>
                      <a:pt x="15806" y="18117"/>
                      <a:pt x="15818" y="18094"/>
                      <a:pt x="15818" y="18060"/>
                    </a:cubicBezTo>
                    <a:cubicBezTo>
                      <a:pt x="15818" y="18037"/>
                      <a:pt x="15806" y="18015"/>
                      <a:pt x="15783" y="17992"/>
                    </a:cubicBezTo>
                    <a:cubicBezTo>
                      <a:pt x="15635" y="17866"/>
                      <a:pt x="15464" y="17752"/>
                      <a:pt x="15304" y="17649"/>
                    </a:cubicBezTo>
                    <a:cubicBezTo>
                      <a:pt x="15373" y="17638"/>
                      <a:pt x="15452" y="17615"/>
                      <a:pt x="15521" y="17569"/>
                    </a:cubicBezTo>
                    <a:cubicBezTo>
                      <a:pt x="15544" y="17558"/>
                      <a:pt x="15555" y="17535"/>
                      <a:pt x="15567" y="17501"/>
                    </a:cubicBezTo>
                    <a:cubicBezTo>
                      <a:pt x="15567" y="17478"/>
                      <a:pt x="15555" y="17444"/>
                      <a:pt x="15532" y="17421"/>
                    </a:cubicBezTo>
                    <a:cubicBezTo>
                      <a:pt x="15338" y="17216"/>
                      <a:pt x="15110" y="17056"/>
                      <a:pt x="14870" y="16930"/>
                    </a:cubicBezTo>
                    <a:cubicBezTo>
                      <a:pt x="14905" y="16919"/>
                      <a:pt x="14927" y="16885"/>
                      <a:pt x="14939" y="16851"/>
                    </a:cubicBezTo>
                    <a:cubicBezTo>
                      <a:pt x="14939" y="16816"/>
                      <a:pt x="14927" y="16771"/>
                      <a:pt x="14893" y="16748"/>
                    </a:cubicBezTo>
                    <a:cubicBezTo>
                      <a:pt x="14676" y="16577"/>
                      <a:pt x="14403" y="16463"/>
                      <a:pt x="14117" y="16417"/>
                    </a:cubicBezTo>
                    <a:cubicBezTo>
                      <a:pt x="14129" y="16405"/>
                      <a:pt x="14140" y="16394"/>
                      <a:pt x="14151" y="16394"/>
                    </a:cubicBezTo>
                    <a:cubicBezTo>
                      <a:pt x="14186" y="16383"/>
                      <a:pt x="14209" y="16348"/>
                      <a:pt x="14220" y="16314"/>
                    </a:cubicBezTo>
                    <a:cubicBezTo>
                      <a:pt x="14220" y="16268"/>
                      <a:pt x="14197" y="16234"/>
                      <a:pt x="14174" y="16211"/>
                    </a:cubicBezTo>
                    <a:cubicBezTo>
                      <a:pt x="13969" y="16097"/>
                      <a:pt x="13741" y="16017"/>
                      <a:pt x="13501" y="15995"/>
                    </a:cubicBezTo>
                    <a:cubicBezTo>
                      <a:pt x="13547" y="15915"/>
                      <a:pt x="13558" y="15869"/>
                      <a:pt x="13524" y="15823"/>
                    </a:cubicBezTo>
                    <a:cubicBezTo>
                      <a:pt x="13512" y="15801"/>
                      <a:pt x="13501" y="15789"/>
                      <a:pt x="13478" y="15778"/>
                    </a:cubicBezTo>
                    <a:cubicBezTo>
                      <a:pt x="13461" y="15769"/>
                      <a:pt x="13443" y="15754"/>
                      <a:pt x="13426" y="15742"/>
                    </a:cubicBezTo>
                    <a:lnTo>
                      <a:pt x="13426" y="15742"/>
                    </a:lnTo>
                    <a:lnTo>
                      <a:pt x="13467" y="15766"/>
                    </a:lnTo>
                    <a:cubicBezTo>
                      <a:pt x="13481" y="15771"/>
                      <a:pt x="13497" y="15774"/>
                      <a:pt x="13514" y="15774"/>
                    </a:cubicBezTo>
                    <a:cubicBezTo>
                      <a:pt x="13537" y="15774"/>
                      <a:pt x="13561" y="15768"/>
                      <a:pt x="13581" y="15755"/>
                    </a:cubicBezTo>
                    <a:cubicBezTo>
                      <a:pt x="13615" y="15732"/>
                      <a:pt x="13626" y="15686"/>
                      <a:pt x="13615" y="15652"/>
                    </a:cubicBezTo>
                    <a:lnTo>
                      <a:pt x="13615" y="15652"/>
                    </a:lnTo>
                    <a:cubicBezTo>
                      <a:pt x="13878" y="15835"/>
                      <a:pt x="14174" y="15960"/>
                      <a:pt x="14482" y="16006"/>
                    </a:cubicBezTo>
                    <a:cubicBezTo>
                      <a:pt x="14517" y="16006"/>
                      <a:pt x="14551" y="15995"/>
                      <a:pt x="14574" y="15972"/>
                    </a:cubicBezTo>
                    <a:cubicBezTo>
                      <a:pt x="14597" y="15949"/>
                      <a:pt x="14608" y="15915"/>
                      <a:pt x="14597" y="15892"/>
                    </a:cubicBezTo>
                    <a:cubicBezTo>
                      <a:pt x="14597" y="15858"/>
                      <a:pt x="14585" y="15835"/>
                      <a:pt x="14585" y="15812"/>
                    </a:cubicBezTo>
                    <a:lnTo>
                      <a:pt x="14585" y="15812"/>
                    </a:lnTo>
                    <a:cubicBezTo>
                      <a:pt x="14791" y="15960"/>
                      <a:pt x="15030" y="16052"/>
                      <a:pt x="15270" y="16086"/>
                    </a:cubicBezTo>
                    <a:cubicBezTo>
                      <a:pt x="15279" y="16089"/>
                      <a:pt x="15287" y="16090"/>
                      <a:pt x="15295" y="16090"/>
                    </a:cubicBezTo>
                    <a:cubicBezTo>
                      <a:pt x="15316" y="16090"/>
                      <a:pt x="15333" y="16080"/>
                      <a:pt x="15350" y="16063"/>
                    </a:cubicBezTo>
                    <a:cubicBezTo>
                      <a:pt x="15373" y="16040"/>
                      <a:pt x="15384" y="16006"/>
                      <a:pt x="15384" y="15983"/>
                    </a:cubicBezTo>
                    <a:lnTo>
                      <a:pt x="15384" y="15915"/>
                    </a:lnTo>
                    <a:cubicBezTo>
                      <a:pt x="15578" y="16017"/>
                      <a:pt x="15806" y="16086"/>
                      <a:pt x="16034" y="16120"/>
                    </a:cubicBezTo>
                    <a:cubicBezTo>
                      <a:pt x="16057" y="16120"/>
                      <a:pt x="16092" y="16097"/>
                      <a:pt x="16103" y="16074"/>
                    </a:cubicBezTo>
                    <a:cubicBezTo>
                      <a:pt x="16126" y="16052"/>
                      <a:pt x="16137" y="16029"/>
                      <a:pt x="16126" y="15995"/>
                    </a:cubicBezTo>
                    <a:cubicBezTo>
                      <a:pt x="16114" y="15949"/>
                      <a:pt x="16114" y="15903"/>
                      <a:pt x="16114" y="15846"/>
                    </a:cubicBezTo>
                    <a:lnTo>
                      <a:pt x="16114" y="15846"/>
                    </a:lnTo>
                    <a:cubicBezTo>
                      <a:pt x="16320" y="15938"/>
                      <a:pt x="16548" y="15995"/>
                      <a:pt x="16765" y="16029"/>
                    </a:cubicBezTo>
                    <a:cubicBezTo>
                      <a:pt x="16799" y="16029"/>
                      <a:pt x="16833" y="16017"/>
                      <a:pt x="16845" y="15995"/>
                    </a:cubicBezTo>
                    <a:cubicBezTo>
                      <a:pt x="16868" y="15972"/>
                      <a:pt x="16879" y="15949"/>
                      <a:pt x="16879" y="15915"/>
                    </a:cubicBezTo>
                    <a:lnTo>
                      <a:pt x="16856" y="15744"/>
                    </a:lnTo>
                    <a:lnTo>
                      <a:pt x="16856" y="15744"/>
                    </a:lnTo>
                    <a:cubicBezTo>
                      <a:pt x="16992" y="15787"/>
                      <a:pt x="17135" y="15807"/>
                      <a:pt x="17277" y="15807"/>
                    </a:cubicBezTo>
                    <a:cubicBezTo>
                      <a:pt x="17397" y="15807"/>
                      <a:pt x="17517" y="15792"/>
                      <a:pt x="17632" y="15766"/>
                    </a:cubicBezTo>
                    <a:cubicBezTo>
                      <a:pt x="17666" y="15755"/>
                      <a:pt x="17689" y="15732"/>
                      <a:pt x="17701" y="15698"/>
                    </a:cubicBezTo>
                    <a:cubicBezTo>
                      <a:pt x="17712" y="15664"/>
                      <a:pt x="17701" y="15629"/>
                      <a:pt x="17689" y="15607"/>
                    </a:cubicBezTo>
                    <a:cubicBezTo>
                      <a:pt x="17666" y="15584"/>
                      <a:pt x="17644" y="15550"/>
                      <a:pt x="17621" y="15527"/>
                    </a:cubicBezTo>
                    <a:lnTo>
                      <a:pt x="17621" y="15527"/>
                    </a:lnTo>
                    <a:cubicBezTo>
                      <a:pt x="17710" y="15543"/>
                      <a:pt x="17800" y="15550"/>
                      <a:pt x="17890" y="15550"/>
                    </a:cubicBezTo>
                    <a:cubicBezTo>
                      <a:pt x="18055" y="15550"/>
                      <a:pt x="18219" y="15525"/>
                      <a:pt x="18374" y="15481"/>
                    </a:cubicBezTo>
                    <a:cubicBezTo>
                      <a:pt x="18408" y="15470"/>
                      <a:pt x="18431" y="15435"/>
                      <a:pt x="18442" y="15401"/>
                    </a:cubicBezTo>
                    <a:cubicBezTo>
                      <a:pt x="18442" y="15367"/>
                      <a:pt x="18431" y="15333"/>
                      <a:pt x="18408" y="15310"/>
                    </a:cubicBezTo>
                    <a:cubicBezTo>
                      <a:pt x="18385" y="15287"/>
                      <a:pt x="18363" y="15264"/>
                      <a:pt x="18340" y="15241"/>
                    </a:cubicBezTo>
                    <a:lnTo>
                      <a:pt x="18340" y="15241"/>
                    </a:lnTo>
                    <a:cubicBezTo>
                      <a:pt x="18403" y="15249"/>
                      <a:pt x="18467" y="15253"/>
                      <a:pt x="18530" y="15253"/>
                    </a:cubicBezTo>
                    <a:cubicBezTo>
                      <a:pt x="18755" y="15253"/>
                      <a:pt x="18982" y="15207"/>
                      <a:pt x="19196" y="15127"/>
                    </a:cubicBezTo>
                    <a:cubicBezTo>
                      <a:pt x="19230" y="15104"/>
                      <a:pt x="19241" y="15082"/>
                      <a:pt x="19253" y="15047"/>
                    </a:cubicBezTo>
                    <a:cubicBezTo>
                      <a:pt x="19253" y="15013"/>
                      <a:pt x="19241" y="14979"/>
                      <a:pt x="19218" y="14956"/>
                    </a:cubicBezTo>
                    <a:lnTo>
                      <a:pt x="19116" y="14876"/>
                    </a:lnTo>
                    <a:cubicBezTo>
                      <a:pt x="19355" y="14819"/>
                      <a:pt x="19709" y="14716"/>
                      <a:pt x="19926" y="14488"/>
                    </a:cubicBezTo>
                    <a:cubicBezTo>
                      <a:pt x="19960" y="14443"/>
                      <a:pt x="19960" y="14385"/>
                      <a:pt x="19926" y="14340"/>
                    </a:cubicBezTo>
                    <a:lnTo>
                      <a:pt x="19903" y="14317"/>
                    </a:lnTo>
                    <a:cubicBezTo>
                      <a:pt x="20109" y="14271"/>
                      <a:pt x="20303" y="14203"/>
                      <a:pt x="20497" y="14100"/>
                    </a:cubicBezTo>
                    <a:cubicBezTo>
                      <a:pt x="20508" y="14089"/>
                      <a:pt x="20519" y="14077"/>
                      <a:pt x="20531" y="14055"/>
                    </a:cubicBezTo>
                    <a:cubicBezTo>
                      <a:pt x="20542" y="14009"/>
                      <a:pt x="20542" y="13952"/>
                      <a:pt x="20531" y="13895"/>
                    </a:cubicBezTo>
                    <a:cubicBezTo>
                      <a:pt x="20816" y="13792"/>
                      <a:pt x="21455" y="13495"/>
                      <a:pt x="21786" y="13027"/>
                    </a:cubicBezTo>
                    <a:cubicBezTo>
                      <a:pt x="21827" y="12955"/>
                      <a:pt x="21776" y="12864"/>
                      <a:pt x="21698" y="12864"/>
                    </a:cubicBezTo>
                    <a:cubicBezTo>
                      <a:pt x="21689" y="12864"/>
                      <a:pt x="21681" y="12865"/>
                      <a:pt x="21672" y="12868"/>
                    </a:cubicBezTo>
                    <a:cubicBezTo>
                      <a:pt x="21377" y="12954"/>
                      <a:pt x="20884" y="12974"/>
                      <a:pt x="20489" y="12974"/>
                    </a:cubicBezTo>
                    <a:cubicBezTo>
                      <a:pt x="20151" y="12974"/>
                      <a:pt x="19886" y="12959"/>
                      <a:pt x="19880" y="12959"/>
                    </a:cubicBezTo>
                    <a:cubicBezTo>
                      <a:pt x="19892" y="12948"/>
                      <a:pt x="19903" y="12936"/>
                      <a:pt x="19903" y="12913"/>
                    </a:cubicBezTo>
                    <a:cubicBezTo>
                      <a:pt x="19915" y="12868"/>
                      <a:pt x="19892" y="12822"/>
                      <a:pt x="19858" y="12811"/>
                    </a:cubicBezTo>
                    <a:cubicBezTo>
                      <a:pt x="19763" y="12769"/>
                      <a:pt x="19665" y="12749"/>
                      <a:pt x="19567" y="12749"/>
                    </a:cubicBezTo>
                    <a:cubicBezTo>
                      <a:pt x="19477" y="12749"/>
                      <a:pt x="19386" y="12766"/>
                      <a:pt x="19298" y="12799"/>
                    </a:cubicBezTo>
                    <a:cubicBezTo>
                      <a:pt x="19321" y="12719"/>
                      <a:pt x="19344" y="12639"/>
                      <a:pt x="19333" y="12560"/>
                    </a:cubicBezTo>
                    <a:cubicBezTo>
                      <a:pt x="19333" y="12525"/>
                      <a:pt x="19310" y="12502"/>
                      <a:pt x="19287" y="12491"/>
                    </a:cubicBezTo>
                    <a:cubicBezTo>
                      <a:pt x="19271" y="12483"/>
                      <a:pt x="19255" y="12475"/>
                      <a:pt x="19239" y="12475"/>
                    </a:cubicBezTo>
                    <a:cubicBezTo>
                      <a:pt x="19232" y="12475"/>
                      <a:pt x="19225" y="12476"/>
                      <a:pt x="19218" y="12480"/>
                    </a:cubicBezTo>
                    <a:cubicBezTo>
                      <a:pt x="18990" y="12525"/>
                      <a:pt x="18762" y="12582"/>
                      <a:pt x="18545" y="12674"/>
                    </a:cubicBezTo>
                    <a:cubicBezTo>
                      <a:pt x="18591" y="12560"/>
                      <a:pt x="18625" y="12434"/>
                      <a:pt x="18636" y="12320"/>
                    </a:cubicBezTo>
                    <a:cubicBezTo>
                      <a:pt x="18636" y="12286"/>
                      <a:pt x="18625" y="12263"/>
                      <a:pt x="18602" y="12240"/>
                    </a:cubicBezTo>
                    <a:cubicBezTo>
                      <a:pt x="18591" y="12229"/>
                      <a:pt x="18568" y="12217"/>
                      <a:pt x="18534" y="12217"/>
                    </a:cubicBezTo>
                    <a:cubicBezTo>
                      <a:pt x="18191" y="12229"/>
                      <a:pt x="17849" y="12320"/>
                      <a:pt x="17541" y="12480"/>
                    </a:cubicBezTo>
                    <a:lnTo>
                      <a:pt x="17575" y="12377"/>
                    </a:lnTo>
                    <a:cubicBezTo>
                      <a:pt x="17598" y="12343"/>
                      <a:pt x="17587" y="12308"/>
                      <a:pt x="17564" y="12286"/>
                    </a:cubicBezTo>
                    <a:cubicBezTo>
                      <a:pt x="17547" y="12260"/>
                      <a:pt x="17523" y="12247"/>
                      <a:pt x="17498" y="12247"/>
                    </a:cubicBezTo>
                    <a:cubicBezTo>
                      <a:pt x="17490" y="12247"/>
                      <a:pt x="17481" y="12249"/>
                      <a:pt x="17472" y="12251"/>
                    </a:cubicBezTo>
                    <a:cubicBezTo>
                      <a:pt x="17107" y="12320"/>
                      <a:pt x="16788" y="12502"/>
                      <a:pt x="16548" y="12788"/>
                    </a:cubicBezTo>
                    <a:cubicBezTo>
                      <a:pt x="16537" y="12731"/>
                      <a:pt x="16525" y="12674"/>
                      <a:pt x="16525" y="12617"/>
                    </a:cubicBezTo>
                    <a:cubicBezTo>
                      <a:pt x="16537" y="12582"/>
                      <a:pt x="16525" y="12548"/>
                      <a:pt x="16502" y="12525"/>
                    </a:cubicBezTo>
                    <a:cubicBezTo>
                      <a:pt x="16477" y="12509"/>
                      <a:pt x="16452" y="12498"/>
                      <a:pt x="16427" y="12498"/>
                    </a:cubicBezTo>
                    <a:cubicBezTo>
                      <a:pt x="16418" y="12498"/>
                      <a:pt x="16409" y="12499"/>
                      <a:pt x="16400" y="12502"/>
                    </a:cubicBezTo>
                    <a:cubicBezTo>
                      <a:pt x="16103" y="12617"/>
                      <a:pt x="15829" y="12799"/>
                      <a:pt x="15635" y="13050"/>
                    </a:cubicBezTo>
                    <a:cubicBezTo>
                      <a:pt x="15578" y="12868"/>
                      <a:pt x="15521" y="12822"/>
                      <a:pt x="15464" y="12822"/>
                    </a:cubicBezTo>
                    <a:cubicBezTo>
                      <a:pt x="15430" y="12822"/>
                      <a:pt x="15407" y="12822"/>
                      <a:pt x="15384" y="12845"/>
                    </a:cubicBezTo>
                    <a:cubicBezTo>
                      <a:pt x="15110" y="12913"/>
                      <a:pt x="14882" y="13096"/>
                      <a:pt x="14745" y="13336"/>
                    </a:cubicBezTo>
                    <a:cubicBezTo>
                      <a:pt x="14692" y="13316"/>
                      <a:pt x="14639" y="13303"/>
                      <a:pt x="14583" y="13303"/>
                    </a:cubicBezTo>
                    <a:cubicBezTo>
                      <a:pt x="14544" y="13303"/>
                      <a:pt x="14503" y="13310"/>
                      <a:pt x="14460" y="13324"/>
                    </a:cubicBezTo>
                    <a:cubicBezTo>
                      <a:pt x="14448" y="13324"/>
                      <a:pt x="14448" y="13324"/>
                      <a:pt x="14437" y="13336"/>
                    </a:cubicBezTo>
                    <a:cubicBezTo>
                      <a:pt x="14300" y="13438"/>
                      <a:pt x="14186" y="13552"/>
                      <a:pt x="14083" y="13678"/>
                    </a:cubicBezTo>
                    <a:cubicBezTo>
                      <a:pt x="14037" y="13587"/>
                      <a:pt x="14003" y="13564"/>
                      <a:pt x="13946" y="13564"/>
                    </a:cubicBezTo>
                    <a:cubicBezTo>
                      <a:pt x="13912" y="13564"/>
                      <a:pt x="13878" y="13575"/>
                      <a:pt x="13855" y="13609"/>
                    </a:cubicBezTo>
                    <a:cubicBezTo>
                      <a:pt x="13684" y="13735"/>
                      <a:pt x="13524" y="13895"/>
                      <a:pt x="13375" y="14055"/>
                    </a:cubicBezTo>
                    <a:cubicBezTo>
                      <a:pt x="13353" y="14020"/>
                      <a:pt x="13318" y="13986"/>
                      <a:pt x="13273" y="13975"/>
                    </a:cubicBezTo>
                    <a:cubicBezTo>
                      <a:pt x="13265" y="13973"/>
                      <a:pt x="13257" y="13972"/>
                      <a:pt x="13249" y="13972"/>
                    </a:cubicBezTo>
                    <a:cubicBezTo>
                      <a:pt x="13211" y="13972"/>
                      <a:pt x="13175" y="13992"/>
                      <a:pt x="13147" y="14020"/>
                    </a:cubicBezTo>
                    <a:cubicBezTo>
                      <a:pt x="13067" y="14089"/>
                      <a:pt x="12234" y="14739"/>
                      <a:pt x="11344" y="14888"/>
                    </a:cubicBezTo>
                    <a:cubicBezTo>
                      <a:pt x="12074" y="14112"/>
                      <a:pt x="13296" y="13735"/>
                      <a:pt x="13410" y="13701"/>
                    </a:cubicBezTo>
                    <a:cubicBezTo>
                      <a:pt x="13455" y="13701"/>
                      <a:pt x="13501" y="13667"/>
                      <a:pt x="13524" y="13621"/>
                    </a:cubicBezTo>
                    <a:cubicBezTo>
                      <a:pt x="13547" y="13564"/>
                      <a:pt x="13535" y="13507"/>
                      <a:pt x="13501" y="13461"/>
                    </a:cubicBezTo>
                    <a:cubicBezTo>
                      <a:pt x="13763" y="13438"/>
                      <a:pt x="14015" y="13381"/>
                      <a:pt x="14266" y="13313"/>
                    </a:cubicBezTo>
                    <a:cubicBezTo>
                      <a:pt x="14300" y="13313"/>
                      <a:pt x="14334" y="13290"/>
                      <a:pt x="14357" y="13256"/>
                    </a:cubicBezTo>
                    <a:cubicBezTo>
                      <a:pt x="14403" y="13210"/>
                      <a:pt x="14391" y="13153"/>
                      <a:pt x="14323" y="13039"/>
                    </a:cubicBezTo>
                    <a:cubicBezTo>
                      <a:pt x="14517" y="13039"/>
                      <a:pt x="14711" y="13005"/>
                      <a:pt x="14905" y="12948"/>
                    </a:cubicBezTo>
                    <a:cubicBezTo>
                      <a:pt x="14916" y="12936"/>
                      <a:pt x="14927" y="12936"/>
                      <a:pt x="14927" y="12925"/>
                    </a:cubicBezTo>
                    <a:cubicBezTo>
                      <a:pt x="15019" y="12856"/>
                      <a:pt x="15076" y="12754"/>
                      <a:pt x="15099" y="12639"/>
                    </a:cubicBezTo>
                    <a:cubicBezTo>
                      <a:pt x="15144" y="12644"/>
                      <a:pt x="15189" y="12646"/>
                      <a:pt x="15233" y="12646"/>
                    </a:cubicBezTo>
                    <a:cubicBezTo>
                      <a:pt x="15515" y="12646"/>
                      <a:pt x="15783" y="12553"/>
                      <a:pt x="16000" y="12366"/>
                    </a:cubicBezTo>
                    <a:cubicBezTo>
                      <a:pt x="16023" y="12366"/>
                      <a:pt x="16046" y="12343"/>
                      <a:pt x="16057" y="12320"/>
                    </a:cubicBezTo>
                    <a:cubicBezTo>
                      <a:pt x="16103" y="12251"/>
                      <a:pt x="16092" y="12183"/>
                      <a:pt x="15943" y="12000"/>
                    </a:cubicBezTo>
                    <a:cubicBezTo>
                      <a:pt x="16320" y="11978"/>
                      <a:pt x="16685" y="11852"/>
                      <a:pt x="16993" y="11635"/>
                    </a:cubicBezTo>
                    <a:cubicBezTo>
                      <a:pt x="17016" y="11612"/>
                      <a:pt x="17027" y="11578"/>
                      <a:pt x="17027" y="11544"/>
                    </a:cubicBezTo>
                    <a:cubicBezTo>
                      <a:pt x="17027" y="11510"/>
                      <a:pt x="17004" y="11475"/>
                      <a:pt x="16970" y="11464"/>
                    </a:cubicBezTo>
                    <a:cubicBezTo>
                      <a:pt x="16902" y="11418"/>
                      <a:pt x="16845" y="11361"/>
                      <a:pt x="16799" y="11304"/>
                    </a:cubicBezTo>
                    <a:cubicBezTo>
                      <a:pt x="17233" y="11270"/>
                      <a:pt x="17632" y="11087"/>
                      <a:pt x="17940" y="10791"/>
                    </a:cubicBezTo>
                    <a:cubicBezTo>
                      <a:pt x="17986" y="10734"/>
                      <a:pt x="17963" y="10642"/>
                      <a:pt x="17895" y="10631"/>
                    </a:cubicBezTo>
                    <a:lnTo>
                      <a:pt x="17735" y="10585"/>
                    </a:lnTo>
                    <a:cubicBezTo>
                      <a:pt x="18100" y="10403"/>
                      <a:pt x="18420" y="10140"/>
                      <a:pt x="18671" y="9809"/>
                    </a:cubicBezTo>
                    <a:cubicBezTo>
                      <a:pt x="18682" y="9786"/>
                      <a:pt x="18694" y="9752"/>
                      <a:pt x="18694" y="9729"/>
                    </a:cubicBezTo>
                    <a:cubicBezTo>
                      <a:pt x="18682" y="9707"/>
                      <a:pt x="18671" y="9684"/>
                      <a:pt x="18648" y="9661"/>
                    </a:cubicBezTo>
                    <a:cubicBezTo>
                      <a:pt x="18511" y="9592"/>
                      <a:pt x="18363" y="9547"/>
                      <a:pt x="18214" y="9524"/>
                    </a:cubicBezTo>
                    <a:cubicBezTo>
                      <a:pt x="18454" y="9364"/>
                      <a:pt x="18671" y="9193"/>
                      <a:pt x="18876" y="8999"/>
                    </a:cubicBezTo>
                    <a:cubicBezTo>
                      <a:pt x="18899" y="8976"/>
                      <a:pt x="18910" y="8953"/>
                      <a:pt x="18910" y="8930"/>
                    </a:cubicBezTo>
                    <a:cubicBezTo>
                      <a:pt x="18910" y="8896"/>
                      <a:pt x="18899" y="8873"/>
                      <a:pt x="18876" y="8851"/>
                    </a:cubicBezTo>
                    <a:cubicBezTo>
                      <a:pt x="18796" y="8782"/>
                      <a:pt x="18705" y="8748"/>
                      <a:pt x="18602" y="8725"/>
                    </a:cubicBezTo>
                    <a:cubicBezTo>
                      <a:pt x="18796" y="8600"/>
                      <a:pt x="18922" y="8406"/>
                      <a:pt x="18979" y="8177"/>
                    </a:cubicBezTo>
                    <a:cubicBezTo>
                      <a:pt x="18990" y="8143"/>
                      <a:pt x="18967" y="8097"/>
                      <a:pt x="18922" y="8075"/>
                    </a:cubicBezTo>
                    <a:cubicBezTo>
                      <a:pt x="18910" y="8067"/>
                      <a:pt x="18896" y="8063"/>
                      <a:pt x="18882" y="8063"/>
                    </a:cubicBezTo>
                    <a:cubicBezTo>
                      <a:pt x="18857" y="8063"/>
                      <a:pt x="18830" y="8075"/>
                      <a:pt x="18808" y="8097"/>
                    </a:cubicBezTo>
                    <a:cubicBezTo>
                      <a:pt x="18785" y="8120"/>
                      <a:pt x="18762" y="8120"/>
                      <a:pt x="18762" y="8120"/>
                    </a:cubicBezTo>
                    <a:cubicBezTo>
                      <a:pt x="18751" y="8120"/>
                      <a:pt x="18739" y="8120"/>
                      <a:pt x="18739" y="8109"/>
                    </a:cubicBezTo>
                    <a:lnTo>
                      <a:pt x="18808" y="8075"/>
                    </a:lnTo>
                    <a:cubicBezTo>
                      <a:pt x="18830" y="8075"/>
                      <a:pt x="18842" y="8052"/>
                      <a:pt x="18853" y="8040"/>
                    </a:cubicBezTo>
                    <a:cubicBezTo>
                      <a:pt x="18865" y="8029"/>
                      <a:pt x="19606" y="6819"/>
                      <a:pt x="20131" y="6408"/>
                    </a:cubicBezTo>
                    <a:cubicBezTo>
                      <a:pt x="20166" y="6374"/>
                      <a:pt x="20177" y="6329"/>
                      <a:pt x="20166" y="6294"/>
                    </a:cubicBezTo>
                    <a:cubicBezTo>
                      <a:pt x="20154" y="6249"/>
                      <a:pt x="20109" y="6226"/>
                      <a:pt x="20074" y="6226"/>
                    </a:cubicBezTo>
                    <a:cubicBezTo>
                      <a:pt x="19401" y="6226"/>
                      <a:pt x="18694" y="6659"/>
                      <a:pt x="18397" y="6831"/>
                    </a:cubicBezTo>
                    <a:cubicBezTo>
                      <a:pt x="18363" y="6774"/>
                      <a:pt x="18305" y="6739"/>
                      <a:pt x="18248" y="6728"/>
                    </a:cubicBezTo>
                    <a:cubicBezTo>
                      <a:pt x="18237" y="6722"/>
                      <a:pt x="18228" y="6719"/>
                      <a:pt x="18220" y="6719"/>
                    </a:cubicBezTo>
                    <a:cubicBezTo>
                      <a:pt x="18211" y="6719"/>
                      <a:pt x="18203" y="6722"/>
                      <a:pt x="18191" y="6728"/>
                    </a:cubicBezTo>
                    <a:cubicBezTo>
                      <a:pt x="17963" y="6842"/>
                      <a:pt x="17758" y="6990"/>
                      <a:pt x="17575" y="7162"/>
                    </a:cubicBezTo>
                    <a:lnTo>
                      <a:pt x="17564" y="7093"/>
                    </a:lnTo>
                    <a:cubicBezTo>
                      <a:pt x="17554" y="7043"/>
                      <a:pt x="17518" y="7011"/>
                      <a:pt x="17471" y="7011"/>
                    </a:cubicBezTo>
                    <a:cubicBezTo>
                      <a:pt x="17464" y="7011"/>
                      <a:pt x="17457" y="7012"/>
                      <a:pt x="17450" y="7013"/>
                    </a:cubicBezTo>
                    <a:cubicBezTo>
                      <a:pt x="17084" y="7059"/>
                      <a:pt x="16731" y="7356"/>
                      <a:pt x="16537" y="7538"/>
                    </a:cubicBezTo>
                    <a:lnTo>
                      <a:pt x="16514" y="7356"/>
                    </a:lnTo>
                    <a:cubicBezTo>
                      <a:pt x="16514" y="7321"/>
                      <a:pt x="16491" y="7287"/>
                      <a:pt x="16468" y="7276"/>
                    </a:cubicBezTo>
                    <a:cubicBezTo>
                      <a:pt x="16451" y="7270"/>
                      <a:pt x="16434" y="7267"/>
                      <a:pt x="16417" y="7267"/>
                    </a:cubicBezTo>
                    <a:cubicBezTo>
                      <a:pt x="16400" y="7267"/>
                      <a:pt x="16383" y="7270"/>
                      <a:pt x="16365" y="7276"/>
                    </a:cubicBezTo>
                    <a:cubicBezTo>
                      <a:pt x="16080" y="7470"/>
                      <a:pt x="15840" y="7732"/>
                      <a:pt x="15681" y="8040"/>
                    </a:cubicBezTo>
                    <a:cubicBezTo>
                      <a:pt x="15669" y="7995"/>
                      <a:pt x="15658" y="7949"/>
                      <a:pt x="15646" y="7892"/>
                    </a:cubicBezTo>
                    <a:cubicBezTo>
                      <a:pt x="15646" y="7858"/>
                      <a:pt x="15624" y="7824"/>
                      <a:pt x="15589" y="7812"/>
                    </a:cubicBezTo>
                    <a:cubicBezTo>
                      <a:pt x="15575" y="7807"/>
                      <a:pt x="15561" y="7805"/>
                      <a:pt x="15547" y="7805"/>
                    </a:cubicBezTo>
                    <a:cubicBezTo>
                      <a:pt x="15527" y="7805"/>
                      <a:pt x="15507" y="7810"/>
                      <a:pt x="15487" y="7824"/>
                    </a:cubicBezTo>
                    <a:cubicBezTo>
                      <a:pt x="15247" y="8006"/>
                      <a:pt x="15053" y="8246"/>
                      <a:pt x="14939" y="8531"/>
                    </a:cubicBezTo>
                    <a:cubicBezTo>
                      <a:pt x="14916" y="8474"/>
                      <a:pt x="14905" y="8428"/>
                      <a:pt x="14893" y="8383"/>
                    </a:cubicBezTo>
                    <a:cubicBezTo>
                      <a:pt x="14882" y="8348"/>
                      <a:pt x="14859" y="8326"/>
                      <a:pt x="14825" y="8314"/>
                    </a:cubicBezTo>
                    <a:cubicBezTo>
                      <a:pt x="14815" y="8311"/>
                      <a:pt x="14805" y="8310"/>
                      <a:pt x="14795" y="8310"/>
                    </a:cubicBezTo>
                    <a:cubicBezTo>
                      <a:pt x="14771" y="8310"/>
                      <a:pt x="14750" y="8318"/>
                      <a:pt x="14733" y="8326"/>
                    </a:cubicBezTo>
                    <a:cubicBezTo>
                      <a:pt x="14494" y="8531"/>
                      <a:pt x="14323" y="8794"/>
                      <a:pt x="14231" y="9090"/>
                    </a:cubicBezTo>
                    <a:lnTo>
                      <a:pt x="14060" y="8953"/>
                    </a:lnTo>
                    <a:cubicBezTo>
                      <a:pt x="14052" y="8937"/>
                      <a:pt x="14031" y="8926"/>
                      <a:pt x="14007" y="8926"/>
                    </a:cubicBezTo>
                    <a:cubicBezTo>
                      <a:pt x="13999" y="8926"/>
                      <a:pt x="13989" y="8927"/>
                      <a:pt x="13980" y="8930"/>
                    </a:cubicBezTo>
                    <a:cubicBezTo>
                      <a:pt x="13957" y="8930"/>
                      <a:pt x="13923" y="8953"/>
                      <a:pt x="13912" y="8976"/>
                    </a:cubicBezTo>
                    <a:cubicBezTo>
                      <a:pt x="13798" y="9216"/>
                      <a:pt x="13706" y="9478"/>
                      <a:pt x="13649" y="9741"/>
                    </a:cubicBezTo>
                    <a:cubicBezTo>
                      <a:pt x="13592" y="9695"/>
                      <a:pt x="13547" y="9649"/>
                      <a:pt x="13501" y="9604"/>
                    </a:cubicBezTo>
                    <a:cubicBezTo>
                      <a:pt x="13484" y="9587"/>
                      <a:pt x="13468" y="9577"/>
                      <a:pt x="13446" y="9577"/>
                    </a:cubicBezTo>
                    <a:cubicBezTo>
                      <a:pt x="13439" y="9577"/>
                      <a:pt x="13430" y="9578"/>
                      <a:pt x="13421" y="9581"/>
                    </a:cubicBezTo>
                    <a:cubicBezTo>
                      <a:pt x="13387" y="9581"/>
                      <a:pt x="13364" y="9592"/>
                      <a:pt x="13353" y="9615"/>
                    </a:cubicBezTo>
                    <a:cubicBezTo>
                      <a:pt x="13216" y="9855"/>
                      <a:pt x="13136" y="10117"/>
                      <a:pt x="13102" y="10391"/>
                    </a:cubicBezTo>
                    <a:lnTo>
                      <a:pt x="13022" y="10323"/>
                    </a:lnTo>
                    <a:cubicBezTo>
                      <a:pt x="12999" y="10300"/>
                      <a:pt x="12976" y="10300"/>
                      <a:pt x="12942" y="10300"/>
                    </a:cubicBezTo>
                    <a:cubicBezTo>
                      <a:pt x="12919" y="10300"/>
                      <a:pt x="12885" y="10323"/>
                      <a:pt x="12873" y="10346"/>
                    </a:cubicBezTo>
                    <a:cubicBezTo>
                      <a:pt x="12748" y="10619"/>
                      <a:pt x="12679" y="10916"/>
                      <a:pt x="12679" y="11213"/>
                    </a:cubicBezTo>
                    <a:cubicBezTo>
                      <a:pt x="12656" y="11179"/>
                      <a:pt x="12634" y="11156"/>
                      <a:pt x="12599" y="11122"/>
                    </a:cubicBezTo>
                    <a:cubicBezTo>
                      <a:pt x="12583" y="11105"/>
                      <a:pt x="12560" y="11094"/>
                      <a:pt x="12535" y="11094"/>
                    </a:cubicBezTo>
                    <a:cubicBezTo>
                      <a:pt x="12526" y="11094"/>
                      <a:pt x="12517" y="11096"/>
                      <a:pt x="12508" y="11099"/>
                    </a:cubicBezTo>
                    <a:cubicBezTo>
                      <a:pt x="12474" y="11099"/>
                      <a:pt x="12451" y="11122"/>
                      <a:pt x="12440" y="11144"/>
                    </a:cubicBezTo>
                    <a:cubicBezTo>
                      <a:pt x="12268" y="11487"/>
                      <a:pt x="12189" y="11863"/>
                      <a:pt x="12200" y="12240"/>
                    </a:cubicBezTo>
                    <a:lnTo>
                      <a:pt x="12177" y="12217"/>
                    </a:lnTo>
                    <a:cubicBezTo>
                      <a:pt x="12151" y="12192"/>
                      <a:pt x="12126" y="12179"/>
                      <a:pt x="12095" y="12179"/>
                    </a:cubicBezTo>
                    <a:cubicBezTo>
                      <a:pt x="12085" y="12179"/>
                      <a:pt x="12074" y="12180"/>
                      <a:pt x="12063" y="12183"/>
                    </a:cubicBezTo>
                    <a:cubicBezTo>
                      <a:pt x="12029" y="12194"/>
                      <a:pt x="11995" y="12229"/>
                      <a:pt x="11995" y="12263"/>
                    </a:cubicBezTo>
                    <a:cubicBezTo>
                      <a:pt x="11949" y="12662"/>
                      <a:pt x="11549" y="13564"/>
                      <a:pt x="11253" y="14180"/>
                    </a:cubicBezTo>
                    <a:cubicBezTo>
                      <a:pt x="11310" y="13815"/>
                      <a:pt x="11390" y="13450"/>
                      <a:pt x="11481" y="13085"/>
                    </a:cubicBezTo>
                    <a:cubicBezTo>
                      <a:pt x="11618" y="12582"/>
                      <a:pt x="11823" y="12092"/>
                      <a:pt x="12086" y="11647"/>
                    </a:cubicBezTo>
                    <a:cubicBezTo>
                      <a:pt x="12120" y="11578"/>
                      <a:pt x="12120" y="11498"/>
                      <a:pt x="12074" y="11441"/>
                    </a:cubicBezTo>
                    <a:cubicBezTo>
                      <a:pt x="12040" y="11384"/>
                      <a:pt x="11983" y="11350"/>
                      <a:pt x="11915" y="11338"/>
                    </a:cubicBezTo>
                    <a:cubicBezTo>
                      <a:pt x="12131" y="11087"/>
                      <a:pt x="12325" y="10802"/>
                      <a:pt x="12508" y="10517"/>
                    </a:cubicBezTo>
                    <a:cubicBezTo>
                      <a:pt x="12508" y="10505"/>
                      <a:pt x="12508" y="10505"/>
                      <a:pt x="12520" y="10494"/>
                    </a:cubicBezTo>
                    <a:cubicBezTo>
                      <a:pt x="12531" y="10460"/>
                      <a:pt x="12520" y="10425"/>
                      <a:pt x="12497" y="10391"/>
                    </a:cubicBezTo>
                    <a:cubicBezTo>
                      <a:pt x="12474" y="10357"/>
                      <a:pt x="12405" y="10300"/>
                      <a:pt x="12200" y="10243"/>
                    </a:cubicBezTo>
                    <a:cubicBezTo>
                      <a:pt x="12405" y="10015"/>
                      <a:pt x="12565" y="9752"/>
                      <a:pt x="12702" y="9467"/>
                    </a:cubicBezTo>
                    <a:cubicBezTo>
                      <a:pt x="12714" y="9421"/>
                      <a:pt x="12702" y="9376"/>
                      <a:pt x="12656" y="9341"/>
                    </a:cubicBezTo>
                    <a:cubicBezTo>
                      <a:pt x="12577" y="9296"/>
                      <a:pt x="12485" y="9250"/>
                      <a:pt x="12383" y="9227"/>
                    </a:cubicBezTo>
                    <a:cubicBezTo>
                      <a:pt x="12634" y="8999"/>
                      <a:pt x="12805" y="8691"/>
                      <a:pt x="12862" y="8371"/>
                    </a:cubicBezTo>
                    <a:cubicBezTo>
                      <a:pt x="12873" y="8337"/>
                      <a:pt x="12885" y="8314"/>
                      <a:pt x="12873" y="8280"/>
                    </a:cubicBezTo>
                    <a:cubicBezTo>
                      <a:pt x="12862" y="8212"/>
                      <a:pt x="12816" y="8166"/>
                      <a:pt x="12497" y="8120"/>
                    </a:cubicBezTo>
                    <a:cubicBezTo>
                      <a:pt x="12782" y="7835"/>
                      <a:pt x="12965" y="7458"/>
                      <a:pt x="13033" y="7059"/>
                    </a:cubicBezTo>
                    <a:cubicBezTo>
                      <a:pt x="13033" y="6995"/>
                      <a:pt x="12990" y="6946"/>
                      <a:pt x="12937" y="6946"/>
                    </a:cubicBezTo>
                    <a:cubicBezTo>
                      <a:pt x="12924" y="6946"/>
                      <a:pt x="12910" y="6949"/>
                      <a:pt x="12896" y="6956"/>
                    </a:cubicBezTo>
                    <a:cubicBezTo>
                      <a:pt x="12860" y="6964"/>
                      <a:pt x="12823" y="6968"/>
                      <a:pt x="12787" y="6968"/>
                    </a:cubicBezTo>
                    <a:cubicBezTo>
                      <a:pt x="12722" y="6968"/>
                      <a:pt x="12658" y="6955"/>
                      <a:pt x="12599" y="6933"/>
                    </a:cubicBezTo>
                    <a:cubicBezTo>
                      <a:pt x="13090" y="6454"/>
                      <a:pt x="13067" y="5735"/>
                      <a:pt x="13067" y="5701"/>
                    </a:cubicBezTo>
                    <a:cubicBezTo>
                      <a:pt x="13067" y="5667"/>
                      <a:pt x="13056" y="5644"/>
                      <a:pt x="13022" y="5621"/>
                    </a:cubicBezTo>
                    <a:cubicBezTo>
                      <a:pt x="13005" y="5615"/>
                      <a:pt x="12987" y="5612"/>
                      <a:pt x="12972" y="5612"/>
                    </a:cubicBezTo>
                    <a:cubicBezTo>
                      <a:pt x="12956" y="5612"/>
                      <a:pt x="12942" y="5615"/>
                      <a:pt x="12930" y="5621"/>
                    </a:cubicBezTo>
                    <a:lnTo>
                      <a:pt x="12725" y="5724"/>
                    </a:lnTo>
                    <a:cubicBezTo>
                      <a:pt x="12896" y="5336"/>
                      <a:pt x="12953" y="4913"/>
                      <a:pt x="12908" y="4491"/>
                    </a:cubicBezTo>
                    <a:cubicBezTo>
                      <a:pt x="12908" y="4446"/>
                      <a:pt x="12862" y="4411"/>
                      <a:pt x="12816" y="4400"/>
                    </a:cubicBezTo>
                    <a:cubicBezTo>
                      <a:pt x="12656" y="4400"/>
                      <a:pt x="12485" y="4423"/>
                      <a:pt x="12337" y="4491"/>
                    </a:cubicBezTo>
                    <a:cubicBezTo>
                      <a:pt x="12588" y="3955"/>
                      <a:pt x="12508" y="3270"/>
                      <a:pt x="12508" y="3236"/>
                    </a:cubicBezTo>
                    <a:cubicBezTo>
                      <a:pt x="12497" y="3179"/>
                      <a:pt x="12462" y="3145"/>
                      <a:pt x="12405" y="3145"/>
                    </a:cubicBezTo>
                    <a:cubicBezTo>
                      <a:pt x="12303" y="3145"/>
                      <a:pt x="12189" y="3179"/>
                      <a:pt x="12086" y="3224"/>
                    </a:cubicBezTo>
                    <a:cubicBezTo>
                      <a:pt x="12200" y="2814"/>
                      <a:pt x="12189" y="2209"/>
                      <a:pt x="11995" y="1946"/>
                    </a:cubicBezTo>
                    <a:cubicBezTo>
                      <a:pt x="11972" y="1912"/>
                      <a:pt x="11937" y="1901"/>
                      <a:pt x="11915" y="1901"/>
                    </a:cubicBezTo>
                    <a:cubicBezTo>
                      <a:pt x="11778" y="1901"/>
                      <a:pt x="11641" y="1935"/>
                      <a:pt x="11515" y="1981"/>
                    </a:cubicBezTo>
                    <a:lnTo>
                      <a:pt x="11470" y="1992"/>
                    </a:lnTo>
                    <a:cubicBezTo>
                      <a:pt x="11447" y="1878"/>
                      <a:pt x="11435" y="1741"/>
                      <a:pt x="11424" y="1615"/>
                    </a:cubicBezTo>
                    <a:cubicBezTo>
                      <a:pt x="11390" y="1170"/>
                      <a:pt x="11355" y="622"/>
                      <a:pt x="10910" y="40"/>
                    </a:cubicBezTo>
                    <a:cubicBezTo>
                      <a:pt x="10893" y="12"/>
                      <a:pt x="10867" y="0"/>
                      <a:pt x="1084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92" name="Google Shape;3177;p59"/>
          <p:cNvGrpSpPr/>
          <p:nvPr/>
        </p:nvGrpSpPr>
        <p:grpSpPr>
          <a:xfrm>
            <a:off x="2649937" y="631150"/>
            <a:ext cx="982771" cy="849993"/>
            <a:chOff x="6345000" y="2641475"/>
            <a:chExt cx="978300" cy="864300"/>
          </a:xfrm>
        </p:grpSpPr>
        <p:sp>
          <p:nvSpPr>
            <p:cNvPr id="193" name="Google Shape;3178;p59"/>
            <p:cNvSpPr/>
            <p:nvPr/>
          </p:nvSpPr>
          <p:spPr>
            <a:xfrm>
              <a:off x="6345000" y="2641475"/>
              <a:ext cx="978300" cy="8643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4" name="Google Shape;3179;p59"/>
            <p:cNvGrpSpPr/>
            <p:nvPr/>
          </p:nvGrpSpPr>
          <p:grpSpPr>
            <a:xfrm>
              <a:off x="6508602" y="2717984"/>
              <a:ext cx="650786" cy="711641"/>
              <a:chOff x="7612950" y="2763125"/>
              <a:chExt cx="743500" cy="813025"/>
            </a:xfrm>
          </p:grpSpPr>
          <p:sp>
            <p:nvSpPr>
              <p:cNvPr id="195" name="Google Shape;3180;p59"/>
              <p:cNvSpPr/>
              <p:nvPr/>
            </p:nvSpPr>
            <p:spPr>
              <a:xfrm>
                <a:off x="7660700" y="2770425"/>
                <a:ext cx="687625" cy="798400"/>
              </a:xfrm>
              <a:custGeom>
                <a:avLst/>
                <a:gdLst/>
                <a:ahLst/>
                <a:cxnLst/>
                <a:rect l="l" t="t" r="r" b="b"/>
                <a:pathLst>
                  <a:path w="27505" h="31936" extrusionOk="0">
                    <a:moveTo>
                      <a:pt x="8652" y="1"/>
                    </a:moveTo>
                    <a:cubicBezTo>
                      <a:pt x="7796" y="1"/>
                      <a:pt x="7013" y="568"/>
                      <a:pt x="6774" y="1434"/>
                    </a:cubicBezTo>
                    <a:lnTo>
                      <a:pt x="288" y="24838"/>
                    </a:lnTo>
                    <a:cubicBezTo>
                      <a:pt x="0" y="25876"/>
                      <a:pt x="606" y="26952"/>
                      <a:pt x="1648" y="27240"/>
                    </a:cubicBezTo>
                    <a:lnTo>
                      <a:pt x="18325" y="31863"/>
                    </a:lnTo>
                    <a:cubicBezTo>
                      <a:pt x="18501" y="31912"/>
                      <a:pt x="18678" y="31936"/>
                      <a:pt x="18852" y="31936"/>
                    </a:cubicBezTo>
                    <a:cubicBezTo>
                      <a:pt x="19706" y="31936"/>
                      <a:pt x="20491" y="31368"/>
                      <a:pt x="20731" y="30503"/>
                    </a:cubicBezTo>
                    <a:lnTo>
                      <a:pt x="27216" y="7099"/>
                    </a:lnTo>
                    <a:cubicBezTo>
                      <a:pt x="27505" y="6060"/>
                      <a:pt x="26895" y="4985"/>
                      <a:pt x="25856" y="4697"/>
                    </a:cubicBezTo>
                    <a:lnTo>
                      <a:pt x="9179" y="74"/>
                    </a:lnTo>
                    <a:cubicBezTo>
                      <a:pt x="9003" y="24"/>
                      <a:pt x="8826" y="1"/>
                      <a:pt x="86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3181;p59"/>
              <p:cNvSpPr/>
              <p:nvPr/>
            </p:nvSpPr>
            <p:spPr>
              <a:xfrm>
                <a:off x="7652575" y="2763125"/>
                <a:ext cx="703875" cy="813025"/>
              </a:xfrm>
              <a:custGeom>
                <a:avLst/>
                <a:gdLst/>
                <a:ahLst/>
                <a:cxnLst/>
                <a:rect l="l" t="t" r="r" b="b"/>
                <a:pathLst>
                  <a:path w="28155" h="32521" extrusionOk="0">
                    <a:moveTo>
                      <a:pt x="8982" y="587"/>
                    </a:moveTo>
                    <a:cubicBezTo>
                      <a:pt x="9133" y="587"/>
                      <a:pt x="9283" y="607"/>
                      <a:pt x="9427" y="647"/>
                    </a:cubicBezTo>
                    <a:lnTo>
                      <a:pt x="26104" y="5270"/>
                    </a:lnTo>
                    <a:cubicBezTo>
                      <a:pt x="26989" y="5518"/>
                      <a:pt x="27505" y="6429"/>
                      <a:pt x="27260" y="7314"/>
                    </a:cubicBezTo>
                    <a:lnTo>
                      <a:pt x="20774" y="30718"/>
                    </a:lnTo>
                    <a:cubicBezTo>
                      <a:pt x="20571" y="31453"/>
                      <a:pt x="19905" y="31935"/>
                      <a:pt x="19178" y="31935"/>
                    </a:cubicBezTo>
                    <a:cubicBezTo>
                      <a:pt x="19031" y="31935"/>
                      <a:pt x="18880" y="31915"/>
                      <a:pt x="18731" y="31874"/>
                    </a:cubicBezTo>
                    <a:lnTo>
                      <a:pt x="2054" y="27250"/>
                    </a:lnTo>
                    <a:cubicBezTo>
                      <a:pt x="1169" y="27006"/>
                      <a:pt x="650" y="26091"/>
                      <a:pt x="895" y="25207"/>
                    </a:cubicBezTo>
                    <a:lnTo>
                      <a:pt x="7384" y="1803"/>
                    </a:lnTo>
                    <a:cubicBezTo>
                      <a:pt x="7581" y="1086"/>
                      <a:pt x="8235" y="587"/>
                      <a:pt x="8982" y="587"/>
                    </a:cubicBezTo>
                    <a:close/>
                    <a:moveTo>
                      <a:pt x="8978" y="1"/>
                    </a:moveTo>
                    <a:cubicBezTo>
                      <a:pt x="7994" y="1"/>
                      <a:pt x="7090" y="652"/>
                      <a:pt x="6818" y="1649"/>
                    </a:cubicBezTo>
                    <a:lnTo>
                      <a:pt x="332" y="25049"/>
                    </a:lnTo>
                    <a:cubicBezTo>
                      <a:pt x="0" y="26245"/>
                      <a:pt x="700" y="27482"/>
                      <a:pt x="1896" y="27813"/>
                    </a:cubicBezTo>
                    <a:lnTo>
                      <a:pt x="18573" y="32436"/>
                    </a:lnTo>
                    <a:cubicBezTo>
                      <a:pt x="18768" y="32493"/>
                      <a:pt x="18972" y="32520"/>
                      <a:pt x="19173" y="32520"/>
                    </a:cubicBezTo>
                    <a:cubicBezTo>
                      <a:pt x="20185" y="32517"/>
                      <a:pt x="21069" y="31843"/>
                      <a:pt x="21340" y="30872"/>
                    </a:cubicBezTo>
                    <a:lnTo>
                      <a:pt x="27826" y="7468"/>
                    </a:lnTo>
                    <a:cubicBezTo>
                      <a:pt x="28155" y="6275"/>
                      <a:pt x="27454" y="5036"/>
                      <a:pt x="26262" y="4704"/>
                    </a:cubicBezTo>
                    <a:lnTo>
                      <a:pt x="9585" y="84"/>
                    </a:lnTo>
                    <a:cubicBezTo>
                      <a:pt x="9382" y="28"/>
                      <a:pt x="9179" y="1"/>
                      <a:pt x="897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3182;p59"/>
              <p:cNvSpPr/>
              <p:nvPr/>
            </p:nvSpPr>
            <p:spPr>
              <a:xfrm>
                <a:off x="7612950" y="2863975"/>
                <a:ext cx="530350" cy="704875"/>
              </a:xfrm>
              <a:custGeom>
                <a:avLst/>
                <a:gdLst/>
                <a:ahLst/>
                <a:cxnLst/>
                <a:rect l="l" t="t" r="r" b="b"/>
                <a:pathLst>
                  <a:path w="21214" h="28195" extrusionOk="0">
                    <a:moveTo>
                      <a:pt x="1953" y="0"/>
                    </a:moveTo>
                    <a:cubicBezTo>
                      <a:pt x="875" y="3"/>
                      <a:pt x="0" y="874"/>
                      <a:pt x="0" y="1953"/>
                    </a:cubicBezTo>
                    <a:lnTo>
                      <a:pt x="0" y="26238"/>
                    </a:lnTo>
                    <a:cubicBezTo>
                      <a:pt x="0" y="27317"/>
                      <a:pt x="875" y="28191"/>
                      <a:pt x="1953" y="28195"/>
                    </a:cubicBezTo>
                    <a:lnTo>
                      <a:pt x="19260" y="28195"/>
                    </a:lnTo>
                    <a:cubicBezTo>
                      <a:pt x="20339" y="28191"/>
                      <a:pt x="21213" y="27317"/>
                      <a:pt x="21213" y="26238"/>
                    </a:cubicBezTo>
                    <a:lnTo>
                      <a:pt x="21213" y="1953"/>
                    </a:lnTo>
                    <a:cubicBezTo>
                      <a:pt x="21213" y="874"/>
                      <a:pt x="20339" y="3"/>
                      <a:pt x="192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3183;p59"/>
              <p:cNvSpPr/>
              <p:nvPr/>
            </p:nvSpPr>
            <p:spPr>
              <a:xfrm>
                <a:off x="7707800" y="2949065"/>
                <a:ext cx="145477" cy="140013"/>
              </a:xfrm>
              <a:custGeom>
                <a:avLst/>
                <a:gdLst/>
                <a:ahLst/>
                <a:cxnLst/>
                <a:rect l="l" t="t" r="r" b="b"/>
                <a:pathLst>
                  <a:path w="6310" h="6073" extrusionOk="0">
                    <a:moveTo>
                      <a:pt x="3274" y="0"/>
                    </a:moveTo>
                    <a:cubicBezTo>
                      <a:pt x="2044" y="0"/>
                      <a:pt x="939" y="741"/>
                      <a:pt x="470" y="1877"/>
                    </a:cubicBezTo>
                    <a:cubicBezTo>
                      <a:pt x="1" y="3009"/>
                      <a:pt x="259" y="4315"/>
                      <a:pt x="1126" y="5183"/>
                    </a:cubicBezTo>
                    <a:cubicBezTo>
                      <a:pt x="1709" y="5763"/>
                      <a:pt x="2484" y="6072"/>
                      <a:pt x="3274" y="6072"/>
                    </a:cubicBezTo>
                    <a:cubicBezTo>
                      <a:pt x="3665" y="6072"/>
                      <a:pt x="4060" y="5996"/>
                      <a:pt x="4436" y="5840"/>
                    </a:cubicBezTo>
                    <a:cubicBezTo>
                      <a:pt x="5569" y="5371"/>
                      <a:pt x="6309" y="4265"/>
                      <a:pt x="6309" y="3036"/>
                    </a:cubicBezTo>
                    <a:cubicBezTo>
                      <a:pt x="6309" y="1361"/>
                      <a:pt x="4949" y="4"/>
                      <a:pt x="327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3184;p59"/>
              <p:cNvSpPr/>
              <p:nvPr/>
            </p:nvSpPr>
            <p:spPr>
              <a:xfrm>
                <a:off x="7930075" y="2949138"/>
                <a:ext cx="145467" cy="139891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071" extrusionOk="0">
                    <a:moveTo>
                      <a:pt x="3037" y="1"/>
                    </a:moveTo>
                    <a:cubicBezTo>
                      <a:pt x="2646" y="1"/>
                      <a:pt x="2252" y="76"/>
                      <a:pt x="1877" y="232"/>
                    </a:cubicBezTo>
                    <a:cubicBezTo>
                      <a:pt x="741" y="701"/>
                      <a:pt x="1" y="1810"/>
                      <a:pt x="1" y="3036"/>
                    </a:cubicBezTo>
                    <a:cubicBezTo>
                      <a:pt x="4" y="4711"/>
                      <a:pt x="1361" y="6071"/>
                      <a:pt x="3039" y="6071"/>
                    </a:cubicBezTo>
                    <a:cubicBezTo>
                      <a:pt x="4265" y="6071"/>
                      <a:pt x="5371" y="5334"/>
                      <a:pt x="5843" y="4198"/>
                    </a:cubicBezTo>
                    <a:cubicBezTo>
                      <a:pt x="6312" y="3062"/>
                      <a:pt x="6051" y="1759"/>
                      <a:pt x="5183" y="892"/>
                    </a:cubicBezTo>
                    <a:cubicBezTo>
                      <a:pt x="4603" y="309"/>
                      <a:pt x="3826" y="1"/>
                      <a:pt x="30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3185;p59"/>
              <p:cNvSpPr/>
              <p:nvPr/>
            </p:nvSpPr>
            <p:spPr>
              <a:xfrm>
                <a:off x="7707800" y="3152400"/>
                <a:ext cx="145467" cy="139906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071" extrusionOk="0">
                    <a:moveTo>
                      <a:pt x="3269" y="0"/>
                    </a:moveTo>
                    <a:cubicBezTo>
                      <a:pt x="2042" y="0"/>
                      <a:pt x="941" y="740"/>
                      <a:pt x="473" y="1873"/>
                    </a:cubicBezTo>
                    <a:cubicBezTo>
                      <a:pt x="0" y="3005"/>
                      <a:pt x="262" y="4312"/>
                      <a:pt x="1129" y="5179"/>
                    </a:cubicBezTo>
                    <a:cubicBezTo>
                      <a:pt x="1710" y="5762"/>
                      <a:pt x="2486" y="6070"/>
                      <a:pt x="3277" y="6070"/>
                    </a:cubicBezTo>
                    <a:cubicBezTo>
                      <a:pt x="3668" y="6070"/>
                      <a:pt x="4063" y="5995"/>
                      <a:pt x="4439" y="5839"/>
                    </a:cubicBezTo>
                    <a:cubicBezTo>
                      <a:pt x="5572" y="5370"/>
                      <a:pt x="6312" y="4262"/>
                      <a:pt x="6312" y="3035"/>
                    </a:cubicBezTo>
                    <a:cubicBezTo>
                      <a:pt x="6312" y="1360"/>
                      <a:pt x="4952" y="0"/>
                      <a:pt x="3277" y="0"/>
                    </a:cubicBezTo>
                    <a:cubicBezTo>
                      <a:pt x="3274" y="0"/>
                      <a:pt x="3271" y="0"/>
                      <a:pt x="326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3186;p59"/>
              <p:cNvSpPr/>
              <p:nvPr/>
            </p:nvSpPr>
            <p:spPr>
              <a:xfrm>
                <a:off x="7924125" y="3152402"/>
                <a:ext cx="145467" cy="139891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071" extrusionOk="0">
                    <a:moveTo>
                      <a:pt x="3269" y="0"/>
                    </a:moveTo>
                    <a:cubicBezTo>
                      <a:pt x="2043" y="0"/>
                      <a:pt x="941" y="740"/>
                      <a:pt x="470" y="1873"/>
                    </a:cubicBezTo>
                    <a:cubicBezTo>
                      <a:pt x="1" y="3005"/>
                      <a:pt x="259" y="4312"/>
                      <a:pt x="1130" y="5179"/>
                    </a:cubicBezTo>
                    <a:cubicBezTo>
                      <a:pt x="1710" y="5762"/>
                      <a:pt x="2485" y="6070"/>
                      <a:pt x="3275" y="6070"/>
                    </a:cubicBezTo>
                    <a:cubicBezTo>
                      <a:pt x="3666" y="6070"/>
                      <a:pt x="4060" y="5995"/>
                      <a:pt x="4436" y="5839"/>
                    </a:cubicBezTo>
                    <a:cubicBezTo>
                      <a:pt x="5572" y="5370"/>
                      <a:pt x="6312" y="4262"/>
                      <a:pt x="6312" y="3035"/>
                    </a:cubicBezTo>
                    <a:cubicBezTo>
                      <a:pt x="6309" y="1360"/>
                      <a:pt x="4952" y="0"/>
                      <a:pt x="3277" y="0"/>
                    </a:cubicBezTo>
                    <a:cubicBezTo>
                      <a:pt x="3274" y="0"/>
                      <a:pt x="3272" y="0"/>
                      <a:pt x="326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3187;p59"/>
              <p:cNvSpPr/>
              <p:nvPr/>
            </p:nvSpPr>
            <p:spPr>
              <a:xfrm>
                <a:off x="7707800" y="3355587"/>
                <a:ext cx="145477" cy="139990"/>
              </a:xfrm>
              <a:custGeom>
                <a:avLst/>
                <a:gdLst/>
                <a:ahLst/>
                <a:cxnLst/>
                <a:rect l="l" t="t" r="r" b="b"/>
                <a:pathLst>
                  <a:path w="6310" h="6072" extrusionOk="0">
                    <a:moveTo>
                      <a:pt x="3274" y="1"/>
                    </a:moveTo>
                    <a:cubicBezTo>
                      <a:pt x="2048" y="1"/>
                      <a:pt x="939" y="738"/>
                      <a:pt x="470" y="1874"/>
                    </a:cubicBezTo>
                    <a:cubicBezTo>
                      <a:pt x="1" y="3009"/>
                      <a:pt x="259" y="4313"/>
                      <a:pt x="1126" y="5180"/>
                    </a:cubicBezTo>
                    <a:cubicBezTo>
                      <a:pt x="1707" y="5763"/>
                      <a:pt x="2483" y="6071"/>
                      <a:pt x="3274" y="6071"/>
                    </a:cubicBezTo>
                    <a:cubicBezTo>
                      <a:pt x="3665" y="6071"/>
                      <a:pt x="4060" y="5996"/>
                      <a:pt x="4436" y="5840"/>
                    </a:cubicBezTo>
                    <a:cubicBezTo>
                      <a:pt x="5569" y="5371"/>
                      <a:pt x="6309" y="4262"/>
                      <a:pt x="6309" y="3036"/>
                    </a:cubicBezTo>
                    <a:cubicBezTo>
                      <a:pt x="6309" y="1361"/>
                      <a:pt x="4949" y="1"/>
                      <a:pt x="327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3188;p59"/>
              <p:cNvSpPr/>
              <p:nvPr/>
            </p:nvSpPr>
            <p:spPr>
              <a:xfrm>
                <a:off x="7924125" y="3355654"/>
                <a:ext cx="145467" cy="139914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072" extrusionOk="0">
                    <a:moveTo>
                      <a:pt x="3277" y="1"/>
                    </a:moveTo>
                    <a:cubicBezTo>
                      <a:pt x="2048" y="1"/>
                      <a:pt x="942" y="738"/>
                      <a:pt x="470" y="1874"/>
                    </a:cubicBezTo>
                    <a:cubicBezTo>
                      <a:pt x="1" y="3006"/>
                      <a:pt x="262" y="4313"/>
                      <a:pt x="1130" y="5180"/>
                    </a:cubicBezTo>
                    <a:cubicBezTo>
                      <a:pt x="1710" y="5763"/>
                      <a:pt x="2487" y="6071"/>
                      <a:pt x="3276" y="6071"/>
                    </a:cubicBezTo>
                    <a:cubicBezTo>
                      <a:pt x="3667" y="6071"/>
                      <a:pt x="4061" y="5996"/>
                      <a:pt x="4436" y="5840"/>
                    </a:cubicBezTo>
                    <a:cubicBezTo>
                      <a:pt x="5572" y="5371"/>
                      <a:pt x="6312" y="4262"/>
                      <a:pt x="6312" y="3036"/>
                    </a:cubicBezTo>
                    <a:cubicBezTo>
                      <a:pt x="6309" y="1361"/>
                      <a:pt x="4952" y="1"/>
                      <a:pt x="327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3189;p59"/>
              <p:cNvSpPr/>
              <p:nvPr/>
            </p:nvSpPr>
            <p:spPr>
              <a:xfrm>
                <a:off x="7612950" y="2856675"/>
                <a:ext cx="545100" cy="719475"/>
              </a:xfrm>
              <a:custGeom>
                <a:avLst/>
                <a:gdLst/>
                <a:ahLst/>
                <a:cxnLst/>
                <a:rect l="l" t="t" r="r" b="b"/>
                <a:pathLst>
                  <a:path w="21804" h="28779" extrusionOk="0">
                    <a:moveTo>
                      <a:pt x="19555" y="587"/>
                    </a:moveTo>
                    <a:cubicBezTo>
                      <a:pt x="20473" y="587"/>
                      <a:pt x="21217" y="1331"/>
                      <a:pt x="21217" y="2245"/>
                    </a:cubicBezTo>
                    <a:lnTo>
                      <a:pt x="21217" y="26530"/>
                    </a:lnTo>
                    <a:cubicBezTo>
                      <a:pt x="21217" y="27448"/>
                      <a:pt x="20473" y="28192"/>
                      <a:pt x="19555" y="28192"/>
                    </a:cubicBezTo>
                    <a:lnTo>
                      <a:pt x="2248" y="28192"/>
                    </a:lnTo>
                    <a:cubicBezTo>
                      <a:pt x="1331" y="28192"/>
                      <a:pt x="590" y="27448"/>
                      <a:pt x="587" y="26530"/>
                    </a:cubicBezTo>
                    <a:lnTo>
                      <a:pt x="587" y="2245"/>
                    </a:lnTo>
                    <a:cubicBezTo>
                      <a:pt x="590" y="1331"/>
                      <a:pt x="1331" y="587"/>
                      <a:pt x="2248" y="587"/>
                    </a:cubicBezTo>
                    <a:close/>
                    <a:moveTo>
                      <a:pt x="2248" y="1"/>
                    </a:moveTo>
                    <a:cubicBezTo>
                      <a:pt x="1009" y="1"/>
                      <a:pt x="4" y="1006"/>
                      <a:pt x="1" y="2245"/>
                    </a:cubicBezTo>
                    <a:lnTo>
                      <a:pt x="1" y="26534"/>
                    </a:lnTo>
                    <a:cubicBezTo>
                      <a:pt x="4" y="27773"/>
                      <a:pt x="1009" y="28778"/>
                      <a:pt x="2248" y="28778"/>
                    </a:cubicBezTo>
                    <a:lnTo>
                      <a:pt x="19555" y="28778"/>
                    </a:lnTo>
                    <a:cubicBezTo>
                      <a:pt x="20795" y="28778"/>
                      <a:pt x="21800" y="27773"/>
                      <a:pt x="21803" y="26534"/>
                    </a:cubicBezTo>
                    <a:lnTo>
                      <a:pt x="21803" y="2245"/>
                    </a:lnTo>
                    <a:cubicBezTo>
                      <a:pt x="21800" y="1006"/>
                      <a:pt x="20795" y="1"/>
                      <a:pt x="195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3190;p59"/>
              <p:cNvSpPr/>
              <p:nvPr/>
            </p:nvSpPr>
            <p:spPr>
              <a:xfrm>
                <a:off x="7687575" y="2929925"/>
                <a:ext cx="173050" cy="166475"/>
              </a:xfrm>
              <a:custGeom>
                <a:avLst/>
                <a:gdLst/>
                <a:ahLst/>
                <a:cxnLst/>
                <a:rect l="l" t="t" r="r" b="b"/>
                <a:pathLst>
                  <a:path w="6922" h="6659" extrusionOk="0">
                    <a:moveTo>
                      <a:pt x="3592" y="585"/>
                    </a:moveTo>
                    <a:lnTo>
                      <a:pt x="3592" y="588"/>
                    </a:lnTo>
                    <a:cubicBezTo>
                      <a:pt x="5106" y="588"/>
                      <a:pt x="6332" y="1814"/>
                      <a:pt x="6336" y="3329"/>
                    </a:cubicBezTo>
                    <a:cubicBezTo>
                      <a:pt x="6336" y="4438"/>
                      <a:pt x="5666" y="5439"/>
                      <a:pt x="4640" y="5861"/>
                    </a:cubicBezTo>
                    <a:cubicBezTo>
                      <a:pt x="4301" y="6002"/>
                      <a:pt x="3944" y="6071"/>
                      <a:pt x="3590" y="6071"/>
                    </a:cubicBezTo>
                    <a:cubicBezTo>
                      <a:pt x="2877" y="6071"/>
                      <a:pt x="2176" y="5792"/>
                      <a:pt x="1652" y="5268"/>
                    </a:cubicBezTo>
                    <a:cubicBezTo>
                      <a:pt x="868" y="4484"/>
                      <a:pt x="634" y="3305"/>
                      <a:pt x="1059" y="2280"/>
                    </a:cubicBezTo>
                    <a:cubicBezTo>
                      <a:pt x="1481" y="1255"/>
                      <a:pt x="2483" y="585"/>
                      <a:pt x="3592" y="585"/>
                    </a:cubicBezTo>
                    <a:close/>
                    <a:moveTo>
                      <a:pt x="3595" y="0"/>
                    </a:moveTo>
                    <a:cubicBezTo>
                      <a:pt x="2729" y="0"/>
                      <a:pt x="1876" y="340"/>
                      <a:pt x="1237" y="977"/>
                    </a:cubicBezTo>
                    <a:cubicBezTo>
                      <a:pt x="285" y="1928"/>
                      <a:pt x="1" y="3359"/>
                      <a:pt x="516" y="4605"/>
                    </a:cubicBezTo>
                    <a:cubicBezTo>
                      <a:pt x="1032" y="5848"/>
                      <a:pt x="2245" y="6659"/>
                      <a:pt x="3592" y="6659"/>
                    </a:cubicBezTo>
                    <a:cubicBezTo>
                      <a:pt x="5431" y="6655"/>
                      <a:pt x="6919" y="5168"/>
                      <a:pt x="6922" y="3329"/>
                    </a:cubicBezTo>
                    <a:cubicBezTo>
                      <a:pt x="6922" y="1982"/>
                      <a:pt x="6108" y="769"/>
                      <a:pt x="4865" y="253"/>
                    </a:cubicBezTo>
                    <a:cubicBezTo>
                      <a:pt x="4454" y="83"/>
                      <a:pt x="4023" y="0"/>
                      <a:pt x="35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3191;p59"/>
              <p:cNvSpPr/>
              <p:nvPr/>
            </p:nvSpPr>
            <p:spPr>
              <a:xfrm>
                <a:off x="7903900" y="2929925"/>
                <a:ext cx="172975" cy="166475"/>
              </a:xfrm>
              <a:custGeom>
                <a:avLst/>
                <a:gdLst/>
                <a:ahLst/>
                <a:cxnLst/>
                <a:rect l="l" t="t" r="r" b="b"/>
                <a:pathLst>
                  <a:path w="6919" h="6659" extrusionOk="0">
                    <a:moveTo>
                      <a:pt x="3592" y="585"/>
                    </a:moveTo>
                    <a:lnTo>
                      <a:pt x="3592" y="588"/>
                    </a:lnTo>
                    <a:cubicBezTo>
                      <a:pt x="5103" y="588"/>
                      <a:pt x="6329" y="1814"/>
                      <a:pt x="6333" y="3329"/>
                    </a:cubicBezTo>
                    <a:cubicBezTo>
                      <a:pt x="6333" y="4438"/>
                      <a:pt x="5666" y="5439"/>
                      <a:pt x="4641" y="5861"/>
                    </a:cubicBezTo>
                    <a:cubicBezTo>
                      <a:pt x="4301" y="6002"/>
                      <a:pt x="3944" y="6071"/>
                      <a:pt x="3590" y="6071"/>
                    </a:cubicBezTo>
                    <a:cubicBezTo>
                      <a:pt x="2877" y="6071"/>
                      <a:pt x="2176" y="5792"/>
                      <a:pt x="1652" y="5268"/>
                    </a:cubicBezTo>
                    <a:cubicBezTo>
                      <a:pt x="869" y="4484"/>
                      <a:pt x="631" y="3305"/>
                      <a:pt x="1056" y="2280"/>
                    </a:cubicBezTo>
                    <a:cubicBezTo>
                      <a:pt x="1482" y="1255"/>
                      <a:pt x="2480" y="585"/>
                      <a:pt x="3592" y="585"/>
                    </a:cubicBezTo>
                    <a:close/>
                    <a:moveTo>
                      <a:pt x="3594" y="0"/>
                    </a:moveTo>
                    <a:cubicBezTo>
                      <a:pt x="2726" y="0"/>
                      <a:pt x="1874" y="340"/>
                      <a:pt x="1237" y="977"/>
                    </a:cubicBezTo>
                    <a:cubicBezTo>
                      <a:pt x="286" y="1928"/>
                      <a:pt x="1" y="3359"/>
                      <a:pt x="517" y="4605"/>
                    </a:cubicBezTo>
                    <a:cubicBezTo>
                      <a:pt x="1029" y="5848"/>
                      <a:pt x="2245" y="6659"/>
                      <a:pt x="3592" y="6659"/>
                    </a:cubicBezTo>
                    <a:cubicBezTo>
                      <a:pt x="5428" y="6655"/>
                      <a:pt x="6919" y="5168"/>
                      <a:pt x="6919" y="3329"/>
                    </a:cubicBezTo>
                    <a:cubicBezTo>
                      <a:pt x="6919" y="1982"/>
                      <a:pt x="6108" y="769"/>
                      <a:pt x="4865" y="253"/>
                    </a:cubicBezTo>
                    <a:cubicBezTo>
                      <a:pt x="4453" y="83"/>
                      <a:pt x="4022" y="0"/>
                      <a:pt x="35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3192;p59"/>
              <p:cNvSpPr/>
              <p:nvPr/>
            </p:nvSpPr>
            <p:spPr>
              <a:xfrm>
                <a:off x="7687575" y="3133150"/>
                <a:ext cx="173050" cy="166525"/>
              </a:xfrm>
              <a:custGeom>
                <a:avLst/>
                <a:gdLst/>
                <a:ahLst/>
                <a:cxnLst/>
                <a:rect l="l" t="t" r="r" b="b"/>
                <a:pathLst>
                  <a:path w="6922" h="6661" extrusionOk="0">
                    <a:moveTo>
                      <a:pt x="3592" y="587"/>
                    </a:moveTo>
                    <a:cubicBezTo>
                      <a:pt x="5106" y="590"/>
                      <a:pt x="6332" y="1816"/>
                      <a:pt x="6336" y="3330"/>
                    </a:cubicBezTo>
                    <a:cubicBezTo>
                      <a:pt x="6336" y="4439"/>
                      <a:pt x="5666" y="5438"/>
                      <a:pt x="4640" y="5863"/>
                    </a:cubicBezTo>
                    <a:cubicBezTo>
                      <a:pt x="4301" y="6004"/>
                      <a:pt x="3944" y="6073"/>
                      <a:pt x="3590" y="6073"/>
                    </a:cubicBezTo>
                    <a:cubicBezTo>
                      <a:pt x="2877" y="6073"/>
                      <a:pt x="2176" y="5794"/>
                      <a:pt x="1652" y="5270"/>
                    </a:cubicBezTo>
                    <a:cubicBezTo>
                      <a:pt x="868" y="4483"/>
                      <a:pt x="634" y="3304"/>
                      <a:pt x="1056" y="2278"/>
                    </a:cubicBezTo>
                    <a:cubicBezTo>
                      <a:pt x="1481" y="1253"/>
                      <a:pt x="2483" y="587"/>
                      <a:pt x="3592" y="587"/>
                    </a:cubicBezTo>
                    <a:close/>
                    <a:moveTo>
                      <a:pt x="3591" y="1"/>
                    </a:moveTo>
                    <a:cubicBezTo>
                      <a:pt x="2725" y="1"/>
                      <a:pt x="1873" y="339"/>
                      <a:pt x="1237" y="975"/>
                    </a:cubicBezTo>
                    <a:cubicBezTo>
                      <a:pt x="285" y="1927"/>
                      <a:pt x="1" y="3361"/>
                      <a:pt x="516" y="4603"/>
                    </a:cubicBezTo>
                    <a:cubicBezTo>
                      <a:pt x="1032" y="5846"/>
                      <a:pt x="2245" y="6660"/>
                      <a:pt x="3592" y="6660"/>
                    </a:cubicBezTo>
                    <a:cubicBezTo>
                      <a:pt x="5431" y="6657"/>
                      <a:pt x="6919" y="5166"/>
                      <a:pt x="6922" y="3330"/>
                    </a:cubicBezTo>
                    <a:cubicBezTo>
                      <a:pt x="6922" y="1984"/>
                      <a:pt x="6111" y="771"/>
                      <a:pt x="4865" y="255"/>
                    </a:cubicBezTo>
                    <a:cubicBezTo>
                      <a:pt x="4453" y="84"/>
                      <a:pt x="4020" y="1"/>
                      <a:pt x="35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3193;p59"/>
              <p:cNvSpPr/>
              <p:nvPr/>
            </p:nvSpPr>
            <p:spPr>
              <a:xfrm>
                <a:off x="7903825" y="3133150"/>
                <a:ext cx="173050" cy="166525"/>
              </a:xfrm>
              <a:custGeom>
                <a:avLst/>
                <a:gdLst/>
                <a:ahLst/>
                <a:cxnLst/>
                <a:rect l="l" t="t" r="r" b="b"/>
                <a:pathLst>
                  <a:path w="6922" h="6661" extrusionOk="0">
                    <a:moveTo>
                      <a:pt x="3595" y="587"/>
                    </a:moveTo>
                    <a:cubicBezTo>
                      <a:pt x="5109" y="590"/>
                      <a:pt x="6336" y="1816"/>
                      <a:pt x="6336" y="3330"/>
                    </a:cubicBezTo>
                    <a:cubicBezTo>
                      <a:pt x="6336" y="4439"/>
                      <a:pt x="5669" y="5438"/>
                      <a:pt x="4644" y="5863"/>
                    </a:cubicBezTo>
                    <a:cubicBezTo>
                      <a:pt x="4304" y="6004"/>
                      <a:pt x="3947" y="6073"/>
                      <a:pt x="3593" y="6073"/>
                    </a:cubicBezTo>
                    <a:cubicBezTo>
                      <a:pt x="2880" y="6073"/>
                      <a:pt x="2178" y="5794"/>
                      <a:pt x="1652" y="5270"/>
                    </a:cubicBezTo>
                    <a:cubicBezTo>
                      <a:pt x="868" y="4483"/>
                      <a:pt x="634" y="3304"/>
                      <a:pt x="1059" y="2278"/>
                    </a:cubicBezTo>
                    <a:cubicBezTo>
                      <a:pt x="1485" y="1253"/>
                      <a:pt x="2483" y="587"/>
                      <a:pt x="3595" y="587"/>
                    </a:cubicBezTo>
                    <a:close/>
                    <a:moveTo>
                      <a:pt x="3593" y="1"/>
                    </a:moveTo>
                    <a:cubicBezTo>
                      <a:pt x="2727" y="1"/>
                      <a:pt x="1876" y="339"/>
                      <a:pt x="1240" y="975"/>
                    </a:cubicBezTo>
                    <a:cubicBezTo>
                      <a:pt x="285" y="1927"/>
                      <a:pt x="1" y="3361"/>
                      <a:pt x="516" y="4603"/>
                    </a:cubicBezTo>
                    <a:cubicBezTo>
                      <a:pt x="1032" y="5850"/>
                      <a:pt x="2248" y="6660"/>
                      <a:pt x="3595" y="6660"/>
                    </a:cubicBezTo>
                    <a:cubicBezTo>
                      <a:pt x="5431" y="6657"/>
                      <a:pt x="6922" y="5166"/>
                      <a:pt x="6922" y="3330"/>
                    </a:cubicBezTo>
                    <a:cubicBezTo>
                      <a:pt x="6922" y="1984"/>
                      <a:pt x="6111" y="768"/>
                      <a:pt x="4868" y="255"/>
                    </a:cubicBezTo>
                    <a:cubicBezTo>
                      <a:pt x="4455" y="84"/>
                      <a:pt x="4022" y="1"/>
                      <a:pt x="35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3194;p59"/>
              <p:cNvSpPr/>
              <p:nvPr/>
            </p:nvSpPr>
            <p:spPr>
              <a:xfrm>
                <a:off x="7687575" y="3336425"/>
                <a:ext cx="173050" cy="166425"/>
              </a:xfrm>
              <a:custGeom>
                <a:avLst/>
                <a:gdLst/>
                <a:ahLst/>
                <a:cxnLst/>
                <a:rect l="l" t="t" r="r" b="b"/>
                <a:pathLst>
                  <a:path w="6922" h="6657" extrusionOk="0">
                    <a:moveTo>
                      <a:pt x="3592" y="586"/>
                    </a:moveTo>
                    <a:cubicBezTo>
                      <a:pt x="5106" y="590"/>
                      <a:pt x="6332" y="1816"/>
                      <a:pt x="6336" y="3330"/>
                    </a:cubicBezTo>
                    <a:cubicBezTo>
                      <a:pt x="6336" y="4439"/>
                      <a:pt x="5666" y="5437"/>
                      <a:pt x="4640" y="5863"/>
                    </a:cubicBezTo>
                    <a:cubicBezTo>
                      <a:pt x="4301" y="6004"/>
                      <a:pt x="3944" y="6072"/>
                      <a:pt x="3591" y="6072"/>
                    </a:cubicBezTo>
                    <a:cubicBezTo>
                      <a:pt x="2877" y="6072"/>
                      <a:pt x="2176" y="5793"/>
                      <a:pt x="1652" y="5267"/>
                    </a:cubicBezTo>
                    <a:cubicBezTo>
                      <a:pt x="868" y="4483"/>
                      <a:pt x="634" y="3303"/>
                      <a:pt x="1056" y="2278"/>
                    </a:cubicBezTo>
                    <a:cubicBezTo>
                      <a:pt x="1481" y="1253"/>
                      <a:pt x="2483" y="586"/>
                      <a:pt x="3592" y="586"/>
                    </a:cubicBezTo>
                    <a:close/>
                    <a:moveTo>
                      <a:pt x="3591" y="1"/>
                    </a:moveTo>
                    <a:cubicBezTo>
                      <a:pt x="2725" y="1"/>
                      <a:pt x="1873" y="339"/>
                      <a:pt x="1237" y="975"/>
                    </a:cubicBezTo>
                    <a:cubicBezTo>
                      <a:pt x="285" y="1926"/>
                      <a:pt x="1" y="3360"/>
                      <a:pt x="516" y="4603"/>
                    </a:cubicBezTo>
                    <a:cubicBezTo>
                      <a:pt x="1032" y="5846"/>
                      <a:pt x="2245" y="6657"/>
                      <a:pt x="3592" y="6657"/>
                    </a:cubicBezTo>
                    <a:cubicBezTo>
                      <a:pt x="5431" y="6657"/>
                      <a:pt x="6919" y="5166"/>
                      <a:pt x="6922" y="3330"/>
                    </a:cubicBezTo>
                    <a:cubicBezTo>
                      <a:pt x="6922" y="1983"/>
                      <a:pt x="6111" y="767"/>
                      <a:pt x="4865" y="255"/>
                    </a:cubicBezTo>
                    <a:cubicBezTo>
                      <a:pt x="4453" y="84"/>
                      <a:pt x="4020" y="1"/>
                      <a:pt x="35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3195;p59"/>
              <p:cNvSpPr/>
              <p:nvPr/>
            </p:nvSpPr>
            <p:spPr>
              <a:xfrm>
                <a:off x="7903825" y="3336425"/>
                <a:ext cx="173050" cy="166425"/>
              </a:xfrm>
              <a:custGeom>
                <a:avLst/>
                <a:gdLst/>
                <a:ahLst/>
                <a:cxnLst/>
                <a:rect l="l" t="t" r="r" b="b"/>
                <a:pathLst>
                  <a:path w="6922" h="6657" extrusionOk="0">
                    <a:moveTo>
                      <a:pt x="3595" y="586"/>
                    </a:moveTo>
                    <a:cubicBezTo>
                      <a:pt x="5106" y="590"/>
                      <a:pt x="6336" y="1816"/>
                      <a:pt x="6336" y="3330"/>
                    </a:cubicBezTo>
                    <a:cubicBezTo>
                      <a:pt x="6336" y="4439"/>
                      <a:pt x="5669" y="5437"/>
                      <a:pt x="4644" y="5863"/>
                    </a:cubicBezTo>
                    <a:cubicBezTo>
                      <a:pt x="4304" y="6004"/>
                      <a:pt x="3948" y="6072"/>
                      <a:pt x="3594" y="6072"/>
                    </a:cubicBezTo>
                    <a:cubicBezTo>
                      <a:pt x="2880" y="6072"/>
                      <a:pt x="2179" y="5793"/>
                      <a:pt x="1652" y="5267"/>
                    </a:cubicBezTo>
                    <a:cubicBezTo>
                      <a:pt x="868" y="4483"/>
                      <a:pt x="634" y="3303"/>
                      <a:pt x="1059" y="2278"/>
                    </a:cubicBezTo>
                    <a:cubicBezTo>
                      <a:pt x="1485" y="1253"/>
                      <a:pt x="2483" y="586"/>
                      <a:pt x="3595" y="586"/>
                    </a:cubicBezTo>
                    <a:close/>
                    <a:moveTo>
                      <a:pt x="3593" y="1"/>
                    </a:moveTo>
                    <a:cubicBezTo>
                      <a:pt x="2727" y="1"/>
                      <a:pt x="1876" y="339"/>
                      <a:pt x="1240" y="975"/>
                    </a:cubicBezTo>
                    <a:cubicBezTo>
                      <a:pt x="285" y="1926"/>
                      <a:pt x="1" y="3360"/>
                      <a:pt x="516" y="4603"/>
                    </a:cubicBezTo>
                    <a:cubicBezTo>
                      <a:pt x="1032" y="5846"/>
                      <a:pt x="2248" y="6657"/>
                      <a:pt x="3595" y="6657"/>
                    </a:cubicBezTo>
                    <a:cubicBezTo>
                      <a:pt x="5431" y="6657"/>
                      <a:pt x="6922" y="5166"/>
                      <a:pt x="6922" y="3330"/>
                    </a:cubicBezTo>
                    <a:cubicBezTo>
                      <a:pt x="6922" y="1983"/>
                      <a:pt x="6111" y="767"/>
                      <a:pt x="4868" y="255"/>
                    </a:cubicBezTo>
                    <a:cubicBezTo>
                      <a:pt x="4455" y="84"/>
                      <a:pt x="4022" y="1"/>
                      <a:pt x="35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3196;p59"/>
              <p:cNvSpPr/>
              <p:nvPr/>
            </p:nvSpPr>
            <p:spPr>
              <a:xfrm>
                <a:off x="7713275" y="2949150"/>
                <a:ext cx="128100" cy="128075"/>
              </a:xfrm>
              <a:custGeom>
                <a:avLst/>
                <a:gdLst/>
                <a:ahLst/>
                <a:cxnLst/>
                <a:rect l="l" t="t" r="r" b="b"/>
                <a:pathLst>
                  <a:path w="5124" h="5123" extrusionOk="0">
                    <a:moveTo>
                      <a:pt x="3917" y="828"/>
                    </a:moveTo>
                    <a:lnTo>
                      <a:pt x="4296" y="1203"/>
                    </a:lnTo>
                    <a:lnTo>
                      <a:pt x="1207" y="4292"/>
                    </a:lnTo>
                    <a:lnTo>
                      <a:pt x="828" y="3916"/>
                    </a:lnTo>
                    <a:lnTo>
                      <a:pt x="3917" y="828"/>
                    </a:lnTo>
                    <a:close/>
                    <a:moveTo>
                      <a:pt x="3921" y="0"/>
                    </a:moveTo>
                    <a:lnTo>
                      <a:pt x="1" y="3916"/>
                    </a:lnTo>
                    <a:lnTo>
                      <a:pt x="1207" y="5122"/>
                    </a:lnTo>
                    <a:lnTo>
                      <a:pt x="5123" y="1203"/>
                    </a:lnTo>
                    <a:lnTo>
                      <a:pt x="392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3197;p59"/>
              <p:cNvSpPr/>
              <p:nvPr/>
            </p:nvSpPr>
            <p:spPr>
              <a:xfrm>
                <a:off x="7929625" y="2949150"/>
                <a:ext cx="128075" cy="128075"/>
              </a:xfrm>
              <a:custGeom>
                <a:avLst/>
                <a:gdLst/>
                <a:ahLst/>
                <a:cxnLst/>
                <a:rect l="l" t="t" r="r" b="b"/>
                <a:pathLst>
                  <a:path w="5123" h="5123" extrusionOk="0">
                    <a:moveTo>
                      <a:pt x="3920" y="831"/>
                    </a:moveTo>
                    <a:lnTo>
                      <a:pt x="4295" y="1206"/>
                    </a:lnTo>
                    <a:lnTo>
                      <a:pt x="1206" y="4292"/>
                    </a:lnTo>
                    <a:lnTo>
                      <a:pt x="828" y="3916"/>
                    </a:lnTo>
                    <a:lnTo>
                      <a:pt x="3920" y="831"/>
                    </a:lnTo>
                    <a:close/>
                    <a:moveTo>
                      <a:pt x="3920" y="0"/>
                    </a:moveTo>
                    <a:lnTo>
                      <a:pt x="0" y="3916"/>
                    </a:lnTo>
                    <a:lnTo>
                      <a:pt x="1206" y="5122"/>
                    </a:lnTo>
                    <a:lnTo>
                      <a:pt x="5123" y="1203"/>
                    </a:lnTo>
                    <a:lnTo>
                      <a:pt x="392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3198;p59"/>
              <p:cNvSpPr/>
              <p:nvPr/>
            </p:nvSpPr>
            <p:spPr>
              <a:xfrm>
                <a:off x="7713275" y="3152400"/>
                <a:ext cx="128100" cy="128000"/>
              </a:xfrm>
              <a:custGeom>
                <a:avLst/>
                <a:gdLst/>
                <a:ahLst/>
                <a:cxnLst/>
                <a:rect l="l" t="t" r="r" b="b"/>
                <a:pathLst>
                  <a:path w="5124" h="5120" extrusionOk="0">
                    <a:moveTo>
                      <a:pt x="3917" y="828"/>
                    </a:moveTo>
                    <a:lnTo>
                      <a:pt x="4296" y="1204"/>
                    </a:lnTo>
                    <a:lnTo>
                      <a:pt x="1207" y="4292"/>
                    </a:lnTo>
                    <a:lnTo>
                      <a:pt x="828" y="3917"/>
                    </a:lnTo>
                    <a:lnTo>
                      <a:pt x="3917" y="828"/>
                    </a:lnTo>
                    <a:close/>
                    <a:moveTo>
                      <a:pt x="3921" y="1"/>
                    </a:moveTo>
                    <a:lnTo>
                      <a:pt x="1" y="3917"/>
                    </a:lnTo>
                    <a:lnTo>
                      <a:pt x="1207" y="5120"/>
                    </a:lnTo>
                    <a:lnTo>
                      <a:pt x="5123" y="1204"/>
                    </a:lnTo>
                    <a:lnTo>
                      <a:pt x="392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3199;p59"/>
              <p:cNvSpPr/>
              <p:nvPr/>
            </p:nvSpPr>
            <p:spPr>
              <a:xfrm>
                <a:off x="7929625" y="3152400"/>
                <a:ext cx="128075" cy="128000"/>
              </a:xfrm>
              <a:custGeom>
                <a:avLst/>
                <a:gdLst/>
                <a:ahLst/>
                <a:cxnLst/>
                <a:rect l="l" t="t" r="r" b="b"/>
                <a:pathLst>
                  <a:path w="5123" h="5120" extrusionOk="0">
                    <a:moveTo>
                      <a:pt x="3917" y="825"/>
                    </a:moveTo>
                    <a:lnTo>
                      <a:pt x="4295" y="1204"/>
                    </a:lnTo>
                    <a:lnTo>
                      <a:pt x="1206" y="4292"/>
                    </a:lnTo>
                    <a:lnTo>
                      <a:pt x="831" y="3917"/>
                    </a:lnTo>
                    <a:lnTo>
                      <a:pt x="3917" y="825"/>
                    </a:lnTo>
                    <a:close/>
                    <a:moveTo>
                      <a:pt x="3917" y="1"/>
                    </a:moveTo>
                    <a:lnTo>
                      <a:pt x="0" y="3917"/>
                    </a:lnTo>
                    <a:lnTo>
                      <a:pt x="1206" y="5120"/>
                    </a:lnTo>
                    <a:lnTo>
                      <a:pt x="5123" y="1204"/>
                    </a:lnTo>
                    <a:lnTo>
                      <a:pt x="391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3200;p59"/>
              <p:cNvSpPr/>
              <p:nvPr/>
            </p:nvSpPr>
            <p:spPr>
              <a:xfrm>
                <a:off x="7713275" y="3355600"/>
                <a:ext cx="128100" cy="128075"/>
              </a:xfrm>
              <a:custGeom>
                <a:avLst/>
                <a:gdLst/>
                <a:ahLst/>
                <a:cxnLst/>
                <a:rect l="l" t="t" r="r" b="b"/>
                <a:pathLst>
                  <a:path w="5124" h="5123" extrusionOk="0">
                    <a:moveTo>
                      <a:pt x="3917" y="828"/>
                    </a:moveTo>
                    <a:lnTo>
                      <a:pt x="4296" y="1206"/>
                    </a:lnTo>
                    <a:lnTo>
                      <a:pt x="1207" y="4295"/>
                    </a:lnTo>
                    <a:lnTo>
                      <a:pt x="828" y="3920"/>
                    </a:lnTo>
                    <a:lnTo>
                      <a:pt x="3917" y="828"/>
                    </a:lnTo>
                    <a:close/>
                    <a:moveTo>
                      <a:pt x="3921" y="0"/>
                    </a:moveTo>
                    <a:lnTo>
                      <a:pt x="1" y="3920"/>
                    </a:lnTo>
                    <a:lnTo>
                      <a:pt x="1207" y="5123"/>
                    </a:lnTo>
                    <a:lnTo>
                      <a:pt x="5123" y="1206"/>
                    </a:lnTo>
                    <a:lnTo>
                      <a:pt x="392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3201;p59"/>
              <p:cNvSpPr/>
              <p:nvPr/>
            </p:nvSpPr>
            <p:spPr>
              <a:xfrm>
                <a:off x="7929625" y="3355600"/>
                <a:ext cx="128075" cy="128075"/>
              </a:xfrm>
              <a:custGeom>
                <a:avLst/>
                <a:gdLst/>
                <a:ahLst/>
                <a:cxnLst/>
                <a:rect l="l" t="t" r="r" b="b"/>
                <a:pathLst>
                  <a:path w="5123" h="5123" extrusionOk="0">
                    <a:moveTo>
                      <a:pt x="3917" y="828"/>
                    </a:moveTo>
                    <a:lnTo>
                      <a:pt x="4295" y="1206"/>
                    </a:lnTo>
                    <a:lnTo>
                      <a:pt x="1206" y="4295"/>
                    </a:lnTo>
                    <a:lnTo>
                      <a:pt x="828" y="3920"/>
                    </a:lnTo>
                    <a:lnTo>
                      <a:pt x="3917" y="828"/>
                    </a:lnTo>
                    <a:close/>
                    <a:moveTo>
                      <a:pt x="3920" y="0"/>
                    </a:moveTo>
                    <a:lnTo>
                      <a:pt x="0" y="3920"/>
                    </a:lnTo>
                    <a:lnTo>
                      <a:pt x="1206" y="5123"/>
                    </a:lnTo>
                    <a:lnTo>
                      <a:pt x="5123" y="1206"/>
                    </a:lnTo>
                    <a:lnTo>
                      <a:pt x="392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17" name="Google Shape;2134;p52"/>
          <p:cNvGrpSpPr/>
          <p:nvPr/>
        </p:nvGrpSpPr>
        <p:grpSpPr>
          <a:xfrm>
            <a:off x="636453" y="622498"/>
            <a:ext cx="2101521" cy="867300"/>
            <a:chOff x="721050" y="3642025"/>
            <a:chExt cx="2101521" cy="867300"/>
          </a:xfrm>
        </p:grpSpPr>
        <p:sp>
          <p:nvSpPr>
            <p:cNvPr id="218" name="Google Shape;2135;p52"/>
            <p:cNvSpPr/>
            <p:nvPr/>
          </p:nvSpPr>
          <p:spPr>
            <a:xfrm rot="-5400000">
              <a:off x="1337650" y="3025975"/>
              <a:ext cx="867300" cy="209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36;p52"/>
            <p:cNvSpPr/>
            <p:nvPr/>
          </p:nvSpPr>
          <p:spPr>
            <a:xfrm rot="-5400000">
              <a:off x="803539" y="4341288"/>
              <a:ext cx="138791" cy="124014"/>
            </a:xfrm>
            <a:custGeom>
              <a:avLst/>
              <a:gdLst/>
              <a:ahLst/>
              <a:cxnLst/>
              <a:rect l="l" t="t" r="r" b="b"/>
              <a:pathLst>
                <a:path w="4452" h="3978" extrusionOk="0">
                  <a:moveTo>
                    <a:pt x="3025" y="395"/>
                  </a:moveTo>
                  <a:lnTo>
                    <a:pt x="4040" y="2655"/>
                  </a:lnTo>
                  <a:lnTo>
                    <a:pt x="1952" y="3591"/>
                  </a:lnTo>
                  <a:cubicBezTo>
                    <a:pt x="1863" y="3631"/>
                    <a:pt x="1769" y="3650"/>
                    <a:pt x="1674" y="3650"/>
                  </a:cubicBezTo>
                  <a:cubicBezTo>
                    <a:pt x="1340" y="3650"/>
                    <a:pt x="991" y="3414"/>
                    <a:pt x="822" y="3032"/>
                  </a:cubicBezTo>
                  <a:lnTo>
                    <a:pt x="605" y="2541"/>
                  </a:lnTo>
                  <a:cubicBezTo>
                    <a:pt x="388" y="2050"/>
                    <a:pt x="537" y="1502"/>
                    <a:pt x="936" y="1320"/>
                  </a:cubicBezTo>
                  <a:lnTo>
                    <a:pt x="3025" y="395"/>
                  </a:lnTo>
                  <a:close/>
                  <a:moveTo>
                    <a:pt x="3110" y="1"/>
                  </a:moveTo>
                  <a:cubicBezTo>
                    <a:pt x="3086" y="1"/>
                    <a:pt x="3061" y="6"/>
                    <a:pt x="3036" y="19"/>
                  </a:cubicBezTo>
                  <a:lnTo>
                    <a:pt x="799" y="1012"/>
                  </a:lnTo>
                  <a:cubicBezTo>
                    <a:pt x="229" y="1274"/>
                    <a:pt x="0" y="2016"/>
                    <a:pt x="297" y="2678"/>
                  </a:cubicBezTo>
                  <a:lnTo>
                    <a:pt x="514" y="3157"/>
                  </a:lnTo>
                  <a:cubicBezTo>
                    <a:pt x="742" y="3665"/>
                    <a:pt x="1211" y="3978"/>
                    <a:pt x="1674" y="3978"/>
                  </a:cubicBezTo>
                  <a:cubicBezTo>
                    <a:pt x="1815" y="3978"/>
                    <a:pt x="1956" y="3949"/>
                    <a:pt x="2089" y="3887"/>
                  </a:cubicBezTo>
                  <a:lnTo>
                    <a:pt x="4326" y="2895"/>
                  </a:lnTo>
                  <a:cubicBezTo>
                    <a:pt x="4417" y="2849"/>
                    <a:pt x="4451" y="2758"/>
                    <a:pt x="4417" y="2666"/>
                  </a:cubicBezTo>
                  <a:lnTo>
                    <a:pt x="3264" y="99"/>
                  </a:lnTo>
                  <a:cubicBezTo>
                    <a:pt x="3231" y="41"/>
                    <a:pt x="3174" y="1"/>
                    <a:pt x="31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137;p52"/>
            <p:cNvSpPr/>
            <p:nvPr/>
          </p:nvSpPr>
          <p:spPr>
            <a:xfrm rot="-5400000">
              <a:off x="694111" y="3722928"/>
              <a:ext cx="143854" cy="89975"/>
            </a:xfrm>
            <a:custGeom>
              <a:avLst/>
              <a:gdLst/>
              <a:ahLst/>
              <a:cxnLst/>
              <a:rect l="l" t="t" r="r" b="b"/>
              <a:pathLst>
                <a:path w="8789" h="5498" extrusionOk="0">
                  <a:moveTo>
                    <a:pt x="1" y="1"/>
                  </a:moveTo>
                  <a:cubicBezTo>
                    <a:pt x="35" y="217"/>
                    <a:pt x="92" y="423"/>
                    <a:pt x="183" y="628"/>
                  </a:cubicBezTo>
                  <a:lnTo>
                    <a:pt x="2260" y="5273"/>
                  </a:lnTo>
                  <a:cubicBezTo>
                    <a:pt x="2328" y="5417"/>
                    <a:pt x="2470" y="5498"/>
                    <a:pt x="2614" y="5498"/>
                  </a:cubicBezTo>
                  <a:cubicBezTo>
                    <a:pt x="2664" y="5498"/>
                    <a:pt x="2715" y="5488"/>
                    <a:pt x="2762" y="5467"/>
                  </a:cubicBezTo>
                  <a:lnTo>
                    <a:pt x="8514" y="2876"/>
                  </a:lnTo>
                  <a:cubicBezTo>
                    <a:pt x="8708" y="2797"/>
                    <a:pt x="8788" y="2568"/>
                    <a:pt x="8708" y="2386"/>
                  </a:cubicBezTo>
                  <a:lnTo>
                    <a:pt x="7635" y="1"/>
                  </a:lnTo>
                  <a:lnTo>
                    <a:pt x="6814" y="1"/>
                  </a:lnTo>
                  <a:lnTo>
                    <a:pt x="7864" y="2352"/>
                  </a:lnTo>
                  <a:lnTo>
                    <a:pt x="2797" y="4623"/>
                  </a:lnTo>
                  <a:lnTo>
                    <a:pt x="868" y="309"/>
                  </a:lnTo>
                  <a:cubicBezTo>
                    <a:pt x="822" y="217"/>
                    <a:pt x="788" y="103"/>
                    <a:pt x="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138;p52"/>
            <p:cNvSpPr/>
            <p:nvPr/>
          </p:nvSpPr>
          <p:spPr>
            <a:xfrm rot="-5400000">
              <a:off x="766862" y="4239268"/>
              <a:ext cx="134146" cy="122081"/>
            </a:xfrm>
            <a:custGeom>
              <a:avLst/>
              <a:gdLst/>
              <a:ahLst/>
              <a:cxnLst/>
              <a:rect l="l" t="t" r="r" b="b"/>
              <a:pathLst>
                <a:path w="4303" h="3916" extrusionOk="0">
                  <a:moveTo>
                    <a:pt x="2622" y="335"/>
                  </a:moveTo>
                  <a:cubicBezTo>
                    <a:pt x="2960" y="335"/>
                    <a:pt x="3303" y="571"/>
                    <a:pt x="3481" y="953"/>
                  </a:cubicBezTo>
                  <a:lnTo>
                    <a:pt x="3698" y="1444"/>
                  </a:lnTo>
                  <a:cubicBezTo>
                    <a:pt x="3915" y="1935"/>
                    <a:pt x="3766" y="2471"/>
                    <a:pt x="3356" y="2665"/>
                  </a:cubicBezTo>
                  <a:lnTo>
                    <a:pt x="1438" y="3521"/>
                  </a:lnTo>
                  <a:lnTo>
                    <a:pt x="423" y="1273"/>
                  </a:lnTo>
                  <a:lnTo>
                    <a:pt x="2340" y="394"/>
                  </a:lnTo>
                  <a:cubicBezTo>
                    <a:pt x="2431" y="354"/>
                    <a:pt x="2526" y="335"/>
                    <a:pt x="2622" y="335"/>
                  </a:cubicBezTo>
                  <a:close/>
                  <a:moveTo>
                    <a:pt x="2619" y="1"/>
                  </a:moveTo>
                  <a:cubicBezTo>
                    <a:pt x="2478" y="1"/>
                    <a:pt x="2337" y="28"/>
                    <a:pt x="2203" y="86"/>
                  </a:cubicBezTo>
                  <a:lnTo>
                    <a:pt x="126" y="1022"/>
                  </a:lnTo>
                  <a:cubicBezTo>
                    <a:pt x="46" y="1056"/>
                    <a:pt x="0" y="1159"/>
                    <a:pt x="35" y="1250"/>
                  </a:cubicBezTo>
                  <a:lnTo>
                    <a:pt x="1199" y="3818"/>
                  </a:lnTo>
                  <a:cubicBezTo>
                    <a:pt x="1224" y="3876"/>
                    <a:pt x="1285" y="3916"/>
                    <a:pt x="1347" y="3916"/>
                  </a:cubicBezTo>
                  <a:cubicBezTo>
                    <a:pt x="1370" y="3916"/>
                    <a:pt x="1394" y="3910"/>
                    <a:pt x="1416" y="3898"/>
                  </a:cubicBezTo>
                  <a:lnTo>
                    <a:pt x="3493" y="2962"/>
                  </a:lnTo>
                  <a:cubicBezTo>
                    <a:pt x="4063" y="2711"/>
                    <a:pt x="4303" y="1969"/>
                    <a:pt x="4006" y="1296"/>
                  </a:cubicBezTo>
                  <a:lnTo>
                    <a:pt x="3789" y="817"/>
                  </a:lnTo>
                  <a:cubicBezTo>
                    <a:pt x="3561" y="307"/>
                    <a:pt x="3090" y="1"/>
                    <a:pt x="26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139;p52"/>
            <p:cNvSpPr/>
            <p:nvPr/>
          </p:nvSpPr>
          <p:spPr>
            <a:xfrm rot="-5400000">
              <a:off x="774964" y="3642056"/>
              <a:ext cx="152987" cy="155909"/>
            </a:xfrm>
            <a:custGeom>
              <a:avLst/>
              <a:gdLst/>
              <a:ahLst/>
              <a:cxnLst/>
              <a:rect l="l" t="t" r="r" b="b"/>
              <a:pathLst>
                <a:path w="9347" h="9527" extrusionOk="0">
                  <a:moveTo>
                    <a:pt x="5992" y="881"/>
                  </a:moveTo>
                  <a:lnTo>
                    <a:pt x="8080" y="5537"/>
                  </a:lnTo>
                  <a:cubicBezTo>
                    <a:pt x="8491" y="6439"/>
                    <a:pt x="7932" y="7569"/>
                    <a:pt x="6836" y="8071"/>
                  </a:cubicBezTo>
                  <a:lnTo>
                    <a:pt x="5752" y="8550"/>
                  </a:lnTo>
                  <a:cubicBezTo>
                    <a:pt x="5408" y="8708"/>
                    <a:pt x="5051" y="8782"/>
                    <a:pt x="4710" y="8782"/>
                  </a:cubicBezTo>
                  <a:cubicBezTo>
                    <a:pt x="3965" y="8782"/>
                    <a:pt x="3299" y="8427"/>
                    <a:pt x="3024" y="7808"/>
                  </a:cubicBezTo>
                  <a:lnTo>
                    <a:pt x="936" y="3152"/>
                  </a:lnTo>
                  <a:lnTo>
                    <a:pt x="5992" y="881"/>
                  </a:lnTo>
                  <a:close/>
                  <a:moveTo>
                    <a:pt x="6184" y="1"/>
                  </a:moveTo>
                  <a:cubicBezTo>
                    <a:pt x="6131" y="1"/>
                    <a:pt x="6078" y="12"/>
                    <a:pt x="6026" y="37"/>
                  </a:cubicBezTo>
                  <a:lnTo>
                    <a:pt x="274" y="2616"/>
                  </a:lnTo>
                  <a:cubicBezTo>
                    <a:pt x="92" y="2707"/>
                    <a:pt x="0" y="2924"/>
                    <a:pt x="92" y="3118"/>
                  </a:cubicBezTo>
                  <a:lnTo>
                    <a:pt x="2328" y="8105"/>
                  </a:lnTo>
                  <a:cubicBezTo>
                    <a:pt x="2728" y="9009"/>
                    <a:pt x="3673" y="9526"/>
                    <a:pt x="4713" y="9526"/>
                  </a:cubicBezTo>
                  <a:cubicBezTo>
                    <a:pt x="5156" y="9526"/>
                    <a:pt x="5617" y="9433"/>
                    <a:pt x="6060" y="9235"/>
                  </a:cubicBezTo>
                  <a:lnTo>
                    <a:pt x="7144" y="8744"/>
                  </a:lnTo>
                  <a:cubicBezTo>
                    <a:pt x="8616" y="8082"/>
                    <a:pt x="9347" y="6507"/>
                    <a:pt x="8776" y="5218"/>
                  </a:cubicBezTo>
                  <a:lnTo>
                    <a:pt x="6528" y="219"/>
                  </a:lnTo>
                  <a:cubicBezTo>
                    <a:pt x="6461" y="86"/>
                    <a:pt x="6327" y="1"/>
                    <a:pt x="61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140;p52"/>
            <p:cNvSpPr/>
            <p:nvPr/>
          </p:nvSpPr>
          <p:spPr>
            <a:xfrm rot="-5400000">
              <a:off x="2665366" y="3609630"/>
              <a:ext cx="83985" cy="148798"/>
            </a:xfrm>
            <a:custGeom>
              <a:avLst/>
              <a:gdLst/>
              <a:ahLst/>
              <a:cxnLst/>
              <a:rect l="l" t="t" r="r" b="b"/>
              <a:pathLst>
                <a:path w="2694" h="4773" extrusionOk="0">
                  <a:moveTo>
                    <a:pt x="2694" y="1"/>
                  </a:moveTo>
                  <a:lnTo>
                    <a:pt x="149" y="1142"/>
                  </a:lnTo>
                  <a:cubicBezTo>
                    <a:pt x="46" y="1188"/>
                    <a:pt x="1" y="1325"/>
                    <a:pt x="46" y="1427"/>
                  </a:cubicBezTo>
                  <a:lnTo>
                    <a:pt x="1496" y="4646"/>
                  </a:lnTo>
                  <a:cubicBezTo>
                    <a:pt x="1528" y="4726"/>
                    <a:pt x="1600" y="4773"/>
                    <a:pt x="1680" y="4773"/>
                  </a:cubicBezTo>
                  <a:cubicBezTo>
                    <a:pt x="1713" y="4773"/>
                    <a:pt x="1748" y="4765"/>
                    <a:pt x="1781" y="4748"/>
                  </a:cubicBezTo>
                  <a:lnTo>
                    <a:pt x="2694" y="4337"/>
                  </a:lnTo>
                  <a:lnTo>
                    <a:pt x="2694" y="3870"/>
                  </a:lnTo>
                  <a:lnTo>
                    <a:pt x="1792" y="4269"/>
                  </a:lnTo>
                  <a:lnTo>
                    <a:pt x="514" y="1439"/>
                  </a:lnTo>
                  <a:lnTo>
                    <a:pt x="2694" y="469"/>
                  </a:lnTo>
                  <a:lnTo>
                    <a:pt x="269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4" name="Google Shape;2141;p52"/>
            <p:cNvGrpSpPr/>
            <p:nvPr/>
          </p:nvGrpSpPr>
          <p:grpSpPr>
            <a:xfrm>
              <a:off x="1358479" y="3642036"/>
              <a:ext cx="647766" cy="414767"/>
              <a:chOff x="1358479" y="3505686"/>
              <a:chExt cx="647766" cy="414767"/>
            </a:xfrm>
          </p:grpSpPr>
          <p:sp>
            <p:nvSpPr>
              <p:cNvPr id="246" name="Google Shape;2142;p52"/>
              <p:cNvSpPr/>
              <p:nvPr/>
            </p:nvSpPr>
            <p:spPr>
              <a:xfrm rot="-5400000">
                <a:off x="1486660" y="3571413"/>
                <a:ext cx="161091" cy="255131"/>
              </a:xfrm>
              <a:custGeom>
                <a:avLst/>
                <a:gdLst/>
                <a:ahLst/>
                <a:cxnLst/>
                <a:rect l="l" t="t" r="r" b="b"/>
                <a:pathLst>
                  <a:path w="8464" h="13405" extrusionOk="0">
                    <a:moveTo>
                      <a:pt x="1012" y="2232"/>
                    </a:moveTo>
                    <a:lnTo>
                      <a:pt x="2153" y="4480"/>
                    </a:lnTo>
                    <a:cubicBezTo>
                      <a:pt x="2205" y="4584"/>
                      <a:pt x="2310" y="4649"/>
                      <a:pt x="2417" y="4649"/>
                    </a:cubicBezTo>
                    <a:cubicBezTo>
                      <a:pt x="2451" y="4649"/>
                      <a:pt x="2485" y="4642"/>
                      <a:pt x="2518" y="4629"/>
                    </a:cubicBezTo>
                    <a:lnTo>
                      <a:pt x="6147" y="3214"/>
                    </a:lnTo>
                    <a:lnTo>
                      <a:pt x="7574" y="11453"/>
                    </a:lnTo>
                    <a:lnTo>
                      <a:pt x="4846" y="6466"/>
                    </a:lnTo>
                    <a:cubicBezTo>
                      <a:pt x="4812" y="6386"/>
                      <a:pt x="4755" y="6340"/>
                      <a:pt x="4675" y="6318"/>
                    </a:cubicBezTo>
                    <a:cubicBezTo>
                      <a:pt x="4652" y="6306"/>
                      <a:pt x="4618" y="6306"/>
                      <a:pt x="4595" y="6306"/>
                    </a:cubicBezTo>
                    <a:cubicBezTo>
                      <a:pt x="4549" y="6306"/>
                      <a:pt x="4492" y="6318"/>
                      <a:pt x="4458" y="6340"/>
                    </a:cubicBezTo>
                    <a:lnTo>
                      <a:pt x="2050" y="7710"/>
                    </a:lnTo>
                    <a:lnTo>
                      <a:pt x="1012" y="2232"/>
                    </a:lnTo>
                    <a:close/>
                    <a:moveTo>
                      <a:pt x="343" y="0"/>
                    </a:moveTo>
                    <a:cubicBezTo>
                      <a:pt x="172" y="0"/>
                      <a:pt x="0" y="147"/>
                      <a:pt x="65" y="361"/>
                    </a:cubicBezTo>
                    <a:lnTo>
                      <a:pt x="1571" y="8223"/>
                    </a:lnTo>
                    <a:cubicBezTo>
                      <a:pt x="1596" y="8365"/>
                      <a:pt x="1718" y="8458"/>
                      <a:pt x="1849" y="8458"/>
                    </a:cubicBezTo>
                    <a:cubicBezTo>
                      <a:pt x="1897" y="8458"/>
                      <a:pt x="1947" y="8445"/>
                      <a:pt x="1993" y="8418"/>
                    </a:cubicBezTo>
                    <a:lnTo>
                      <a:pt x="4492" y="6991"/>
                    </a:lnTo>
                    <a:lnTo>
                      <a:pt x="7916" y="13256"/>
                    </a:lnTo>
                    <a:cubicBezTo>
                      <a:pt x="7962" y="13348"/>
                      <a:pt x="8053" y="13405"/>
                      <a:pt x="8156" y="13405"/>
                    </a:cubicBezTo>
                    <a:cubicBezTo>
                      <a:pt x="8190" y="13405"/>
                      <a:pt x="8224" y="13393"/>
                      <a:pt x="8247" y="13382"/>
                    </a:cubicBezTo>
                    <a:cubicBezTo>
                      <a:pt x="8384" y="13336"/>
                      <a:pt x="8464" y="13199"/>
                      <a:pt x="8441" y="13062"/>
                    </a:cubicBezTo>
                    <a:lnTo>
                      <a:pt x="6649" y="2757"/>
                    </a:lnTo>
                    <a:cubicBezTo>
                      <a:pt x="6638" y="2677"/>
                      <a:pt x="6581" y="2597"/>
                      <a:pt x="6501" y="2563"/>
                    </a:cubicBezTo>
                    <a:cubicBezTo>
                      <a:pt x="6461" y="2536"/>
                      <a:pt x="6413" y="2525"/>
                      <a:pt x="6364" y="2525"/>
                    </a:cubicBezTo>
                    <a:cubicBezTo>
                      <a:pt x="6329" y="2525"/>
                      <a:pt x="6294" y="2531"/>
                      <a:pt x="6261" y="2540"/>
                    </a:cubicBezTo>
                    <a:lnTo>
                      <a:pt x="2552" y="4001"/>
                    </a:lnTo>
                    <a:lnTo>
                      <a:pt x="601" y="178"/>
                    </a:lnTo>
                    <a:cubicBezTo>
                      <a:pt x="549" y="53"/>
                      <a:pt x="446" y="0"/>
                      <a:pt x="3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143;p52"/>
              <p:cNvSpPr/>
              <p:nvPr/>
            </p:nvSpPr>
            <p:spPr>
              <a:xfrm rot="-5400000">
                <a:off x="1662937" y="3360060"/>
                <a:ext cx="197672" cy="488945"/>
              </a:xfrm>
              <a:custGeom>
                <a:avLst/>
                <a:gdLst/>
                <a:ahLst/>
                <a:cxnLst/>
                <a:rect l="l" t="t" r="r" b="b"/>
                <a:pathLst>
                  <a:path w="10386" h="25690" extrusionOk="0">
                    <a:moveTo>
                      <a:pt x="10386" y="1"/>
                    </a:moveTo>
                    <a:cubicBezTo>
                      <a:pt x="9941" y="206"/>
                      <a:pt x="9507" y="435"/>
                      <a:pt x="9073" y="640"/>
                    </a:cubicBezTo>
                    <a:cubicBezTo>
                      <a:pt x="7464" y="1427"/>
                      <a:pt x="5935" y="2181"/>
                      <a:pt x="4600" y="2318"/>
                    </a:cubicBezTo>
                    <a:cubicBezTo>
                      <a:pt x="4383" y="2329"/>
                      <a:pt x="4166" y="2363"/>
                      <a:pt x="3961" y="2397"/>
                    </a:cubicBezTo>
                    <a:cubicBezTo>
                      <a:pt x="3801" y="2420"/>
                      <a:pt x="3698" y="2569"/>
                      <a:pt x="3721" y="2728"/>
                    </a:cubicBezTo>
                    <a:lnTo>
                      <a:pt x="4668" y="8959"/>
                    </a:lnTo>
                    <a:cubicBezTo>
                      <a:pt x="4680" y="9074"/>
                      <a:pt x="4760" y="9165"/>
                      <a:pt x="4862" y="9199"/>
                    </a:cubicBezTo>
                    <a:cubicBezTo>
                      <a:pt x="5912" y="9496"/>
                      <a:pt x="6574" y="10523"/>
                      <a:pt x="6414" y="11596"/>
                    </a:cubicBezTo>
                    <a:cubicBezTo>
                      <a:pt x="6266" y="12668"/>
                      <a:pt x="5353" y="13467"/>
                      <a:pt x="4269" y="13467"/>
                    </a:cubicBezTo>
                    <a:cubicBezTo>
                      <a:pt x="3892" y="13467"/>
                      <a:pt x="1564" y="14551"/>
                      <a:pt x="206" y="15202"/>
                    </a:cubicBezTo>
                    <a:cubicBezTo>
                      <a:pt x="69" y="15259"/>
                      <a:pt x="1" y="15430"/>
                      <a:pt x="69" y="15578"/>
                    </a:cubicBezTo>
                    <a:cubicBezTo>
                      <a:pt x="1096" y="17838"/>
                      <a:pt x="2580" y="20200"/>
                      <a:pt x="4497" y="22620"/>
                    </a:cubicBezTo>
                    <a:cubicBezTo>
                      <a:pt x="6323" y="24925"/>
                      <a:pt x="8092" y="25690"/>
                      <a:pt x="9633" y="25690"/>
                    </a:cubicBezTo>
                    <a:cubicBezTo>
                      <a:pt x="9884" y="25690"/>
                      <a:pt x="10135" y="25667"/>
                      <a:pt x="10374" y="25633"/>
                    </a:cubicBezTo>
                    <a:lnTo>
                      <a:pt x="10374" y="25062"/>
                    </a:lnTo>
                    <a:cubicBezTo>
                      <a:pt x="10130" y="25105"/>
                      <a:pt x="9886" y="25127"/>
                      <a:pt x="9643" y="25127"/>
                    </a:cubicBezTo>
                    <a:cubicBezTo>
                      <a:pt x="8027" y="25127"/>
                      <a:pt x="6451" y="24172"/>
                      <a:pt x="4954" y="22277"/>
                    </a:cubicBezTo>
                    <a:cubicBezTo>
                      <a:pt x="3139" y="19984"/>
                      <a:pt x="1713" y="17747"/>
                      <a:pt x="708" y="15601"/>
                    </a:cubicBezTo>
                    <a:cubicBezTo>
                      <a:pt x="2317" y="14848"/>
                      <a:pt x="4029" y="14083"/>
                      <a:pt x="4269" y="14049"/>
                    </a:cubicBezTo>
                    <a:cubicBezTo>
                      <a:pt x="5604" y="14049"/>
                      <a:pt x="6745" y="13091"/>
                      <a:pt x="6974" y="11778"/>
                    </a:cubicBezTo>
                    <a:cubicBezTo>
                      <a:pt x="7202" y="10454"/>
                      <a:pt x="6460" y="9165"/>
                      <a:pt x="5205" y="8708"/>
                    </a:cubicBezTo>
                    <a:lnTo>
                      <a:pt x="4326" y="2934"/>
                    </a:lnTo>
                    <a:cubicBezTo>
                      <a:pt x="4440" y="2911"/>
                      <a:pt x="4543" y="2900"/>
                      <a:pt x="4645" y="2900"/>
                    </a:cubicBezTo>
                    <a:cubicBezTo>
                      <a:pt x="6095" y="2751"/>
                      <a:pt x="7670" y="1975"/>
                      <a:pt x="9336" y="1154"/>
                    </a:cubicBezTo>
                    <a:cubicBezTo>
                      <a:pt x="9678" y="982"/>
                      <a:pt x="10032" y="811"/>
                      <a:pt x="10386" y="640"/>
                    </a:cubicBezTo>
                    <a:lnTo>
                      <a:pt x="1038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144;p52"/>
              <p:cNvSpPr/>
              <p:nvPr/>
            </p:nvSpPr>
            <p:spPr>
              <a:xfrm rot="-5400000">
                <a:off x="1523516" y="3524462"/>
                <a:ext cx="83629" cy="46078"/>
              </a:xfrm>
              <a:custGeom>
                <a:avLst/>
                <a:gdLst/>
                <a:ahLst/>
                <a:cxnLst/>
                <a:rect l="l" t="t" r="r" b="b"/>
                <a:pathLst>
                  <a:path w="4394" h="2421" extrusionOk="0">
                    <a:moveTo>
                      <a:pt x="4394" y="0"/>
                    </a:moveTo>
                    <a:cubicBezTo>
                      <a:pt x="4131" y="126"/>
                      <a:pt x="3869" y="263"/>
                      <a:pt x="3606" y="388"/>
                    </a:cubicBezTo>
                    <a:cubicBezTo>
                      <a:pt x="2499" y="936"/>
                      <a:pt x="1347" y="1507"/>
                      <a:pt x="228" y="1860"/>
                    </a:cubicBezTo>
                    <a:cubicBezTo>
                      <a:pt x="91" y="1895"/>
                      <a:pt x="0" y="2043"/>
                      <a:pt x="34" y="2191"/>
                    </a:cubicBezTo>
                    <a:cubicBezTo>
                      <a:pt x="56" y="2321"/>
                      <a:pt x="180" y="2421"/>
                      <a:pt x="310" y="2421"/>
                    </a:cubicBezTo>
                    <a:cubicBezTo>
                      <a:pt x="317" y="2421"/>
                      <a:pt x="324" y="2420"/>
                      <a:pt x="331" y="2420"/>
                    </a:cubicBezTo>
                    <a:cubicBezTo>
                      <a:pt x="1678" y="2306"/>
                      <a:pt x="2990" y="1872"/>
                      <a:pt x="4143" y="1495"/>
                    </a:cubicBezTo>
                    <a:lnTo>
                      <a:pt x="4394" y="1415"/>
                    </a:lnTo>
                    <a:lnTo>
                      <a:pt x="4394" y="811"/>
                    </a:lnTo>
                    <a:lnTo>
                      <a:pt x="3960" y="947"/>
                    </a:lnTo>
                    <a:lnTo>
                      <a:pt x="3378" y="1142"/>
                    </a:lnTo>
                    <a:lnTo>
                      <a:pt x="3869" y="902"/>
                    </a:lnTo>
                    <a:lnTo>
                      <a:pt x="4394" y="639"/>
                    </a:lnTo>
                    <a:lnTo>
                      <a:pt x="439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145;p52"/>
              <p:cNvSpPr/>
              <p:nvPr/>
            </p:nvSpPr>
            <p:spPr>
              <a:xfrm rot="-5400000">
                <a:off x="1703393" y="3700806"/>
                <a:ext cx="249516" cy="127765"/>
              </a:xfrm>
              <a:custGeom>
                <a:avLst/>
                <a:gdLst/>
                <a:ahLst/>
                <a:cxnLst/>
                <a:rect l="l" t="t" r="r" b="b"/>
                <a:pathLst>
                  <a:path w="13110" h="6713" extrusionOk="0">
                    <a:moveTo>
                      <a:pt x="11089" y="720"/>
                    </a:moveTo>
                    <a:lnTo>
                      <a:pt x="6410" y="2763"/>
                    </a:lnTo>
                    <a:cubicBezTo>
                      <a:pt x="6342" y="2797"/>
                      <a:pt x="6285" y="2855"/>
                      <a:pt x="6262" y="2923"/>
                    </a:cubicBezTo>
                    <a:cubicBezTo>
                      <a:pt x="6228" y="3003"/>
                      <a:pt x="6239" y="3083"/>
                      <a:pt x="6262" y="3151"/>
                    </a:cubicBezTo>
                    <a:lnTo>
                      <a:pt x="7323" y="5434"/>
                    </a:lnTo>
                    <a:lnTo>
                      <a:pt x="2393" y="5924"/>
                    </a:lnTo>
                    <a:lnTo>
                      <a:pt x="4402" y="5114"/>
                    </a:lnTo>
                    <a:cubicBezTo>
                      <a:pt x="4539" y="5057"/>
                      <a:pt x="4618" y="4909"/>
                      <a:pt x="4573" y="4772"/>
                    </a:cubicBezTo>
                    <a:lnTo>
                      <a:pt x="3568" y="1348"/>
                    </a:lnTo>
                    <a:lnTo>
                      <a:pt x="11089" y="720"/>
                    </a:lnTo>
                    <a:close/>
                    <a:moveTo>
                      <a:pt x="12792" y="1"/>
                    </a:moveTo>
                    <a:cubicBezTo>
                      <a:pt x="12783" y="1"/>
                      <a:pt x="12775" y="1"/>
                      <a:pt x="12767" y="1"/>
                    </a:cubicBezTo>
                    <a:lnTo>
                      <a:pt x="3169" y="812"/>
                    </a:lnTo>
                    <a:cubicBezTo>
                      <a:pt x="3089" y="823"/>
                      <a:pt x="3009" y="869"/>
                      <a:pt x="2952" y="937"/>
                    </a:cubicBezTo>
                    <a:cubicBezTo>
                      <a:pt x="2907" y="1006"/>
                      <a:pt x="2895" y="1097"/>
                      <a:pt x="2918" y="1177"/>
                    </a:cubicBezTo>
                    <a:lnTo>
                      <a:pt x="3945" y="4680"/>
                    </a:lnTo>
                    <a:lnTo>
                      <a:pt x="305" y="6153"/>
                    </a:lnTo>
                    <a:cubicBezTo>
                      <a:pt x="0" y="6265"/>
                      <a:pt x="86" y="6712"/>
                      <a:pt x="407" y="6712"/>
                    </a:cubicBezTo>
                    <a:cubicBezTo>
                      <a:pt x="411" y="6712"/>
                      <a:pt x="415" y="6712"/>
                      <a:pt x="419" y="6712"/>
                    </a:cubicBezTo>
                    <a:lnTo>
                      <a:pt x="442" y="6712"/>
                    </a:lnTo>
                    <a:lnTo>
                      <a:pt x="7780" y="5970"/>
                    </a:lnTo>
                    <a:cubicBezTo>
                      <a:pt x="7974" y="5947"/>
                      <a:pt x="8088" y="5742"/>
                      <a:pt x="8008" y="5559"/>
                    </a:cubicBezTo>
                    <a:lnTo>
                      <a:pt x="6912" y="3174"/>
                    </a:lnTo>
                    <a:lnTo>
                      <a:pt x="12915" y="549"/>
                    </a:lnTo>
                    <a:cubicBezTo>
                      <a:pt x="13041" y="492"/>
                      <a:pt x="13109" y="355"/>
                      <a:pt x="13075" y="218"/>
                    </a:cubicBezTo>
                    <a:cubicBezTo>
                      <a:pt x="13043" y="89"/>
                      <a:pt x="12929" y="1"/>
                      <a:pt x="1279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146;p52"/>
              <p:cNvSpPr/>
              <p:nvPr/>
            </p:nvSpPr>
            <p:spPr>
              <a:xfrm rot="-5400000">
                <a:off x="1519658" y="3673440"/>
                <a:ext cx="335676" cy="158350"/>
              </a:xfrm>
              <a:custGeom>
                <a:avLst/>
                <a:gdLst/>
                <a:ahLst/>
                <a:cxnLst/>
                <a:rect l="l" t="t" r="r" b="b"/>
                <a:pathLst>
                  <a:path w="17637" h="8320" extrusionOk="0">
                    <a:moveTo>
                      <a:pt x="6133" y="731"/>
                    </a:moveTo>
                    <a:lnTo>
                      <a:pt x="12227" y="5182"/>
                    </a:lnTo>
                    <a:lnTo>
                      <a:pt x="7354" y="3652"/>
                    </a:lnTo>
                    <a:cubicBezTo>
                      <a:pt x="7326" y="3644"/>
                      <a:pt x="7298" y="3641"/>
                      <a:pt x="7271" y="3641"/>
                    </a:cubicBezTo>
                    <a:cubicBezTo>
                      <a:pt x="7142" y="3641"/>
                      <a:pt x="7027" y="3724"/>
                      <a:pt x="6989" y="3846"/>
                    </a:cubicBezTo>
                    <a:lnTo>
                      <a:pt x="6293" y="6266"/>
                    </a:lnTo>
                    <a:lnTo>
                      <a:pt x="2242" y="3413"/>
                    </a:lnTo>
                    <a:lnTo>
                      <a:pt x="2242" y="3413"/>
                    </a:lnTo>
                    <a:lnTo>
                      <a:pt x="4296" y="4120"/>
                    </a:lnTo>
                    <a:cubicBezTo>
                      <a:pt x="4324" y="4130"/>
                      <a:pt x="4354" y="4134"/>
                      <a:pt x="4382" y="4134"/>
                    </a:cubicBezTo>
                    <a:cubicBezTo>
                      <a:pt x="4491" y="4134"/>
                      <a:pt x="4596" y="4069"/>
                      <a:pt x="4650" y="3961"/>
                    </a:cubicBezTo>
                    <a:lnTo>
                      <a:pt x="6133" y="731"/>
                    </a:lnTo>
                    <a:close/>
                    <a:moveTo>
                      <a:pt x="15674" y="5273"/>
                    </a:moveTo>
                    <a:cubicBezTo>
                      <a:pt x="16781" y="5273"/>
                      <a:pt x="17340" y="6608"/>
                      <a:pt x="16553" y="7384"/>
                    </a:cubicBezTo>
                    <a:cubicBezTo>
                      <a:pt x="16302" y="7635"/>
                      <a:pt x="15992" y="7748"/>
                      <a:pt x="15689" y="7748"/>
                    </a:cubicBezTo>
                    <a:cubicBezTo>
                      <a:pt x="15053" y="7748"/>
                      <a:pt x="14441" y="7255"/>
                      <a:pt x="14441" y="6505"/>
                    </a:cubicBezTo>
                    <a:cubicBezTo>
                      <a:pt x="14441" y="5832"/>
                      <a:pt x="14989" y="5273"/>
                      <a:pt x="15674" y="5273"/>
                    </a:cubicBezTo>
                    <a:close/>
                    <a:moveTo>
                      <a:pt x="6023" y="1"/>
                    </a:moveTo>
                    <a:cubicBezTo>
                      <a:pt x="5996" y="1"/>
                      <a:pt x="5968" y="5"/>
                      <a:pt x="5939" y="12"/>
                    </a:cubicBezTo>
                    <a:cubicBezTo>
                      <a:pt x="5859" y="23"/>
                      <a:pt x="5791" y="80"/>
                      <a:pt x="5757" y="160"/>
                    </a:cubicBezTo>
                    <a:lnTo>
                      <a:pt x="4239" y="3481"/>
                    </a:lnTo>
                    <a:lnTo>
                      <a:pt x="530" y="2215"/>
                    </a:lnTo>
                    <a:cubicBezTo>
                      <a:pt x="486" y="2195"/>
                      <a:pt x="443" y="2186"/>
                      <a:pt x="403" y="2186"/>
                    </a:cubicBezTo>
                    <a:cubicBezTo>
                      <a:pt x="145" y="2186"/>
                      <a:pt x="0" y="2558"/>
                      <a:pt x="267" y="2717"/>
                    </a:cubicBezTo>
                    <a:lnTo>
                      <a:pt x="6293" y="6962"/>
                    </a:lnTo>
                    <a:cubicBezTo>
                      <a:pt x="6340" y="7001"/>
                      <a:pt x="6403" y="7019"/>
                      <a:pt x="6463" y="7019"/>
                    </a:cubicBezTo>
                    <a:cubicBezTo>
                      <a:pt x="6491" y="7019"/>
                      <a:pt x="6519" y="7015"/>
                      <a:pt x="6544" y="7008"/>
                    </a:cubicBezTo>
                    <a:cubicBezTo>
                      <a:pt x="6635" y="6973"/>
                      <a:pt x="6704" y="6905"/>
                      <a:pt x="6727" y="6814"/>
                    </a:cubicBezTo>
                    <a:lnTo>
                      <a:pt x="7469" y="4292"/>
                    </a:lnTo>
                    <a:lnTo>
                      <a:pt x="13711" y="6243"/>
                    </a:lnTo>
                    <a:cubicBezTo>
                      <a:pt x="13740" y="6249"/>
                      <a:pt x="13768" y="6252"/>
                      <a:pt x="13795" y="6252"/>
                    </a:cubicBezTo>
                    <a:cubicBezTo>
                      <a:pt x="13822" y="6252"/>
                      <a:pt x="13848" y="6249"/>
                      <a:pt x="13871" y="6243"/>
                    </a:cubicBezTo>
                    <a:lnTo>
                      <a:pt x="13871" y="6243"/>
                    </a:lnTo>
                    <a:cubicBezTo>
                      <a:pt x="13859" y="6334"/>
                      <a:pt x="13859" y="6414"/>
                      <a:pt x="13859" y="6505"/>
                    </a:cubicBezTo>
                    <a:cubicBezTo>
                      <a:pt x="13859" y="7430"/>
                      <a:pt x="14555" y="8217"/>
                      <a:pt x="15480" y="8309"/>
                    </a:cubicBezTo>
                    <a:cubicBezTo>
                      <a:pt x="15546" y="8316"/>
                      <a:pt x="15612" y="8320"/>
                      <a:pt x="15678" y="8320"/>
                    </a:cubicBezTo>
                    <a:cubicBezTo>
                      <a:pt x="16522" y="8320"/>
                      <a:pt x="17263" y="7719"/>
                      <a:pt x="17443" y="6882"/>
                    </a:cubicBezTo>
                    <a:cubicBezTo>
                      <a:pt x="17637" y="5969"/>
                      <a:pt x="17112" y="5068"/>
                      <a:pt x="16233" y="4782"/>
                    </a:cubicBezTo>
                    <a:cubicBezTo>
                      <a:pt x="16046" y="4722"/>
                      <a:pt x="15856" y="4694"/>
                      <a:pt x="15669" y="4694"/>
                    </a:cubicBezTo>
                    <a:cubicBezTo>
                      <a:pt x="14966" y="4694"/>
                      <a:pt x="14305" y="5099"/>
                      <a:pt x="14008" y="5775"/>
                    </a:cubicBezTo>
                    <a:lnTo>
                      <a:pt x="13973" y="5729"/>
                    </a:lnTo>
                    <a:lnTo>
                      <a:pt x="6190" y="58"/>
                    </a:lnTo>
                    <a:cubicBezTo>
                      <a:pt x="6136" y="19"/>
                      <a:pt x="6081" y="1"/>
                      <a:pt x="602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147;p52"/>
              <p:cNvSpPr/>
              <p:nvPr/>
            </p:nvSpPr>
            <p:spPr>
              <a:xfrm rot="-5400000">
                <a:off x="1605047" y="3627297"/>
                <a:ext cx="90804" cy="111283"/>
              </a:xfrm>
              <a:custGeom>
                <a:avLst/>
                <a:gdLst/>
                <a:ahLst/>
                <a:cxnLst/>
                <a:rect l="l" t="t" r="r" b="b"/>
                <a:pathLst>
                  <a:path w="4771" h="5847" extrusionOk="0">
                    <a:moveTo>
                      <a:pt x="1781" y="779"/>
                    </a:moveTo>
                    <a:lnTo>
                      <a:pt x="4052" y="4933"/>
                    </a:lnTo>
                    <a:cubicBezTo>
                      <a:pt x="3938" y="5002"/>
                      <a:pt x="3835" y="5093"/>
                      <a:pt x="3732" y="5184"/>
                    </a:cubicBezTo>
                    <a:lnTo>
                      <a:pt x="639" y="2925"/>
                    </a:lnTo>
                    <a:cubicBezTo>
                      <a:pt x="856" y="2137"/>
                      <a:pt x="1244" y="1395"/>
                      <a:pt x="1781" y="779"/>
                    </a:cubicBezTo>
                    <a:close/>
                    <a:moveTo>
                      <a:pt x="1844" y="0"/>
                    </a:moveTo>
                    <a:cubicBezTo>
                      <a:pt x="1774" y="0"/>
                      <a:pt x="1701" y="26"/>
                      <a:pt x="1644" y="83"/>
                    </a:cubicBezTo>
                    <a:cubicBezTo>
                      <a:pt x="856" y="882"/>
                      <a:pt x="297" y="1875"/>
                      <a:pt x="35" y="2970"/>
                    </a:cubicBezTo>
                    <a:cubicBezTo>
                      <a:pt x="0" y="3084"/>
                      <a:pt x="46" y="3210"/>
                      <a:pt x="137" y="3278"/>
                    </a:cubicBezTo>
                    <a:lnTo>
                      <a:pt x="3584" y="5789"/>
                    </a:lnTo>
                    <a:cubicBezTo>
                      <a:pt x="3637" y="5828"/>
                      <a:pt x="3697" y="5846"/>
                      <a:pt x="3756" y="5846"/>
                    </a:cubicBezTo>
                    <a:cubicBezTo>
                      <a:pt x="3835" y="5846"/>
                      <a:pt x="3913" y="5814"/>
                      <a:pt x="3972" y="5755"/>
                    </a:cubicBezTo>
                    <a:cubicBezTo>
                      <a:pt x="4143" y="5561"/>
                      <a:pt x="4348" y="5401"/>
                      <a:pt x="4577" y="5287"/>
                    </a:cubicBezTo>
                    <a:cubicBezTo>
                      <a:pt x="4714" y="5218"/>
                      <a:pt x="4771" y="5036"/>
                      <a:pt x="4691" y="4899"/>
                    </a:cubicBezTo>
                    <a:lnTo>
                      <a:pt x="2100" y="151"/>
                    </a:lnTo>
                    <a:cubicBezTo>
                      <a:pt x="2055" y="71"/>
                      <a:pt x="1975" y="14"/>
                      <a:pt x="1883" y="3"/>
                    </a:cubicBezTo>
                    <a:cubicBezTo>
                      <a:pt x="1870" y="1"/>
                      <a:pt x="1857" y="0"/>
                      <a:pt x="18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148;p52"/>
              <p:cNvSpPr/>
              <p:nvPr/>
            </p:nvSpPr>
            <p:spPr>
              <a:xfrm rot="-5400000">
                <a:off x="1701742" y="3669588"/>
                <a:ext cx="73770" cy="49180"/>
              </a:xfrm>
              <a:custGeom>
                <a:avLst/>
                <a:gdLst/>
                <a:ahLst/>
                <a:cxnLst/>
                <a:rect l="l" t="t" r="r" b="b"/>
                <a:pathLst>
                  <a:path w="3876" h="2584" extrusionOk="0">
                    <a:moveTo>
                      <a:pt x="668" y="712"/>
                    </a:moveTo>
                    <a:lnTo>
                      <a:pt x="3019" y="1442"/>
                    </a:lnTo>
                    <a:cubicBezTo>
                      <a:pt x="3031" y="1568"/>
                      <a:pt x="3065" y="1693"/>
                      <a:pt x="3110" y="1819"/>
                    </a:cubicBezTo>
                    <a:lnTo>
                      <a:pt x="954" y="1990"/>
                    </a:lnTo>
                    <a:cubicBezTo>
                      <a:pt x="839" y="1545"/>
                      <a:pt x="737" y="1123"/>
                      <a:pt x="668" y="712"/>
                    </a:cubicBezTo>
                    <a:close/>
                    <a:moveTo>
                      <a:pt x="306" y="0"/>
                    </a:moveTo>
                    <a:cubicBezTo>
                      <a:pt x="143" y="0"/>
                      <a:pt x="0" y="151"/>
                      <a:pt x="29" y="335"/>
                    </a:cubicBezTo>
                    <a:cubicBezTo>
                      <a:pt x="120" y="1020"/>
                      <a:pt x="269" y="1705"/>
                      <a:pt x="463" y="2378"/>
                    </a:cubicBezTo>
                    <a:cubicBezTo>
                      <a:pt x="497" y="2504"/>
                      <a:pt x="611" y="2583"/>
                      <a:pt x="737" y="2583"/>
                    </a:cubicBezTo>
                    <a:lnTo>
                      <a:pt x="771" y="2583"/>
                    </a:lnTo>
                    <a:lnTo>
                      <a:pt x="3544" y="2355"/>
                    </a:lnTo>
                    <a:cubicBezTo>
                      <a:pt x="3750" y="2332"/>
                      <a:pt x="3875" y="2116"/>
                      <a:pt x="3784" y="1933"/>
                    </a:cubicBezTo>
                    <a:cubicBezTo>
                      <a:pt x="3658" y="1705"/>
                      <a:pt x="3578" y="1442"/>
                      <a:pt x="3556" y="1191"/>
                    </a:cubicBezTo>
                    <a:cubicBezTo>
                      <a:pt x="3544" y="1077"/>
                      <a:pt x="3464" y="974"/>
                      <a:pt x="3362" y="940"/>
                    </a:cubicBezTo>
                    <a:lnTo>
                      <a:pt x="394" y="16"/>
                    </a:lnTo>
                    <a:cubicBezTo>
                      <a:pt x="365" y="5"/>
                      <a:pt x="335" y="0"/>
                      <a:pt x="30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149;p52"/>
              <p:cNvSpPr/>
              <p:nvPr/>
            </p:nvSpPr>
            <p:spPr>
              <a:xfrm rot="-5400000">
                <a:off x="1389778" y="3474391"/>
                <a:ext cx="127080" cy="189678"/>
              </a:xfrm>
              <a:custGeom>
                <a:avLst/>
                <a:gdLst/>
                <a:ahLst/>
                <a:cxnLst/>
                <a:rect l="l" t="t" r="r" b="b"/>
                <a:pathLst>
                  <a:path w="6677" h="9966" extrusionOk="0">
                    <a:moveTo>
                      <a:pt x="5282" y="1"/>
                    </a:moveTo>
                    <a:cubicBezTo>
                      <a:pt x="5218" y="1"/>
                      <a:pt x="5154" y="1"/>
                      <a:pt x="5091" y="3"/>
                    </a:cubicBezTo>
                    <a:cubicBezTo>
                      <a:pt x="5052" y="2"/>
                      <a:pt x="5014" y="2"/>
                      <a:pt x="4976" y="2"/>
                    </a:cubicBezTo>
                    <a:cubicBezTo>
                      <a:pt x="3590" y="2"/>
                      <a:pt x="2863" y="207"/>
                      <a:pt x="2797" y="596"/>
                    </a:cubicBezTo>
                    <a:cubicBezTo>
                      <a:pt x="2694" y="973"/>
                      <a:pt x="2625" y="1349"/>
                      <a:pt x="2568" y="1737"/>
                    </a:cubicBezTo>
                    <a:cubicBezTo>
                      <a:pt x="2077" y="1376"/>
                      <a:pt x="1774" y="1195"/>
                      <a:pt x="1543" y="1195"/>
                    </a:cubicBezTo>
                    <a:cubicBezTo>
                      <a:pt x="1490" y="1195"/>
                      <a:pt x="1440" y="1204"/>
                      <a:pt x="1393" y="1224"/>
                    </a:cubicBezTo>
                    <a:cubicBezTo>
                      <a:pt x="1267" y="1281"/>
                      <a:pt x="1039" y="1372"/>
                      <a:pt x="332" y="3860"/>
                    </a:cubicBezTo>
                    <a:cubicBezTo>
                      <a:pt x="320" y="3917"/>
                      <a:pt x="320" y="3963"/>
                      <a:pt x="332" y="4020"/>
                    </a:cubicBezTo>
                    <a:cubicBezTo>
                      <a:pt x="377" y="4179"/>
                      <a:pt x="503" y="4659"/>
                      <a:pt x="2329" y="5092"/>
                    </a:cubicBezTo>
                    <a:cubicBezTo>
                      <a:pt x="2329" y="5412"/>
                      <a:pt x="2317" y="5754"/>
                      <a:pt x="2329" y="6097"/>
                    </a:cubicBezTo>
                    <a:cubicBezTo>
                      <a:pt x="2021" y="6028"/>
                      <a:pt x="1701" y="5926"/>
                      <a:pt x="1427" y="5834"/>
                    </a:cubicBezTo>
                    <a:cubicBezTo>
                      <a:pt x="1045" y="5704"/>
                      <a:pt x="801" y="5620"/>
                      <a:pt x="620" y="5620"/>
                    </a:cubicBezTo>
                    <a:cubicBezTo>
                      <a:pt x="530" y="5620"/>
                      <a:pt x="456" y="5641"/>
                      <a:pt x="389" y="5686"/>
                    </a:cubicBezTo>
                    <a:cubicBezTo>
                      <a:pt x="286" y="5777"/>
                      <a:pt x="103" y="5891"/>
                      <a:pt x="1" y="8174"/>
                    </a:cubicBezTo>
                    <a:cubicBezTo>
                      <a:pt x="1" y="8231"/>
                      <a:pt x="12" y="8276"/>
                      <a:pt x="35" y="8322"/>
                    </a:cubicBezTo>
                    <a:cubicBezTo>
                      <a:pt x="115" y="8470"/>
                      <a:pt x="320" y="8858"/>
                      <a:pt x="2420" y="9007"/>
                    </a:cubicBezTo>
                    <a:cubicBezTo>
                      <a:pt x="2431" y="9235"/>
                      <a:pt x="2443" y="9463"/>
                      <a:pt x="2454" y="9692"/>
                    </a:cubicBezTo>
                    <a:cubicBezTo>
                      <a:pt x="2466" y="9771"/>
                      <a:pt x="2500" y="9851"/>
                      <a:pt x="2568" y="9897"/>
                    </a:cubicBezTo>
                    <a:cubicBezTo>
                      <a:pt x="2625" y="9943"/>
                      <a:pt x="2683" y="9954"/>
                      <a:pt x="2740" y="9965"/>
                    </a:cubicBezTo>
                    <a:cubicBezTo>
                      <a:pt x="2762" y="9954"/>
                      <a:pt x="2785" y="9954"/>
                      <a:pt x="2808" y="9954"/>
                    </a:cubicBezTo>
                    <a:cubicBezTo>
                      <a:pt x="3767" y="9737"/>
                      <a:pt x="4874" y="9189"/>
                      <a:pt x="5958" y="8653"/>
                    </a:cubicBezTo>
                    <a:cubicBezTo>
                      <a:pt x="6209" y="8527"/>
                      <a:pt x="6449" y="8413"/>
                      <a:pt x="6677" y="8299"/>
                    </a:cubicBezTo>
                    <a:lnTo>
                      <a:pt x="6677" y="7672"/>
                    </a:lnTo>
                    <a:cubicBezTo>
                      <a:pt x="6369" y="7820"/>
                      <a:pt x="6038" y="7980"/>
                      <a:pt x="5695" y="8151"/>
                    </a:cubicBezTo>
                    <a:cubicBezTo>
                      <a:pt x="4782" y="8607"/>
                      <a:pt x="3835" y="9075"/>
                      <a:pt x="3013" y="9315"/>
                    </a:cubicBezTo>
                    <a:cubicBezTo>
                      <a:pt x="3002" y="9132"/>
                      <a:pt x="2991" y="8938"/>
                      <a:pt x="2979" y="8733"/>
                    </a:cubicBezTo>
                    <a:cubicBezTo>
                      <a:pt x="2979" y="8585"/>
                      <a:pt x="2854" y="8470"/>
                      <a:pt x="2705" y="8470"/>
                    </a:cubicBezTo>
                    <a:cubicBezTo>
                      <a:pt x="1416" y="8391"/>
                      <a:pt x="754" y="8219"/>
                      <a:pt x="583" y="8105"/>
                    </a:cubicBezTo>
                    <a:cubicBezTo>
                      <a:pt x="606" y="7478"/>
                      <a:pt x="663" y="6850"/>
                      <a:pt x="754" y="6222"/>
                    </a:cubicBezTo>
                    <a:cubicBezTo>
                      <a:pt x="891" y="6256"/>
                      <a:pt x="1085" y="6325"/>
                      <a:pt x="1256" y="6382"/>
                    </a:cubicBezTo>
                    <a:cubicBezTo>
                      <a:pt x="1678" y="6542"/>
                      <a:pt x="2123" y="6656"/>
                      <a:pt x="2580" y="6736"/>
                    </a:cubicBezTo>
                    <a:cubicBezTo>
                      <a:pt x="2593" y="6738"/>
                      <a:pt x="2607" y="6739"/>
                      <a:pt x="2621" y="6739"/>
                    </a:cubicBezTo>
                    <a:cubicBezTo>
                      <a:pt x="2689" y="6739"/>
                      <a:pt x="2761" y="6715"/>
                      <a:pt x="2808" y="6667"/>
                    </a:cubicBezTo>
                    <a:cubicBezTo>
                      <a:pt x="2877" y="6610"/>
                      <a:pt x="2911" y="6530"/>
                      <a:pt x="2911" y="6450"/>
                    </a:cubicBezTo>
                    <a:cubicBezTo>
                      <a:pt x="2899" y="5903"/>
                      <a:pt x="2899" y="5366"/>
                      <a:pt x="2911" y="4876"/>
                    </a:cubicBezTo>
                    <a:cubicBezTo>
                      <a:pt x="2911" y="4739"/>
                      <a:pt x="2819" y="4613"/>
                      <a:pt x="2683" y="4590"/>
                    </a:cubicBezTo>
                    <a:cubicBezTo>
                      <a:pt x="1473" y="4328"/>
                      <a:pt x="1028" y="4054"/>
                      <a:pt x="914" y="3917"/>
                    </a:cubicBezTo>
                    <a:cubicBezTo>
                      <a:pt x="1153" y="3072"/>
                      <a:pt x="1473" y="2125"/>
                      <a:pt x="1633" y="1806"/>
                    </a:cubicBezTo>
                    <a:cubicBezTo>
                      <a:pt x="1929" y="1988"/>
                      <a:pt x="2215" y="2182"/>
                      <a:pt x="2489" y="2399"/>
                    </a:cubicBezTo>
                    <a:lnTo>
                      <a:pt x="2614" y="2490"/>
                    </a:lnTo>
                    <a:cubicBezTo>
                      <a:pt x="2665" y="2534"/>
                      <a:pt x="2726" y="2555"/>
                      <a:pt x="2790" y="2555"/>
                    </a:cubicBezTo>
                    <a:cubicBezTo>
                      <a:pt x="2826" y="2555"/>
                      <a:pt x="2863" y="2548"/>
                      <a:pt x="2899" y="2536"/>
                    </a:cubicBezTo>
                    <a:cubicBezTo>
                      <a:pt x="2991" y="2490"/>
                      <a:pt x="3059" y="2399"/>
                      <a:pt x="3071" y="2296"/>
                    </a:cubicBezTo>
                    <a:cubicBezTo>
                      <a:pt x="3128" y="1783"/>
                      <a:pt x="3219" y="1281"/>
                      <a:pt x="3344" y="779"/>
                    </a:cubicBezTo>
                    <a:lnTo>
                      <a:pt x="3402" y="756"/>
                    </a:lnTo>
                    <a:cubicBezTo>
                      <a:pt x="3436" y="938"/>
                      <a:pt x="3664" y="1110"/>
                      <a:pt x="5091" y="1110"/>
                    </a:cubicBezTo>
                    <a:cubicBezTo>
                      <a:pt x="6106" y="1110"/>
                      <a:pt x="6517" y="1018"/>
                      <a:pt x="6677" y="904"/>
                    </a:cubicBezTo>
                    <a:lnTo>
                      <a:pt x="6677" y="128"/>
                    </a:lnTo>
                    <a:cubicBezTo>
                      <a:pt x="6216" y="38"/>
                      <a:pt x="5745" y="1"/>
                      <a:pt x="52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5" name="Google Shape;2150;p52"/>
            <p:cNvSpPr/>
            <p:nvPr/>
          </p:nvSpPr>
          <p:spPr>
            <a:xfrm rot="-5400000">
              <a:off x="2178028" y="3864779"/>
              <a:ext cx="779874" cy="509212"/>
            </a:xfrm>
            <a:custGeom>
              <a:avLst/>
              <a:gdLst/>
              <a:ahLst/>
              <a:cxnLst/>
              <a:rect l="l" t="t" r="r" b="b"/>
              <a:pathLst>
                <a:path w="25016" h="16334" extrusionOk="0">
                  <a:moveTo>
                    <a:pt x="22348" y="1"/>
                  </a:moveTo>
                  <a:cubicBezTo>
                    <a:pt x="22339" y="1"/>
                    <a:pt x="22331" y="1"/>
                    <a:pt x="22322" y="3"/>
                  </a:cubicBezTo>
                  <a:cubicBezTo>
                    <a:pt x="12702" y="1851"/>
                    <a:pt x="9906" y="9612"/>
                    <a:pt x="10397" y="16174"/>
                  </a:cubicBezTo>
                  <a:cubicBezTo>
                    <a:pt x="8902" y="12196"/>
                    <a:pt x="5604" y="8628"/>
                    <a:pt x="253" y="8628"/>
                  </a:cubicBezTo>
                  <a:cubicBezTo>
                    <a:pt x="169" y="8628"/>
                    <a:pt x="85" y="8629"/>
                    <a:pt x="0" y="8630"/>
                  </a:cubicBezTo>
                  <a:lnTo>
                    <a:pt x="0" y="8904"/>
                  </a:lnTo>
                  <a:cubicBezTo>
                    <a:pt x="120" y="8900"/>
                    <a:pt x="239" y="8898"/>
                    <a:pt x="359" y="8898"/>
                  </a:cubicBezTo>
                  <a:cubicBezTo>
                    <a:pt x="1812" y="8898"/>
                    <a:pt x="3247" y="9217"/>
                    <a:pt x="4565" y="9829"/>
                  </a:cubicBezTo>
                  <a:cubicBezTo>
                    <a:pt x="4553" y="9829"/>
                    <a:pt x="4542" y="9840"/>
                    <a:pt x="4531" y="9851"/>
                  </a:cubicBezTo>
                  <a:cubicBezTo>
                    <a:pt x="4485" y="9886"/>
                    <a:pt x="4474" y="9966"/>
                    <a:pt x="4508" y="10023"/>
                  </a:cubicBezTo>
                  <a:cubicBezTo>
                    <a:pt x="5021" y="10787"/>
                    <a:pt x="5398" y="11632"/>
                    <a:pt x="5638" y="12522"/>
                  </a:cubicBezTo>
                  <a:cubicBezTo>
                    <a:pt x="5158" y="12122"/>
                    <a:pt x="4645" y="11746"/>
                    <a:pt x="4120" y="11415"/>
                  </a:cubicBezTo>
                  <a:cubicBezTo>
                    <a:pt x="3458" y="10559"/>
                    <a:pt x="2499" y="9463"/>
                    <a:pt x="1632" y="8995"/>
                  </a:cubicBezTo>
                  <a:cubicBezTo>
                    <a:pt x="1614" y="8988"/>
                    <a:pt x="1595" y="8984"/>
                    <a:pt x="1575" y="8984"/>
                  </a:cubicBezTo>
                  <a:cubicBezTo>
                    <a:pt x="1534" y="8984"/>
                    <a:pt x="1492" y="9002"/>
                    <a:pt x="1461" y="9041"/>
                  </a:cubicBezTo>
                  <a:cubicBezTo>
                    <a:pt x="1427" y="9098"/>
                    <a:pt x="1438" y="9178"/>
                    <a:pt x="1484" y="9212"/>
                  </a:cubicBezTo>
                  <a:cubicBezTo>
                    <a:pt x="1963" y="9646"/>
                    <a:pt x="2397" y="10114"/>
                    <a:pt x="2762" y="10639"/>
                  </a:cubicBezTo>
                  <a:cubicBezTo>
                    <a:pt x="1883" y="10217"/>
                    <a:pt x="959" y="9897"/>
                    <a:pt x="0" y="9692"/>
                  </a:cubicBezTo>
                  <a:lnTo>
                    <a:pt x="0" y="9966"/>
                  </a:lnTo>
                  <a:cubicBezTo>
                    <a:pt x="1084" y="10194"/>
                    <a:pt x="2123" y="10582"/>
                    <a:pt x="3093" y="11107"/>
                  </a:cubicBezTo>
                  <a:cubicBezTo>
                    <a:pt x="3114" y="11119"/>
                    <a:pt x="3136" y="11125"/>
                    <a:pt x="3157" y="11125"/>
                  </a:cubicBezTo>
                  <a:cubicBezTo>
                    <a:pt x="3250" y="11125"/>
                    <a:pt x="3329" y="11017"/>
                    <a:pt x="3264" y="10924"/>
                  </a:cubicBezTo>
                  <a:cubicBezTo>
                    <a:pt x="3150" y="10742"/>
                    <a:pt x="3024" y="10559"/>
                    <a:pt x="2887" y="10376"/>
                  </a:cubicBezTo>
                  <a:lnTo>
                    <a:pt x="2887" y="10376"/>
                  </a:lnTo>
                  <a:cubicBezTo>
                    <a:pt x="3252" y="10764"/>
                    <a:pt x="3595" y="11175"/>
                    <a:pt x="3926" y="11597"/>
                  </a:cubicBezTo>
                  <a:cubicBezTo>
                    <a:pt x="3937" y="11609"/>
                    <a:pt x="3949" y="11620"/>
                    <a:pt x="3960" y="11632"/>
                  </a:cubicBezTo>
                  <a:cubicBezTo>
                    <a:pt x="4599" y="12031"/>
                    <a:pt x="5204" y="12488"/>
                    <a:pt x="5775" y="12978"/>
                  </a:cubicBezTo>
                  <a:cubicBezTo>
                    <a:pt x="5803" y="13000"/>
                    <a:pt x="5835" y="13010"/>
                    <a:pt x="5866" y="13010"/>
                  </a:cubicBezTo>
                  <a:cubicBezTo>
                    <a:pt x="5946" y="13010"/>
                    <a:pt x="6016" y="12943"/>
                    <a:pt x="5991" y="12853"/>
                  </a:cubicBezTo>
                  <a:cubicBezTo>
                    <a:pt x="5889" y="12396"/>
                    <a:pt x="5752" y="11940"/>
                    <a:pt x="5581" y="11495"/>
                  </a:cubicBezTo>
                  <a:lnTo>
                    <a:pt x="5581" y="11495"/>
                  </a:lnTo>
                  <a:cubicBezTo>
                    <a:pt x="5957" y="12202"/>
                    <a:pt x="6288" y="12933"/>
                    <a:pt x="6573" y="13686"/>
                  </a:cubicBezTo>
                  <a:cubicBezTo>
                    <a:pt x="6585" y="13697"/>
                    <a:pt x="6596" y="13720"/>
                    <a:pt x="6608" y="13732"/>
                  </a:cubicBezTo>
                  <a:cubicBezTo>
                    <a:pt x="7133" y="14245"/>
                    <a:pt x="7635" y="14781"/>
                    <a:pt x="8114" y="15341"/>
                  </a:cubicBezTo>
                  <a:cubicBezTo>
                    <a:pt x="8141" y="15375"/>
                    <a:pt x="8177" y="15391"/>
                    <a:pt x="8213" y="15391"/>
                  </a:cubicBezTo>
                  <a:cubicBezTo>
                    <a:pt x="8282" y="15391"/>
                    <a:pt x="8350" y="15332"/>
                    <a:pt x="8342" y="15249"/>
                  </a:cubicBezTo>
                  <a:cubicBezTo>
                    <a:pt x="8308" y="14804"/>
                    <a:pt x="8240" y="14359"/>
                    <a:pt x="8148" y="13926"/>
                  </a:cubicBezTo>
                  <a:lnTo>
                    <a:pt x="8148" y="13926"/>
                  </a:lnTo>
                  <a:cubicBezTo>
                    <a:pt x="8399" y="14644"/>
                    <a:pt x="8616" y="15386"/>
                    <a:pt x="8776" y="16139"/>
                  </a:cubicBezTo>
                  <a:cubicBezTo>
                    <a:pt x="8776" y="16162"/>
                    <a:pt x="8787" y="16174"/>
                    <a:pt x="8799" y="16197"/>
                  </a:cubicBezTo>
                  <a:lnTo>
                    <a:pt x="8913" y="16333"/>
                  </a:lnTo>
                  <a:lnTo>
                    <a:pt x="9244" y="16333"/>
                  </a:lnTo>
                  <a:cubicBezTo>
                    <a:pt x="9175" y="16242"/>
                    <a:pt x="9107" y="16139"/>
                    <a:pt x="9027" y="16048"/>
                  </a:cubicBezTo>
                  <a:cubicBezTo>
                    <a:pt x="8787" y="14987"/>
                    <a:pt x="8285" y="13092"/>
                    <a:pt x="7532" y="12157"/>
                  </a:cubicBezTo>
                  <a:cubicBezTo>
                    <a:pt x="7504" y="12111"/>
                    <a:pt x="7464" y="12093"/>
                    <a:pt x="7423" y="12093"/>
                  </a:cubicBezTo>
                  <a:cubicBezTo>
                    <a:pt x="7331" y="12093"/>
                    <a:pt x="7240" y="12190"/>
                    <a:pt x="7304" y="12294"/>
                  </a:cubicBezTo>
                  <a:cubicBezTo>
                    <a:pt x="7692" y="13104"/>
                    <a:pt x="7931" y="13971"/>
                    <a:pt x="8046" y="14850"/>
                  </a:cubicBezTo>
                  <a:cubicBezTo>
                    <a:pt x="7635" y="14393"/>
                    <a:pt x="7224" y="13960"/>
                    <a:pt x="6813" y="13560"/>
                  </a:cubicBezTo>
                  <a:cubicBezTo>
                    <a:pt x="6425" y="12556"/>
                    <a:pt x="5672" y="10810"/>
                    <a:pt x="4816" y="9943"/>
                  </a:cubicBezTo>
                  <a:lnTo>
                    <a:pt x="4816" y="9943"/>
                  </a:lnTo>
                  <a:cubicBezTo>
                    <a:pt x="7441" y="11278"/>
                    <a:pt x="9210" y="13720"/>
                    <a:pt x="10180" y="16333"/>
                  </a:cubicBezTo>
                  <a:lnTo>
                    <a:pt x="10682" y="16333"/>
                  </a:lnTo>
                  <a:cubicBezTo>
                    <a:pt x="10134" y="9863"/>
                    <a:pt x="12827" y="2171"/>
                    <a:pt x="22254" y="288"/>
                  </a:cubicBezTo>
                  <a:lnTo>
                    <a:pt x="22254" y="288"/>
                  </a:lnTo>
                  <a:cubicBezTo>
                    <a:pt x="24753" y="8859"/>
                    <a:pt x="22482" y="12328"/>
                    <a:pt x="16365" y="16333"/>
                  </a:cubicBezTo>
                  <a:lnTo>
                    <a:pt x="16844" y="16333"/>
                  </a:lnTo>
                  <a:cubicBezTo>
                    <a:pt x="22733" y="12396"/>
                    <a:pt x="25016" y="8687"/>
                    <a:pt x="22471" y="94"/>
                  </a:cubicBezTo>
                  <a:cubicBezTo>
                    <a:pt x="22451" y="34"/>
                    <a:pt x="22405" y="1"/>
                    <a:pt x="223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151;p52"/>
            <p:cNvSpPr/>
            <p:nvPr/>
          </p:nvSpPr>
          <p:spPr>
            <a:xfrm rot="-5400000">
              <a:off x="2408645" y="3739284"/>
              <a:ext cx="360445" cy="467407"/>
            </a:xfrm>
            <a:custGeom>
              <a:avLst/>
              <a:gdLst/>
              <a:ahLst/>
              <a:cxnLst/>
              <a:rect l="l" t="t" r="r" b="b"/>
              <a:pathLst>
                <a:path w="11562" h="14993" extrusionOk="0">
                  <a:moveTo>
                    <a:pt x="9827" y="0"/>
                  </a:moveTo>
                  <a:cubicBezTo>
                    <a:pt x="9805" y="0"/>
                    <a:pt x="9781" y="6"/>
                    <a:pt x="9758" y="20"/>
                  </a:cubicBezTo>
                  <a:cubicBezTo>
                    <a:pt x="8138" y="876"/>
                    <a:pt x="6688" y="2028"/>
                    <a:pt x="5467" y="3409"/>
                  </a:cubicBezTo>
                  <a:cubicBezTo>
                    <a:pt x="5661" y="2519"/>
                    <a:pt x="5969" y="1663"/>
                    <a:pt x="6380" y="853"/>
                  </a:cubicBezTo>
                  <a:cubicBezTo>
                    <a:pt x="6403" y="796"/>
                    <a:pt x="6391" y="727"/>
                    <a:pt x="6334" y="682"/>
                  </a:cubicBezTo>
                  <a:cubicBezTo>
                    <a:pt x="6312" y="668"/>
                    <a:pt x="6286" y="662"/>
                    <a:pt x="6260" y="662"/>
                  </a:cubicBezTo>
                  <a:cubicBezTo>
                    <a:pt x="6221" y="662"/>
                    <a:pt x="6184" y="677"/>
                    <a:pt x="6163" y="704"/>
                  </a:cubicBezTo>
                  <a:cubicBezTo>
                    <a:pt x="5330" y="1697"/>
                    <a:pt x="4691" y="3512"/>
                    <a:pt x="4303" y="4881"/>
                  </a:cubicBezTo>
                  <a:cubicBezTo>
                    <a:pt x="3789" y="5589"/>
                    <a:pt x="3310" y="6342"/>
                    <a:pt x="2888" y="7118"/>
                  </a:cubicBezTo>
                  <a:cubicBezTo>
                    <a:pt x="2728" y="5863"/>
                    <a:pt x="2774" y="4596"/>
                    <a:pt x="3036" y="3352"/>
                  </a:cubicBezTo>
                  <a:cubicBezTo>
                    <a:pt x="3057" y="3254"/>
                    <a:pt x="2983" y="3190"/>
                    <a:pt x="2907" y="3190"/>
                  </a:cubicBezTo>
                  <a:cubicBezTo>
                    <a:pt x="2860" y="3190"/>
                    <a:pt x="2812" y="3215"/>
                    <a:pt x="2785" y="3272"/>
                  </a:cubicBezTo>
                  <a:cubicBezTo>
                    <a:pt x="2089" y="4722"/>
                    <a:pt x="2009" y="7369"/>
                    <a:pt x="2032" y="8830"/>
                  </a:cubicBezTo>
                  <a:cubicBezTo>
                    <a:pt x="1701" y="9560"/>
                    <a:pt x="1393" y="10348"/>
                    <a:pt x="1108" y="11158"/>
                  </a:cubicBezTo>
                  <a:cubicBezTo>
                    <a:pt x="777" y="9971"/>
                    <a:pt x="651" y="8739"/>
                    <a:pt x="720" y="7518"/>
                  </a:cubicBezTo>
                  <a:cubicBezTo>
                    <a:pt x="720" y="7425"/>
                    <a:pt x="648" y="7375"/>
                    <a:pt x="578" y="7375"/>
                  </a:cubicBezTo>
                  <a:cubicBezTo>
                    <a:pt x="527" y="7375"/>
                    <a:pt x="476" y="7402"/>
                    <a:pt x="457" y="7460"/>
                  </a:cubicBezTo>
                  <a:cubicBezTo>
                    <a:pt x="1" y="8990"/>
                    <a:pt x="309" y="11557"/>
                    <a:pt x="537" y="12973"/>
                  </a:cubicBezTo>
                  <a:cubicBezTo>
                    <a:pt x="332" y="13680"/>
                    <a:pt x="160" y="14353"/>
                    <a:pt x="23" y="14992"/>
                  </a:cubicBezTo>
                  <a:lnTo>
                    <a:pt x="297" y="14992"/>
                  </a:lnTo>
                  <a:cubicBezTo>
                    <a:pt x="446" y="14365"/>
                    <a:pt x="605" y="13703"/>
                    <a:pt x="799" y="13018"/>
                  </a:cubicBezTo>
                  <a:cubicBezTo>
                    <a:pt x="811" y="12995"/>
                    <a:pt x="811" y="12984"/>
                    <a:pt x="799" y="12961"/>
                  </a:cubicBezTo>
                  <a:cubicBezTo>
                    <a:pt x="594" y="11729"/>
                    <a:pt x="480" y="10485"/>
                    <a:pt x="491" y="9229"/>
                  </a:cubicBezTo>
                  <a:lnTo>
                    <a:pt x="491" y="9229"/>
                  </a:lnTo>
                  <a:cubicBezTo>
                    <a:pt x="571" y="10051"/>
                    <a:pt x="731" y="10850"/>
                    <a:pt x="971" y="11637"/>
                  </a:cubicBezTo>
                  <a:cubicBezTo>
                    <a:pt x="993" y="11694"/>
                    <a:pt x="1039" y="11729"/>
                    <a:pt x="1096" y="11729"/>
                  </a:cubicBezTo>
                  <a:cubicBezTo>
                    <a:pt x="1153" y="11729"/>
                    <a:pt x="1210" y="11694"/>
                    <a:pt x="1222" y="11637"/>
                  </a:cubicBezTo>
                  <a:cubicBezTo>
                    <a:pt x="1530" y="10713"/>
                    <a:pt x="1884" y="9800"/>
                    <a:pt x="2283" y="8910"/>
                  </a:cubicBezTo>
                  <a:cubicBezTo>
                    <a:pt x="2294" y="8898"/>
                    <a:pt x="2294" y="8876"/>
                    <a:pt x="2294" y="8864"/>
                  </a:cubicBezTo>
                  <a:cubicBezTo>
                    <a:pt x="2283" y="7871"/>
                    <a:pt x="2317" y="6331"/>
                    <a:pt x="2546" y="5007"/>
                  </a:cubicBezTo>
                  <a:lnTo>
                    <a:pt x="2546" y="5007"/>
                  </a:lnTo>
                  <a:cubicBezTo>
                    <a:pt x="2511" y="5851"/>
                    <a:pt x="2557" y="6707"/>
                    <a:pt x="2694" y="7552"/>
                  </a:cubicBezTo>
                  <a:cubicBezTo>
                    <a:pt x="2705" y="7597"/>
                    <a:pt x="2740" y="7643"/>
                    <a:pt x="2797" y="7654"/>
                  </a:cubicBezTo>
                  <a:cubicBezTo>
                    <a:pt x="2806" y="7656"/>
                    <a:pt x="2816" y="7657"/>
                    <a:pt x="2825" y="7657"/>
                  </a:cubicBezTo>
                  <a:cubicBezTo>
                    <a:pt x="2872" y="7657"/>
                    <a:pt x="2916" y="7634"/>
                    <a:pt x="2945" y="7586"/>
                  </a:cubicBezTo>
                  <a:cubicBezTo>
                    <a:pt x="3401" y="6696"/>
                    <a:pt x="3938" y="5840"/>
                    <a:pt x="4520" y="5018"/>
                  </a:cubicBezTo>
                  <a:cubicBezTo>
                    <a:pt x="4531" y="5007"/>
                    <a:pt x="4531" y="4995"/>
                    <a:pt x="4543" y="4973"/>
                  </a:cubicBezTo>
                  <a:cubicBezTo>
                    <a:pt x="4782" y="4071"/>
                    <a:pt x="5102" y="3192"/>
                    <a:pt x="5478" y="2336"/>
                  </a:cubicBezTo>
                  <a:lnTo>
                    <a:pt x="5478" y="2336"/>
                  </a:lnTo>
                  <a:cubicBezTo>
                    <a:pt x="5319" y="2839"/>
                    <a:pt x="5193" y="3341"/>
                    <a:pt x="5102" y="3866"/>
                  </a:cubicBezTo>
                  <a:cubicBezTo>
                    <a:pt x="5086" y="3951"/>
                    <a:pt x="5161" y="4015"/>
                    <a:pt x="5235" y="4015"/>
                  </a:cubicBezTo>
                  <a:cubicBezTo>
                    <a:pt x="5270" y="4015"/>
                    <a:pt x="5305" y="4001"/>
                    <a:pt x="5330" y="3968"/>
                  </a:cubicBezTo>
                  <a:cubicBezTo>
                    <a:pt x="6391" y="2690"/>
                    <a:pt x="7647" y="1595"/>
                    <a:pt x="9050" y="716"/>
                  </a:cubicBezTo>
                  <a:lnTo>
                    <a:pt x="9050" y="716"/>
                  </a:lnTo>
                  <a:cubicBezTo>
                    <a:pt x="8092" y="1777"/>
                    <a:pt x="7225" y="2918"/>
                    <a:pt x="6460" y="4128"/>
                  </a:cubicBezTo>
                  <a:cubicBezTo>
                    <a:pt x="6437" y="4162"/>
                    <a:pt x="6437" y="4219"/>
                    <a:pt x="6460" y="4265"/>
                  </a:cubicBezTo>
                  <a:cubicBezTo>
                    <a:pt x="6488" y="4303"/>
                    <a:pt x="6532" y="4325"/>
                    <a:pt x="6579" y="4325"/>
                  </a:cubicBezTo>
                  <a:cubicBezTo>
                    <a:pt x="6589" y="4325"/>
                    <a:pt x="6598" y="4324"/>
                    <a:pt x="6608" y="4322"/>
                  </a:cubicBezTo>
                  <a:cubicBezTo>
                    <a:pt x="7635" y="4071"/>
                    <a:pt x="8674" y="3911"/>
                    <a:pt x="9724" y="3831"/>
                  </a:cubicBezTo>
                  <a:lnTo>
                    <a:pt x="9724" y="3831"/>
                  </a:lnTo>
                  <a:cubicBezTo>
                    <a:pt x="8526" y="4048"/>
                    <a:pt x="7053" y="4493"/>
                    <a:pt x="5741" y="5315"/>
                  </a:cubicBezTo>
                  <a:cubicBezTo>
                    <a:pt x="5730" y="5326"/>
                    <a:pt x="5707" y="5349"/>
                    <a:pt x="5695" y="5361"/>
                  </a:cubicBezTo>
                  <a:cubicBezTo>
                    <a:pt x="5239" y="6148"/>
                    <a:pt x="4771" y="7004"/>
                    <a:pt x="4326" y="7894"/>
                  </a:cubicBezTo>
                  <a:cubicBezTo>
                    <a:pt x="4283" y="7981"/>
                    <a:pt x="4342" y="8078"/>
                    <a:pt x="4426" y="8078"/>
                  </a:cubicBezTo>
                  <a:cubicBezTo>
                    <a:pt x="4431" y="8078"/>
                    <a:pt x="4435" y="8077"/>
                    <a:pt x="4440" y="8077"/>
                  </a:cubicBezTo>
                  <a:cubicBezTo>
                    <a:pt x="5382" y="8029"/>
                    <a:pt x="6449" y="7997"/>
                    <a:pt x="7445" y="7997"/>
                  </a:cubicBezTo>
                  <a:cubicBezTo>
                    <a:pt x="8102" y="7997"/>
                    <a:pt x="8728" y="8011"/>
                    <a:pt x="9267" y="8042"/>
                  </a:cubicBezTo>
                  <a:cubicBezTo>
                    <a:pt x="7670" y="8282"/>
                    <a:pt x="5570" y="8636"/>
                    <a:pt x="3835" y="9001"/>
                  </a:cubicBezTo>
                  <a:cubicBezTo>
                    <a:pt x="3789" y="9001"/>
                    <a:pt x="3755" y="9035"/>
                    <a:pt x="3744" y="9070"/>
                  </a:cubicBezTo>
                  <a:cubicBezTo>
                    <a:pt x="3333" y="9925"/>
                    <a:pt x="2922" y="10827"/>
                    <a:pt x="2534" y="11763"/>
                  </a:cubicBezTo>
                  <a:cubicBezTo>
                    <a:pt x="2511" y="11808"/>
                    <a:pt x="2523" y="11854"/>
                    <a:pt x="2546" y="11900"/>
                  </a:cubicBezTo>
                  <a:cubicBezTo>
                    <a:pt x="2574" y="11928"/>
                    <a:pt x="2610" y="11948"/>
                    <a:pt x="2647" y="11948"/>
                  </a:cubicBezTo>
                  <a:cubicBezTo>
                    <a:pt x="2655" y="11948"/>
                    <a:pt x="2663" y="11947"/>
                    <a:pt x="2671" y="11945"/>
                  </a:cubicBezTo>
                  <a:cubicBezTo>
                    <a:pt x="4120" y="11740"/>
                    <a:pt x="5935" y="11569"/>
                    <a:pt x="7419" y="11500"/>
                  </a:cubicBezTo>
                  <a:lnTo>
                    <a:pt x="7419" y="11500"/>
                  </a:lnTo>
                  <a:cubicBezTo>
                    <a:pt x="5421" y="12025"/>
                    <a:pt x="3219" y="12642"/>
                    <a:pt x="2089" y="12961"/>
                  </a:cubicBezTo>
                  <a:cubicBezTo>
                    <a:pt x="2055" y="12973"/>
                    <a:pt x="2021" y="13007"/>
                    <a:pt x="1998" y="13041"/>
                  </a:cubicBezTo>
                  <a:cubicBezTo>
                    <a:pt x="1747" y="13669"/>
                    <a:pt x="1496" y="14319"/>
                    <a:pt x="1245" y="14981"/>
                  </a:cubicBezTo>
                  <a:lnTo>
                    <a:pt x="1530" y="14981"/>
                  </a:lnTo>
                  <a:cubicBezTo>
                    <a:pt x="1758" y="14376"/>
                    <a:pt x="1998" y="13783"/>
                    <a:pt x="2226" y="13201"/>
                  </a:cubicBezTo>
                  <a:cubicBezTo>
                    <a:pt x="3595" y="12813"/>
                    <a:pt x="6426" y="12025"/>
                    <a:pt x="8594" y="11455"/>
                  </a:cubicBezTo>
                  <a:cubicBezTo>
                    <a:pt x="8662" y="11443"/>
                    <a:pt x="8708" y="11375"/>
                    <a:pt x="8697" y="11318"/>
                  </a:cubicBezTo>
                  <a:cubicBezTo>
                    <a:pt x="8685" y="11249"/>
                    <a:pt x="8628" y="11204"/>
                    <a:pt x="8571" y="11204"/>
                  </a:cubicBezTo>
                  <a:cubicBezTo>
                    <a:pt x="6654" y="11238"/>
                    <a:pt x="4759" y="11398"/>
                    <a:pt x="2865" y="11649"/>
                  </a:cubicBezTo>
                  <a:cubicBezTo>
                    <a:pt x="3230" y="10816"/>
                    <a:pt x="3595" y="10005"/>
                    <a:pt x="3961" y="9241"/>
                  </a:cubicBezTo>
                  <a:cubicBezTo>
                    <a:pt x="6106" y="8807"/>
                    <a:pt x="8777" y="8373"/>
                    <a:pt x="10374" y="8145"/>
                  </a:cubicBezTo>
                  <a:cubicBezTo>
                    <a:pt x="10523" y="8122"/>
                    <a:pt x="10523" y="7917"/>
                    <a:pt x="10374" y="7894"/>
                  </a:cubicBezTo>
                  <a:cubicBezTo>
                    <a:pt x="9697" y="7779"/>
                    <a:pt x="8620" y="7736"/>
                    <a:pt x="7451" y="7736"/>
                  </a:cubicBezTo>
                  <a:cubicBezTo>
                    <a:pt x="6530" y="7736"/>
                    <a:pt x="5553" y="7763"/>
                    <a:pt x="4668" y="7803"/>
                  </a:cubicBezTo>
                  <a:cubicBezTo>
                    <a:pt x="5079" y="7004"/>
                    <a:pt x="5501" y="6239"/>
                    <a:pt x="5924" y="5520"/>
                  </a:cubicBezTo>
                  <a:cubicBezTo>
                    <a:pt x="7921" y="4288"/>
                    <a:pt x="10317" y="3934"/>
                    <a:pt x="11424" y="3923"/>
                  </a:cubicBezTo>
                  <a:cubicBezTo>
                    <a:pt x="11493" y="3911"/>
                    <a:pt x="11550" y="3866"/>
                    <a:pt x="11550" y="3797"/>
                  </a:cubicBezTo>
                  <a:cubicBezTo>
                    <a:pt x="11561" y="3729"/>
                    <a:pt x="11516" y="3672"/>
                    <a:pt x="11447" y="3660"/>
                  </a:cubicBezTo>
                  <a:cubicBezTo>
                    <a:pt x="11095" y="3587"/>
                    <a:pt x="10694" y="3555"/>
                    <a:pt x="10267" y="3555"/>
                  </a:cubicBezTo>
                  <a:cubicBezTo>
                    <a:pt x="9174" y="3555"/>
                    <a:pt x="7913" y="3761"/>
                    <a:pt x="6871" y="3991"/>
                  </a:cubicBezTo>
                  <a:cubicBezTo>
                    <a:pt x="7898" y="2439"/>
                    <a:pt x="8914" y="1172"/>
                    <a:pt x="9918" y="225"/>
                  </a:cubicBezTo>
                  <a:cubicBezTo>
                    <a:pt x="10012" y="140"/>
                    <a:pt x="9935" y="0"/>
                    <a:pt x="98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7" name="Google Shape;2152;p52"/>
            <p:cNvGrpSpPr/>
            <p:nvPr/>
          </p:nvGrpSpPr>
          <p:grpSpPr>
            <a:xfrm rot="-6933953">
              <a:off x="1879116" y="3971014"/>
              <a:ext cx="316903" cy="467030"/>
              <a:chOff x="760314" y="2644657"/>
              <a:chExt cx="308920" cy="455266"/>
            </a:xfrm>
          </p:grpSpPr>
          <p:sp>
            <p:nvSpPr>
              <p:cNvPr id="242" name="Google Shape;2153;p52"/>
              <p:cNvSpPr/>
              <p:nvPr/>
            </p:nvSpPr>
            <p:spPr>
              <a:xfrm>
                <a:off x="760314" y="2674224"/>
                <a:ext cx="176460" cy="425698"/>
              </a:xfrm>
              <a:custGeom>
                <a:avLst/>
                <a:gdLst/>
                <a:ahLst/>
                <a:cxnLst/>
                <a:rect l="l" t="t" r="r" b="b"/>
                <a:pathLst>
                  <a:path w="5807" h="14009" extrusionOk="0">
                    <a:moveTo>
                      <a:pt x="1050" y="347"/>
                    </a:moveTo>
                    <a:cubicBezTo>
                      <a:pt x="1300" y="347"/>
                      <a:pt x="1550" y="480"/>
                      <a:pt x="1664" y="777"/>
                    </a:cubicBezTo>
                    <a:cubicBezTo>
                      <a:pt x="1664" y="789"/>
                      <a:pt x="1675" y="800"/>
                      <a:pt x="1675" y="812"/>
                    </a:cubicBezTo>
                    <a:cubicBezTo>
                      <a:pt x="2029" y="1702"/>
                      <a:pt x="2417" y="2592"/>
                      <a:pt x="2851" y="3448"/>
                    </a:cubicBezTo>
                    <a:cubicBezTo>
                      <a:pt x="2725" y="3619"/>
                      <a:pt x="2611" y="3802"/>
                      <a:pt x="2508" y="3984"/>
                    </a:cubicBezTo>
                    <a:lnTo>
                      <a:pt x="1013" y="4315"/>
                    </a:lnTo>
                    <a:cubicBezTo>
                      <a:pt x="899" y="4235"/>
                      <a:pt x="717" y="4133"/>
                      <a:pt x="420" y="3984"/>
                    </a:cubicBezTo>
                    <a:cubicBezTo>
                      <a:pt x="454" y="3026"/>
                      <a:pt x="431" y="2056"/>
                      <a:pt x="374" y="1097"/>
                    </a:cubicBezTo>
                    <a:cubicBezTo>
                      <a:pt x="374" y="1086"/>
                      <a:pt x="374" y="1074"/>
                      <a:pt x="374" y="1063"/>
                    </a:cubicBezTo>
                    <a:cubicBezTo>
                      <a:pt x="341" y="614"/>
                      <a:pt x="696" y="347"/>
                      <a:pt x="1050" y="347"/>
                    </a:cubicBezTo>
                    <a:close/>
                    <a:moveTo>
                      <a:pt x="2611" y="4509"/>
                    </a:moveTo>
                    <a:cubicBezTo>
                      <a:pt x="2657" y="4532"/>
                      <a:pt x="2691" y="4566"/>
                      <a:pt x="2737" y="4589"/>
                    </a:cubicBezTo>
                    <a:cubicBezTo>
                      <a:pt x="2999" y="4726"/>
                      <a:pt x="3433" y="4954"/>
                      <a:pt x="3866" y="5913"/>
                    </a:cubicBezTo>
                    <a:lnTo>
                      <a:pt x="5418" y="12920"/>
                    </a:lnTo>
                    <a:lnTo>
                      <a:pt x="2234" y="13616"/>
                    </a:lnTo>
                    <a:lnTo>
                      <a:pt x="671" y="6620"/>
                    </a:lnTo>
                    <a:cubicBezTo>
                      <a:pt x="648" y="5570"/>
                      <a:pt x="945" y="5171"/>
                      <a:pt x="1105" y="4954"/>
                    </a:cubicBezTo>
                    <a:cubicBezTo>
                      <a:pt x="1139" y="4909"/>
                      <a:pt x="1162" y="4863"/>
                      <a:pt x="1184" y="4829"/>
                    </a:cubicBezTo>
                    <a:lnTo>
                      <a:pt x="2611" y="4509"/>
                    </a:lnTo>
                    <a:close/>
                    <a:moveTo>
                      <a:pt x="1054" y="1"/>
                    </a:moveTo>
                    <a:cubicBezTo>
                      <a:pt x="526" y="1"/>
                      <a:pt x="0" y="388"/>
                      <a:pt x="20" y="1051"/>
                    </a:cubicBezTo>
                    <a:cubicBezTo>
                      <a:pt x="20" y="1063"/>
                      <a:pt x="20" y="1074"/>
                      <a:pt x="20" y="1086"/>
                    </a:cubicBezTo>
                    <a:cubicBezTo>
                      <a:pt x="89" y="2078"/>
                      <a:pt x="100" y="3083"/>
                      <a:pt x="66" y="4075"/>
                    </a:cubicBezTo>
                    <a:cubicBezTo>
                      <a:pt x="66" y="4144"/>
                      <a:pt x="100" y="4201"/>
                      <a:pt x="157" y="4235"/>
                    </a:cubicBezTo>
                    <a:cubicBezTo>
                      <a:pt x="408" y="4349"/>
                      <a:pt x="637" y="4486"/>
                      <a:pt x="865" y="4635"/>
                    </a:cubicBezTo>
                    <a:lnTo>
                      <a:pt x="888" y="4646"/>
                    </a:lnTo>
                    <a:cubicBezTo>
                      <a:pt x="876" y="4669"/>
                      <a:pt x="842" y="4703"/>
                      <a:pt x="819" y="4737"/>
                    </a:cubicBezTo>
                    <a:cubicBezTo>
                      <a:pt x="637" y="4988"/>
                      <a:pt x="294" y="5456"/>
                      <a:pt x="329" y="6643"/>
                    </a:cubicBezTo>
                    <a:lnTo>
                      <a:pt x="329" y="6677"/>
                    </a:lnTo>
                    <a:lnTo>
                      <a:pt x="1915" y="13867"/>
                    </a:lnTo>
                    <a:cubicBezTo>
                      <a:pt x="1935" y="13946"/>
                      <a:pt x="2006" y="14008"/>
                      <a:pt x="2092" y="14008"/>
                    </a:cubicBezTo>
                    <a:cubicBezTo>
                      <a:pt x="2105" y="14008"/>
                      <a:pt x="2118" y="14007"/>
                      <a:pt x="2132" y="14004"/>
                    </a:cubicBezTo>
                    <a:lnTo>
                      <a:pt x="5658" y="13217"/>
                    </a:lnTo>
                    <a:cubicBezTo>
                      <a:pt x="5749" y="13194"/>
                      <a:pt x="5806" y="13102"/>
                      <a:pt x="5784" y="13011"/>
                    </a:cubicBezTo>
                    <a:lnTo>
                      <a:pt x="4197" y="5822"/>
                    </a:lnTo>
                    <a:cubicBezTo>
                      <a:pt x="4186" y="5810"/>
                      <a:pt x="4186" y="5799"/>
                      <a:pt x="4186" y="5787"/>
                    </a:cubicBezTo>
                    <a:cubicBezTo>
                      <a:pt x="3695" y="4703"/>
                      <a:pt x="3182" y="4429"/>
                      <a:pt x="2896" y="4281"/>
                    </a:cubicBezTo>
                    <a:cubicBezTo>
                      <a:pt x="2862" y="4258"/>
                      <a:pt x="2828" y="4235"/>
                      <a:pt x="2782" y="4212"/>
                    </a:cubicBezTo>
                    <a:lnTo>
                      <a:pt x="2794" y="4201"/>
                    </a:lnTo>
                    <a:cubicBezTo>
                      <a:pt x="2908" y="3973"/>
                      <a:pt x="3045" y="3756"/>
                      <a:pt x="3204" y="3562"/>
                    </a:cubicBezTo>
                    <a:cubicBezTo>
                      <a:pt x="3239" y="3505"/>
                      <a:pt x="3250" y="3436"/>
                      <a:pt x="3216" y="3379"/>
                    </a:cubicBezTo>
                    <a:cubicBezTo>
                      <a:pt x="2771" y="2501"/>
                      <a:pt x="2360" y="1576"/>
                      <a:pt x="1995" y="652"/>
                    </a:cubicBezTo>
                    <a:cubicBezTo>
                      <a:pt x="1995" y="640"/>
                      <a:pt x="1983" y="629"/>
                      <a:pt x="1983" y="618"/>
                    </a:cubicBezTo>
                    <a:cubicBezTo>
                      <a:pt x="1799" y="193"/>
                      <a:pt x="1426" y="1"/>
                      <a:pt x="10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154;p52"/>
              <p:cNvSpPr/>
              <p:nvPr/>
            </p:nvSpPr>
            <p:spPr>
              <a:xfrm>
                <a:off x="925288" y="2852508"/>
                <a:ext cx="122796" cy="198370"/>
              </a:xfrm>
              <a:custGeom>
                <a:avLst/>
                <a:gdLst/>
                <a:ahLst/>
                <a:cxnLst/>
                <a:rect l="l" t="t" r="r" b="b"/>
                <a:pathLst>
                  <a:path w="4041" h="6528" extrusionOk="0">
                    <a:moveTo>
                      <a:pt x="2534" y="753"/>
                    </a:moveTo>
                    <a:lnTo>
                      <a:pt x="3618" y="5661"/>
                    </a:lnTo>
                    <a:lnTo>
                      <a:pt x="1587" y="6106"/>
                    </a:lnTo>
                    <a:lnTo>
                      <a:pt x="492" y="1210"/>
                    </a:lnTo>
                    <a:lnTo>
                      <a:pt x="492" y="1210"/>
                    </a:lnTo>
                    <a:cubicBezTo>
                      <a:pt x="686" y="1260"/>
                      <a:pt x="887" y="1286"/>
                      <a:pt x="1088" y="1286"/>
                    </a:cubicBezTo>
                    <a:cubicBezTo>
                      <a:pt x="1253" y="1286"/>
                      <a:pt x="1416" y="1269"/>
                      <a:pt x="1576" y="1233"/>
                    </a:cubicBezTo>
                    <a:cubicBezTo>
                      <a:pt x="1929" y="1153"/>
                      <a:pt x="2260" y="993"/>
                      <a:pt x="2534" y="753"/>
                    </a:cubicBezTo>
                    <a:close/>
                    <a:moveTo>
                      <a:pt x="2728" y="0"/>
                    </a:moveTo>
                    <a:cubicBezTo>
                      <a:pt x="2363" y="599"/>
                      <a:pt x="1722" y="927"/>
                      <a:pt x="1069" y="927"/>
                    </a:cubicBezTo>
                    <a:cubicBezTo>
                      <a:pt x="701" y="927"/>
                      <a:pt x="330" y="823"/>
                      <a:pt x="1" y="605"/>
                    </a:cubicBezTo>
                    <a:lnTo>
                      <a:pt x="1" y="605"/>
                    </a:lnTo>
                    <a:lnTo>
                      <a:pt x="1313" y="6528"/>
                    </a:lnTo>
                    <a:lnTo>
                      <a:pt x="4041" y="5923"/>
                    </a:lnTo>
                    <a:lnTo>
                      <a:pt x="272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155;p52"/>
              <p:cNvSpPr/>
              <p:nvPr/>
            </p:nvSpPr>
            <p:spPr>
              <a:xfrm>
                <a:off x="792829" y="2881984"/>
                <a:ext cx="122796" cy="198370"/>
              </a:xfrm>
              <a:custGeom>
                <a:avLst/>
                <a:gdLst/>
                <a:ahLst/>
                <a:cxnLst/>
                <a:rect l="l" t="t" r="r" b="b"/>
                <a:pathLst>
                  <a:path w="4041" h="6528" extrusionOk="0">
                    <a:moveTo>
                      <a:pt x="2534" y="753"/>
                    </a:moveTo>
                    <a:lnTo>
                      <a:pt x="3618" y="5649"/>
                    </a:lnTo>
                    <a:lnTo>
                      <a:pt x="1575" y="6106"/>
                    </a:lnTo>
                    <a:lnTo>
                      <a:pt x="491" y="1210"/>
                    </a:lnTo>
                    <a:lnTo>
                      <a:pt x="491" y="1210"/>
                    </a:lnTo>
                    <a:cubicBezTo>
                      <a:pt x="674" y="1257"/>
                      <a:pt x="860" y="1280"/>
                      <a:pt x="1045" y="1280"/>
                    </a:cubicBezTo>
                    <a:cubicBezTo>
                      <a:pt x="1219" y="1280"/>
                      <a:pt x="1393" y="1260"/>
                      <a:pt x="1564" y="1221"/>
                    </a:cubicBezTo>
                    <a:cubicBezTo>
                      <a:pt x="1929" y="1153"/>
                      <a:pt x="2260" y="982"/>
                      <a:pt x="2534" y="753"/>
                    </a:cubicBezTo>
                    <a:close/>
                    <a:moveTo>
                      <a:pt x="2728" y="0"/>
                    </a:moveTo>
                    <a:cubicBezTo>
                      <a:pt x="2363" y="599"/>
                      <a:pt x="1722" y="927"/>
                      <a:pt x="1069" y="927"/>
                    </a:cubicBezTo>
                    <a:cubicBezTo>
                      <a:pt x="701" y="927"/>
                      <a:pt x="329" y="823"/>
                      <a:pt x="0" y="605"/>
                    </a:cubicBezTo>
                    <a:lnTo>
                      <a:pt x="0" y="605"/>
                    </a:lnTo>
                    <a:lnTo>
                      <a:pt x="1313" y="6528"/>
                    </a:lnTo>
                    <a:lnTo>
                      <a:pt x="4040" y="5923"/>
                    </a:lnTo>
                    <a:lnTo>
                      <a:pt x="272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156;p52"/>
              <p:cNvSpPr/>
              <p:nvPr/>
            </p:nvSpPr>
            <p:spPr>
              <a:xfrm>
                <a:off x="892774" y="2644657"/>
                <a:ext cx="176460" cy="425698"/>
              </a:xfrm>
              <a:custGeom>
                <a:avLst/>
                <a:gdLst/>
                <a:ahLst/>
                <a:cxnLst/>
                <a:rect l="l" t="t" r="r" b="b"/>
                <a:pathLst>
                  <a:path w="5807" h="14009" extrusionOk="0">
                    <a:moveTo>
                      <a:pt x="1051" y="350"/>
                    </a:moveTo>
                    <a:cubicBezTo>
                      <a:pt x="1301" y="350"/>
                      <a:pt x="1551" y="483"/>
                      <a:pt x="1664" y="780"/>
                    </a:cubicBezTo>
                    <a:cubicBezTo>
                      <a:pt x="1676" y="792"/>
                      <a:pt x="1676" y="803"/>
                      <a:pt x="1687" y="815"/>
                    </a:cubicBezTo>
                    <a:cubicBezTo>
                      <a:pt x="2029" y="1705"/>
                      <a:pt x="2429" y="2595"/>
                      <a:pt x="2851" y="3451"/>
                    </a:cubicBezTo>
                    <a:cubicBezTo>
                      <a:pt x="2726" y="3622"/>
                      <a:pt x="2611" y="3793"/>
                      <a:pt x="2509" y="3987"/>
                    </a:cubicBezTo>
                    <a:lnTo>
                      <a:pt x="1014" y="4318"/>
                    </a:lnTo>
                    <a:cubicBezTo>
                      <a:pt x="900" y="4238"/>
                      <a:pt x="717" y="4136"/>
                      <a:pt x="420" y="3987"/>
                    </a:cubicBezTo>
                    <a:cubicBezTo>
                      <a:pt x="455" y="3029"/>
                      <a:pt x="432" y="2059"/>
                      <a:pt x="375" y="1100"/>
                    </a:cubicBezTo>
                    <a:cubicBezTo>
                      <a:pt x="375" y="1088"/>
                      <a:pt x="375" y="1077"/>
                      <a:pt x="375" y="1066"/>
                    </a:cubicBezTo>
                    <a:cubicBezTo>
                      <a:pt x="341" y="617"/>
                      <a:pt x="696" y="350"/>
                      <a:pt x="1051" y="350"/>
                    </a:cubicBezTo>
                    <a:close/>
                    <a:moveTo>
                      <a:pt x="2611" y="4512"/>
                    </a:moveTo>
                    <a:cubicBezTo>
                      <a:pt x="2646" y="4535"/>
                      <a:pt x="2691" y="4558"/>
                      <a:pt x="2737" y="4581"/>
                    </a:cubicBezTo>
                    <a:cubicBezTo>
                      <a:pt x="2999" y="4729"/>
                      <a:pt x="3422" y="4946"/>
                      <a:pt x="3855" y="5916"/>
                    </a:cubicBezTo>
                    <a:lnTo>
                      <a:pt x="5407" y="12911"/>
                    </a:lnTo>
                    <a:lnTo>
                      <a:pt x="2235" y="13619"/>
                    </a:lnTo>
                    <a:lnTo>
                      <a:pt x="683" y="6623"/>
                    </a:lnTo>
                    <a:cubicBezTo>
                      <a:pt x="649" y="5573"/>
                      <a:pt x="945" y="5174"/>
                      <a:pt x="1105" y="4957"/>
                    </a:cubicBezTo>
                    <a:lnTo>
                      <a:pt x="1105" y="4946"/>
                    </a:lnTo>
                    <a:cubicBezTo>
                      <a:pt x="1139" y="4912"/>
                      <a:pt x="1162" y="4866"/>
                      <a:pt x="1196" y="4832"/>
                    </a:cubicBezTo>
                    <a:lnTo>
                      <a:pt x="2611" y="4512"/>
                    </a:lnTo>
                    <a:close/>
                    <a:moveTo>
                      <a:pt x="1052" y="1"/>
                    </a:moveTo>
                    <a:cubicBezTo>
                      <a:pt x="525" y="1"/>
                      <a:pt x="1" y="393"/>
                      <a:pt x="21" y="1054"/>
                    </a:cubicBezTo>
                    <a:cubicBezTo>
                      <a:pt x="21" y="1066"/>
                      <a:pt x="21" y="1077"/>
                      <a:pt x="21" y="1088"/>
                    </a:cubicBezTo>
                    <a:cubicBezTo>
                      <a:pt x="89" y="2093"/>
                      <a:pt x="101" y="3086"/>
                      <a:pt x="67" y="4090"/>
                    </a:cubicBezTo>
                    <a:cubicBezTo>
                      <a:pt x="67" y="4158"/>
                      <a:pt x="101" y="4215"/>
                      <a:pt x="169" y="4250"/>
                    </a:cubicBezTo>
                    <a:cubicBezTo>
                      <a:pt x="409" y="4364"/>
                      <a:pt x="649" y="4501"/>
                      <a:pt x="865" y="4649"/>
                    </a:cubicBezTo>
                    <a:lnTo>
                      <a:pt x="888" y="4660"/>
                    </a:lnTo>
                    <a:cubicBezTo>
                      <a:pt x="865" y="4695"/>
                      <a:pt x="854" y="4718"/>
                      <a:pt x="831" y="4752"/>
                    </a:cubicBezTo>
                    <a:cubicBezTo>
                      <a:pt x="637" y="5003"/>
                      <a:pt x="295" y="5471"/>
                      <a:pt x="329" y="6658"/>
                    </a:cubicBezTo>
                    <a:lnTo>
                      <a:pt x="329" y="6692"/>
                    </a:lnTo>
                    <a:lnTo>
                      <a:pt x="1927" y="13870"/>
                    </a:lnTo>
                    <a:cubicBezTo>
                      <a:pt x="1948" y="13954"/>
                      <a:pt x="2026" y="14008"/>
                      <a:pt x="2109" y="14008"/>
                    </a:cubicBezTo>
                    <a:cubicBezTo>
                      <a:pt x="2117" y="14008"/>
                      <a:pt x="2124" y="14008"/>
                      <a:pt x="2132" y="14007"/>
                    </a:cubicBezTo>
                    <a:lnTo>
                      <a:pt x="5658" y="13220"/>
                    </a:lnTo>
                    <a:cubicBezTo>
                      <a:pt x="5750" y="13197"/>
                      <a:pt x="5807" y="13105"/>
                      <a:pt x="5795" y="13014"/>
                    </a:cubicBezTo>
                    <a:lnTo>
                      <a:pt x="4198" y="5836"/>
                    </a:lnTo>
                    <a:cubicBezTo>
                      <a:pt x="4198" y="5813"/>
                      <a:pt x="4198" y="5802"/>
                      <a:pt x="4186" y="5802"/>
                    </a:cubicBezTo>
                    <a:cubicBezTo>
                      <a:pt x="3707" y="4706"/>
                      <a:pt x="3193" y="4432"/>
                      <a:pt x="2908" y="4284"/>
                    </a:cubicBezTo>
                    <a:cubicBezTo>
                      <a:pt x="2862" y="4261"/>
                      <a:pt x="2817" y="4238"/>
                      <a:pt x="2794" y="4215"/>
                    </a:cubicBezTo>
                    <a:lnTo>
                      <a:pt x="2805" y="4204"/>
                    </a:lnTo>
                    <a:cubicBezTo>
                      <a:pt x="2920" y="3976"/>
                      <a:pt x="3057" y="3770"/>
                      <a:pt x="3205" y="3576"/>
                    </a:cubicBezTo>
                    <a:cubicBezTo>
                      <a:pt x="3239" y="3519"/>
                      <a:pt x="3251" y="3451"/>
                      <a:pt x="3216" y="3394"/>
                    </a:cubicBezTo>
                    <a:cubicBezTo>
                      <a:pt x="2771" y="2504"/>
                      <a:pt x="2360" y="1591"/>
                      <a:pt x="2007" y="655"/>
                    </a:cubicBezTo>
                    <a:cubicBezTo>
                      <a:pt x="1995" y="643"/>
                      <a:pt x="1995" y="632"/>
                      <a:pt x="1984" y="632"/>
                    </a:cubicBezTo>
                    <a:cubicBezTo>
                      <a:pt x="1799" y="197"/>
                      <a:pt x="1425" y="1"/>
                      <a:pt x="10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8" name="Google Shape;2157;p52"/>
            <p:cNvGrpSpPr/>
            <p:nvPr/>
          </p:nvGrpSpPr>
          <p:grpSpPr>
            <a:xfrm rot="-5400000">
              <a:off x="769162" y="3863992"/>
              <a:ext cx="550045" cy="618473"/>
              <a:chOff x="741838" y="1650829"/>
              <a:chExt cx="536159" cy="602859"/>
            </a:xfrm>
          </p:grpSpPr>
          <p:sp>
            <p:nvSpPr>
              <p:cNvPr id="239" name="Google Shape;2158;p52"/>
              <p:cNvSpPr/>
              <p:nvPr/>
            </p:nvSpPr>
            <p:spPr>
              <a:xfrm>
                <a:off x="1061942" y="1650829"/>
                <a:ext cx="216055" cy="228423"/>
              </a:xfrm>
              <a:custGeom>
                <a:avLst/>
                <a:gdLst/>
                <a:ahLst/>
                <a:cxnLst/>
                <a:rect l="l" t="t" r="r" b="b"/>
                <a:pathLst>
                  <a:path w="7110" h="7517" extrusionOk="0">
                    <a:moveTo>
                      <a:pt x="3104" y="299"/>
                    </a:moveTo>
                    <a:cubicBezTo>
                      <a:pt x="3139" y="299"/>
                      <a:pt x="3173" y="299"/>
                      <a:pt x="3196" y="322"/>
                    </a:cubicBezTo>
                    <a:lnTo>
                      <a:pt x="6768" y="3289"/>
                    </a:lnTo>
                    <a:cubicBezTo>
                      <a:pt x="6802" y="3323"/>
                      <a:pt x="6802" y="3426"/>
                      <a:pt x="6733" y="3517"/>
                    </a:cubicBezTo>
                    <a:cubicBezTo>
                      <a:pt x="6679" y="3587"/>
                      <a:pt x="6615" y="3614"/>
                      <a:pt x="6565" y="3614"/>
                    </a:cubicBezTo>
                    <a:cubicBezTo>
                      <a:pt x="6541" y="3614"/>
                      <a:pt x="6520" y="3608"/>
                      <a:pt x="6505" y="3597"/>
                    </a:cubicBezTo>
                    <a:lnTo>
                      <a:pt x="2933" y="630"/>
                    </a:lnTo>
                    <a:cubicBezTo>
                      <a:pt x="2887" y="596"/>
                      <a:pt x="2887" y="493"/>
                      <a:pt x="2967" y="390"/>
                    </a:cubicBezTo>
                    <a:cubicBezTo>
                      <a:pt x="3002" y="345"/>
                      <a:pt x="3047" y="322"/>
                      <a:pt x="3104" y="299"/>
                    </a:cubicBezTo>
                    <a:close/>
                    <a:moveTo>
                      <a:pt x="3983" y="2136"/>
                    </a:moveTo>
                    <a:lnTo>
                      <a:pt x="4211" y="2330"/>
                    </a:lnTo>
                    <a:lnTo>
                      <a:pt x="594" y="6655"/>
                    </a:lnTo>
                    <a:lnTo>
                      <a:pt x="365" y="6484"/>
                    </a:lnTo>
                    <a:lnTo>
                      <a:pt x="3983" y="2136"/>
                    </a:lnTo>
                    <a:close/>
                    <a:moveTo>
                      <a:pt x="4588" y="2650"/>
                    </a:moveTo>
                    <a:lnTo>
                      <a:pt x="4805" y="2832"/>
                    </a:lnTo>
                    <a:lnTo>
                      <a:pt x="1198" y="7169"/>
                    </a:lnTo>
                    <a:lnTo>
                      <a:pt x="970" y="6986"/>
                    </a:lnTo>
                    <a:lnTo>
                      <a:pt x="4588" y="2650"/>
                    </a:lnTo>
                    <a:close/>
                    <a:moveTo>
                      <a:pt x="3129" y="0"/>
                    </a:moveTo>
                    <a:cubicBezTo>
                      <a:pt x="3098" y="0"/>
                      <a:pt x="3066" y="4"/>
                      <a:pt x="3036" y="14"/>
                    </a:cubicBezTo>
                    <a:cubicBezTo>
                      <a:pt x="2910" y="36"/>
                      <a:pt x="2808" y="105"/>
                      <a:pt x="2739" y="196"/>
                    </a:cubicBezTo>
                    <a:cubicBezTo>
                      <a:pt x="2557" y="379"/>
                      <a:pt x="2557" y="664"/>
                      <a:pt x="2739" y="847"/>
                    </a:cubicBezTo>
                    <a:lnTo>
                      <a:pt x="3880" y="1805"/>
                    </a:lnTo>
                    <a:cubicBezTo>
                      <a:pt x="3869" y="1805"/>
                      <a:pt x="3858" y="1817"/>
                      <a:pt x="3846" y="1840"/>
                    </a:cubicBezTo>
                    <a:lnTo>
                      <a:pt x="57" y="6404"/>
                    </a:lnTo>
                    <a:cubicBezTo>
                      <a:pt x="0" y="6461"/>
                      <a:pt x="12" y="6553"/>
                      <a:pt x="69" y="6598"/>
                    </a:cubicBezTo>
                    <a:lnTo>
                      <a:pt x="514" y="6975"/>
                    </a:lnTo>
                    <a:cubicBezTo>
                      <a:pt x="548" y="6998"/>
                      <a:pt x="594" y="7009"/>
                      <a:pt x="628" y="7009"/>
                    </a:cubicBezTo>
                    <a:cubicBezTo>
                      <a:pt x="639" y="7055"/>
                      <a:pt x="651" y="7089"/>
                      <a:pt x="685" y="7112"/>
                    </a:cubicBezTo>
                    <a:lnTo>
                      <a:pt x="1130" y="7489"/>
                    </a:lnTo>
                    <a:cubicBezTo>
                      <a:pt x="1154" y="7508"/>
                      <a:pt x="1184" y="7517"/>
                      <a:pt x="1214" y="7517"/>
                    </a:cubicBezTo>
                    <a:cubicBezTo>
                      <a:pt x="1257" y="7517"/>
                      <a:pt x="1302" y="7499"/>
                      <a:pt x="1335" y="7466"/>
                    </a:cubicBezTo>
                    <a:lnTo>
                      <a:pt x="5136" y="2901"/>
                    </a:lnTo>
                    <a:cubicBezTo>
                      <a:pt x="5147" y="2889"/>
                      <a:pt x="5147" y="2867"/>
                      <a:pt x="5159" y="2855"/>
                    </a:cubicBezTo>
                    <a:lnTo>
                      <a:pt x="6300" y="3814"/>
                    </a:lnTo>
                    <a:cubicBezTo>
                      <a:pt x="6372" y="3868"/>
                      <a:pt x="6458" y="3901"/>
                      <a:pt x="6548" y="3901"/>
                    </a:cubicBezTo>
                    <a:cubicBezTo>
                      <a:pt x="6572" y="3901"/>
                      <a:pt x="6595" y="3898"/>
                      <a:pt x="6619" y="3894"/>
                    </a:cubicBezTo>
                    <a:cubicBezTo>
                      <a:pt x="6745" y="3859"/>
                      <a:pt x="6859" y="3802"/>
                      <a:pt x="6939" y="3700"/>
                    </a:cubicBezTo>
                    <a:cubicBezTo>
                      <a:pt x="7110" y="3517"/>
                      <a:pt x="7110" y="3232"/>
                      <a:pt x="6939" y="3049"/>
                    </a:cubicBezTo>
                    <a:lnTo>
                      <a:pt x="3367" y="82"/>
                    </a:lnTo>
                    <a:cubicBezTo>
                      <a:pt x="3300" y="32"/>
                      <a:pt x="3215" y="0"/>
                      <a:pt x="31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2159;p52"/>
              <p:cNvSpPr/>
              <p:nvPr/>
            </p:nvSpPr>
            <p:spPr>
              <a:xfrm>
                <a:off x="741838" y="1856280"/>
                <a:ext cx="361399" cy="397408"/>
              </a:xfrm>
              <a:custGeom>
                <a:avLst/>
                <a:gdLst/>
                <a:ahLst/>
                <a:cxnLst/>
                <a:rect l="l" t="t" r="r" b="b"/>
                <a:pathLst>
                  <a:path w="11893" h="13078" extrusionOk="0">
                    <a:moveTo>
                      <a:pt x="8870" y="289"/>
                    </a:moveTo>
                    <a:cubicBezTo>
                      <a:pt x="8925" y="289"/>
                      <a:pt x="8981" y="309"/>
                      <a:pt x="9028" y="351"/>
                    </a:cubicBezTo>
                    <a:lnTo>
                      <a:pt x="11447" y="2371"/>
                    </a:lnTo>
                    <a:cubicBezTo>
                      <a:pt x="11504" y="2405"/>
                      <a:pt x="11527" y="2462"/>
                      <a:pt x="11538" y="2519"/>
                    </a:cubicBezTo>
                    <a:cubicBezTo>
                      <a:pt x="11538" y="2588"/>
                      <a:pt x="11527" y="2645"/>
                      <a:pt x="11481" y="2702"/>
                    </a:cubicBezTo>
                    <a:lnTo>
                      <a:pt x="3150" y="12699"/>
                    </a:lnTo>
                    <a:cubicBezTo>
                      <a:pt x="3105" y="12745"/>
                      <a:pt x="3048" y="12779"/>
                      <a:pt x="2991" y="12779"/>
                    </a:cubicBezTo>
                    <a:cubicBezTo>
                      <a:pt x="2979" y="12781"/>
                      <a:pt x="2967" y="12782"/>
                      <a:pt x="2955" y="12782"/>
                    </a:cubicBezTo>
                    <a:cubicBezTo>
                      <a:pt x="2902" y="12782"/>
                      <a:pt x="2857" y="12761"/>
                      <a:pt x="2820" y="12733"/>
                    </a:cubicBezTo>
                    <a:lnTo>
                      <a:pt x="389" y="10702"/>
                    </a:lnTo>
                    <a:cubicBezTo>
                      <a:pt x="286" y="10622"/>
                      <a:pt x="275" y="10473"/>
                      <a:pt x="366" y="10371"/>
                    </a:cubicBezTo>
                    <a:lnTo>
                      <a:pt x="2021" y="8374"/>
                    </a:lnTo>
                    <a:lnTo>
                      <a:pt x="3915" y="9960"/>
                    </a:lnTo>
                    <a:cubicBezTo>
                      <a:pt x="3979" y="10011"/>
                      <a:pt x="4050" y="10033"/>
                      <a:pt x="4119" y="10033"/>
                    </a:cubicBezTo>
                    <a:cubicBezTo>
                      <a:pt x="4300" y="10033"/>
                      <a:pt x="4468" y="9881"/>
                      <a:pt x="4451" y="9675"/>
                    </a:cubicBezTo>
                    <a:cubicBezTo>
                      <a:pt x="4440" y="9595"/>
                      <a:pt x="4394" y="9515"/>
                      <a:pt x="4337" y="9458"/>
                    </a:cubicBezTo>
                    <a:lnTo>
                      <a:pt x="2432" y="7883"/>
                    </a:lnTo>
                    <a:lnTo>
                      <a:pt x="4189" y="5783"/>
                    </a:lnTo>
                    <a:lnTo>
                      <a:pt x="6083" y="7369"/>
                    </a:lnTo>
                    <a:cubicBezTo>
                      <a:pt x="6133" y="7409"/>
                      <a:pt x="6208" y="7440"/>
                      <a:pt x="6280" y="7440"/>
                    </a:cubicBezTo>
                    <a:cubicBezTo>
                      <a:pt x="6290" y="7440"/>
                      <a:pt x="6301" y="7439"/>
                      <a:pt x="6312" y="7438"/>
                    </a:cubicBezTo>
                    <a:cubicBezTo>
                      <a:pt x="6608" y="7415"/>
                      <a:pt x="6711" y="7050"/>
                      <a:pt x="6494" y="6867"/>
                    </a:cubicBezTo>
                    <a:lnTo>
                      <a:pt x="4600" y="5292"/>
                    </a:lnTo>
                    <a:lnTo>
                      <a:pt x="6346" y="3193"/>
                    </a:lnTo>
                    <a:lnTo>
                      <a:pt x="8240" y="4779"/>
                    </a:lnTo>
                    <a:cubicBezTo>
                      <a:pt x="8308" y="4834"/>
                      <a:pt x="8378" y="4858"/>
                      <a:pt x="8445" y="4858"/>
                    </a:cubicBezTo>
                    <a:cubicBezTo>
                      <a:pt x="8708" y="4858"/>
                      <a:pt x="8915" y="4495"/>
                      <a:pt x="8651" y="4277"/>
                    </a:cubicBezTo>
                    <a:lnTo>
                      <a:pt x="6757" y="2702"/>
                    </a:lnTo>
                    <a:lnTo>
                      <a:pt x="8697" y="374"/>
                    </a:lnTo>
                    <a:cubicBezTo>
                      <a:pt x="8740" y="318"/>
                      <a:pt x="8804" y="289"/>
                      <a:pt x="8870" y="289"/>
                    </a:cubicBezTo>
                    <a:close/>
                    <a:moveTo>
                      <a:pt x="8876" y="1"/>
                    </a:moveTo>
                    <a:cubicBezTo>
                      <a:pt x="8726" y="1"/>
                      <a:pt x="8576" y="64"/>
                      <a:pt x="8469" y="191"/>
                    </a:cubicBezTo>
                    <a:lnTo>
                      <a:pt x="6437" y="2622"/>
                    </a:lnTo>
                    <a:cubicBezTo>
                      <a:pt x="6392" y="2679"/>
                      <a:pt x="6392" y="2782"/>
                      <a:pt x="6460" y="2827"/>
                    </a:cubicBezTo>
                    <a:lnTo>
                      <a:pt x="8469" y="4505"/>
                    </a:lnTo>
                    <a:cubicBezTo>
                      <a:pt x="8480" y="4516"/>
                      <a:pt x="8480" y="4528"/>
                      <a:pt x="8469" y="4551"/>
                    </a:cubicBezTo>
                    <a:lnTo>
                      <a:pt x="8423" y="4551"/>
                    </a:lnTo>
                    <a:lnTo>
                      <a:pt x="6426" y="2873"/>
                    </a:lnTo>
                    <a:cubicBezTo>
                      <a:pt x="6395" y="2852"/>
                      <a:pt x="6360" y="2841"/>
                      <a:pt x="6326" y="2841"/>
                    </a:cubicBezTo>
                    <a:cubicBezTo>
                      <a:pt x="6284" y="2841"/>
                      <a:pt x="6246" y="2858"/>
                      <a:pt x="6220" y="2896"/>
                    </a:cubicBezTo>
                    <a:lnTo>
                      <a:pt x="4280" y="5212"/>
                    </a:lnTo>
                    <a:cubicBezTo>
                      <a:pt x="4257" y="5247"/>
                      <a:pt x="4246" y="5281"/>
                      <a:pt x="4246" y="5327"/>
                    </a:cubicBezTo>
                    <a:cubicBezTo>
                      <a:pt x="4246" y="5361"/>
                      <a:pt x="4269" y="5395"/>
                      <a:pt x="4303" y="5418"/>
                    </a:cubicBezTo>
                    <a:lnTo>
                      <a:pt x="6312" y="7096"/>
                    </a:lnTo>
                    <a:cubicBezTo>
                      <a:pt x="6312" y="7107"/>
                      <a:pt x="6312" y="7130"/>
                      <a:pt x="6312" y="7141"/>
                    </a:cubicBezTo>
                    <a:cubicBezTo>
                      <a:pt x="6300" y="7147"/>
                      <a:pt x="6292" y="7150"/>
                      <a:pt x="6285" y="7150"/>
                    </a:cubicBezTo>
                    <a:cubicBezTo>
                      <a:pt x="6277" y="7150"/>
                      <a:pt x="6272" y="7147"/>
                      <a:pt x="6266" y="7141"/>
                    </a:cubicBezTo>
                    <a:lnTo>
                      <a:pt x="4257" y="5475"/>
                    </a:lnTo>
                    <a:cubicBezTo>
                      <a:pt x="4232" y="5449"/>
                      <a:pt x="4199" y="5437"/>
                      <a:pt x="4166" y="5437"/>
                    </a:cubicBezTo>
                    <a:cubicBezTo>
                      <a:pt x="4125" y="5437"/>
                      <a:pt x="4083" y="5455"/>
                      <a:pt x="4052" y="5486"/>
                    </a:cubicBezTo>
                    <a:lnTo>
                      <a:pt x="2123" y="7814"/>
                    </a:lnTo>
                    <a:cubicBezTo>
                      <a:pt x="2089" y="7837"/>
                      <a:pt x="2078" y="7872"/>
                      <a:pt x="2089" y="7917"/>
                    </a:cubicBezTo>
                    <a:cubicBezTo>
                      <a:pt x="2089" y="7951"/>
                      <a:pt x="2112" y="7986"/>
                      <a:pt x="2135" y="8020"/>
                    </a:cubicBezTo>
                    <a:lnTo>
                      <a:pt x="4143" y="9686"/>
                    </a:lnTo>
                    <a:cubicBezTo>
                      <a:pt x="4155" y="9697"/>
                      <a:pt x="4155" y="9720"/>
                      <a:pt x="4143" y="9732"/>
                    </a:cubicBezTo>
                    <a:cubicBezTo>
                      <a:pt x="4138" y="9737"/>
                      <a:pt x="4129" y="9740"/>
                      <a:pt x="4121" y="9740"/>
                    </a:cubicBezTo>
                    <a:cubicBezTo>
                      <a:pt x="4112" y="9740"/>
                      <a:pt x="4103" y="9737"/>
                      <a:pt x="4098" y="9732"/>
                    </a:cubicBezTo>
                    <a:lnTo>
                      <a:pt x="2101" y="8066"/>
                    </a:lnTo>
                    <a:cubicBezTo>
                      <a:pt x="2073" y="8047"/>
                      <a:pt x="2045" y="8028"/>
                      <a:pt x="2017" y="8028"/>
                    </a:cubicBezTo>
                    <a:cubicBezTo>
                      <a:pt x="2010" y="8028"/>
                      <a:pt x="2004" y="8029"/>
                      <a:pt x="1998" y="8031"/>
                    </a:cubicBezTo>
                    <a:cubicBezTo>
                      <a:pt x="1952" y="8031"/>
                      <a:pt x="1918" y="8054"/>
                      <a:pt x="1895" y="8077"/>
                    </a:cubicBezTo>
                    <a:lnTo>
                      <a:pt x="138" y="10188"/>
                    </a:lnTo>
                    <a:cubicBezTo>
                      <a:pt x="46" y="10291"/>
                      <a:pt x="1" y="10428"/>
                      <a:pt x="24" y="10576"/>
                    </a:cubicBezTo>
                    <a:cubicBezTo>
                      <a:pt x="35" y="10713"/>
                      <a:pt x="92" y="10839"/>
                      <a:pt x="206" y="10930"/>
                    </a:cubicBezTo>
                    <a:lnTo>
                      <a:pt x="2626" y="12950"/>
                    </a:lnTo>
                    <a:cubicBezTo>
                      <a:pt x="2728" y="13032"/>
                      <a:pt x="2849" y="13077"/>
                      <a:pt x="2972" y="13077"/>
                    </a:cubicBezTo>
                    <a:cubicBezTo>
                      <a:pt x="2986" y="13077"/>
                      <a:pt x="3000" y="13077"/>
                      <a:pt x="3014" y="13075"/>
                    </a:cubicBezTo>
                    <a:lnTo>
                      <a:pt x="3071" y="13064"/>
                    </a:lnTo>
                    <a:cubicBezTo>
                      <a:pt x="3185" y="13041"/>
                      <a:pt x="3299" y="12984"/>
                      <a:pt x="3379" y="12881"/>
                    </a:cubicBezTo>
                    <a:lnTo>
                      <a:pt x="11710" y="2884"/>
                    </a:lnTo>
                    <a:cubicBezTo>
                      <a:pt x="11892" y="2656"/>
                      <a:pt x="11858" y="2325"/>
                      <a:pt x="11641" y="2143"/>
                    </a:cubicBezTo>
                    <a:lnTo>
                      <a:pt x="9210" y="123"/>
                    </a:lnTo>
                    <a:cubicBezTo>
                      <a:pt x="9114" y="42"/>
                      <a:pt x="8995" y="1"/>
                      <a:pt x="88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160;p52"/>
              <p:cNvSpPr/>
              <p:nvPr/>
            </p:nvSpPr>
            <p:spPr>
              <a:xfrm>
                <a:off x="983572" y="1803679"/>
                <a:ext cx="173057" cy="146346"/>
              </a:xfrm>
              <a:custGeom>
                <a:avLst/>
                <a:gdLst/>
                <a:ahLst/>
                <a:cxnLst/>
                <a:rect l="l" t="t" r="r" b="b"/>
                <a:pathLst>
                  <a:path w="5695" h="4816" extrusionOk="0">
                    <a:moveTo>
                      <a:pt x="556" y="292"/>
                    </a:moveTo>
                    <a:cubicBezTo>
                      <a:pt x="600" y="292"/>
                      <a:pt x="646" y="307"/>
                      <a:pt x="685" y="336"/>
                    </a:cubicBezTo>
                    <a:lnTo>
                      <a:pt x="5272" y="4159"/>
                    </a:lnTo>
                    <a:cubicBezTo>
                      <a:pt x="5364" y="4227"/>
                      <a:pt x="5375" y="4364"/>
                      <a:pt x="5307" y="4456"/>
                    </a:cubicBezTo>
                    <a:cubicBezTo>
                      <a:pt x="5263" y="4506"/>
                      <a:pt x="5205" y="4532"/>
                      <a:pt x="5149" y="4532"/>
                    </a:cubicBezTo>
                    <a:cubicBezTo>
                      <a:pt x="5103" y="4532"/>
                      <a:pt x="5057" y="4514"/>
                      <a:pt x="5021" y="4478"/>
                    </a:cubicBezTo>
                    <a:lnTo>
                      <a:pt x="422" y="655"/>
                    </a:lnTo>
                    <a:cubicBezTo>
                      <a:pt x="342" y="576"/>
                      <a:pt x="331" y="450"/>
                      <a:pt x="399" y="370"/>
                    </a:cubicBezTo>
                    <a:cubicBezTo>
                      <a:pt x="439" y="318"/>
                      <a:pt x="496" y="292"/>
                      <a:pt x="556" y="292"/>
                    </a:cubicBezTo>
                    <a:close/>
                    <a:moveTo>
                      <a:pt x="551" y="0"/>
                    </a:moveTo>
                    <a:cubicBezTo>
                      <a:pt x="409" y="0"/>
                      <a:pt x="267" y="61"/>
                      <a:pt x="171" y="176"/>
                    </a:cubicBezTo>
                    <a:cubicBezTo>
                      <a:pt x="0" y="393"/>
                      <a:pt x="23" y="701"/>
                      <a:pt x="240" y="872"/>
                    </a:cubicBezTo>
                    <a:lnTo>
                      <a:pt x="4827" y="4695"/>
                    </a:lnTo>
                    <a:cubicBezTo>
                      <a:pt x="4912" y="4771"/>
                      <a:pt x="5013" y="4815"/>
                      <a:pt x="5123" y="4815"/>
                    </a:cubicBezTo>
                    <a:cubicBezTo>
                      <a:pt x="5146" y="4815"/>
                      <a:pt x="5169" y="4813"/>
                      <a:pt x="5193" y="4809"/>
                    </a:cubicBezTo>
                    <a:lnTo>
                      <a:pt x="5238" y="4809"/>
                    </a:lnTo>
                    <a:cubicBezTo>
                      <a:pt x="5352" y="4787"/>
                      <a:pt x="5455" y="4730"/>
                      <a:pt x="5524" y="4638"/>
                    </a:cubicBezTo>
                    <a:cubicBezTo>
                      <a:pt x="5695" y="4433"/>
                      <a:pt x="5672" y="4125"/>
                      <a:pt x="5455" y="3942"/>
                    </a:cubicBezTo>
                    <a:lnTo>
                      <a:pt x="867" y="119"/>
                    </a:lnTo>
                    <a:cubicBezTo>
                      <a:pt x="777" y="38"/>
                      <a:pt x="664" y="0"/>
                      <a:pt x="55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9" name="Google Shape;2161;p52"/>
            <p:cNvGrpSpPr/>
            <p:nvPr/>
          </p:nvGrpSpPr>
          <p:grpSpPr>
            <a:xfrm rot="-5400000">
              <a:off x="984491" y="3835369"/>
              <a:ext cx="724487" cy="623337"/>
              <a:chOff x="721053" y="1967498"/>
              <a:chExt cx="677978" cy="583321"/>
            </a:xfrm>
          </p:grpSpPr>
          <p:sp>
            <p:nvSpPr>
              <p:cNvPr id="234" name="Google Shape;2162;p52"/>
              <p:cNvSpPr/>
              <p:nvPr/>
            </p:nvSpPr>
            <p:spPr>
              <a:xfrm>
                <a:off x="1221446" y="1967498"/>
                <a:ext cx="177585" cy="159352"/>
              </a:xfrm>
              <a:custGeom>
                <a:avLst/>
                <a:gdLst/>
                <a:ahLst/>
                <a:cxnLst/>
                <a:rect l="l" t="t" r="r" b="b"/>
                <a:pathLst>
                  <a:path w="5844" h="5244" extrusionOk="0">
                    <a:moveTo>
                      <a:pt x="5513" y="491"/>
                    </a:moveTo>
                    <a:lnTo>
                      <a:pt x="5433" y="1130"/>
                    </a:lnTo>
                    <a:lnTo>
                      <a:pt x="663" y="4908"/>
                    </a:lnTo>
                    <a:lnTo>
                      <a:pt x="377" y="4542"/>
                    </a:lnTo>
                    <a:lnTo>
                      <a:pt x="5513" y="491"/>
                    </a:lnTo>
                    <a:close/>
                    <a:moveTo>
                      <a:pt x="5695" y="0"/>
                    </a:moveTo>
                    <a:cubicBezTo>
                      <a:pt x="5661" y="0"/>
                      <a:pt x="5627" y="12"/>
                      <a:pt x="5604" y="35"/>
                    </a:cubicBezTo>
                    <a:lnTo>
                      <a:pt x="81" y="4394"/>
                    </a:lnTo>
                    <a:cubicBezTo>
                      <a:pt x="12" y="4451"/>
                      <a:pt x="1" y="4542"/>
                      <a:pt x="58" y="4600"/>
                    </a:cubicBezTo>
                    <a:lnTo>
                      <a:pt x="526" y="5193"/>
                    </a:lnTo>
                    <a:cubicBezTo>
                      <a:pt x="549" y="5216"/>
                      <a:pt x="583" y="5239"/>
                      <a:pt x="617" y="5239"/>
                    </a:cubicBezTo>
                    <a:cubicBezTo>
                      <a:pt x="629" y="5242"/>
                      <a:pt x="641" y="5243"/>
                      <a:pt x="652" y="5243"/>
                    </a:cubicBezTo>
                    <a:cubicBezTo>
                      <a:pt x="681" y="5243"/>
                      <a:pt x="706" y="5233"/>
                      <a:pt x="731" y="5216"/>
                    </a:cubicBezTo>
                    <a:lnTo>
                      <a:pt x="5661" y="1313"/>
                    </a:lnTo>
                    <a:cubicBezTo>
                      <a:pt x="5695" y="1290"/>
                      <a:pt x="5707" y="1256"/>
                      <a:pt x="5718" y="1222"/>
                    </a:cubicBezTo>
                    <a:lnTo>
                      <a:pt x="5844" y="160"/>
                    </a:lnTo>
                    <a:cubicBezTo>
                      <a:pt x="5844" y="103"/>
                      <a:pt x="5821" y="58"/>
                      <a:pt x="5764" y="23"/>
                    </a:cubicBezTo>
                    <a:cubicBezTo>
                      <a:pt x="5741" y="12"/>
                      <a:pt x="5718" y="0"/>
                      <a:pt x="569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163;p52"/>
              <p:cNvSpPr/>
              <p:nvPr/>
            </p:nvSpPr>
            <p:spPr>
              <a:xfrm>
                <a:off x="803920" y="2116611"/>
                <a:ext cx="405764" cy="352465"/>
              </a:xfrm>
              <a:custGeom>
                <a:avLst/>
                <a:gdLst/>
                <a:ahLst/>
                <a:cxnLst/>
                <a:rect l="l" t="t" r="r" b="b"/>
                <a:pathLst>
                  <a:path w="13353" h="11599" extrusionOk="0">
                    <a:moveTo>
                      <a:pt x="10799" y="294"/>
                    </a:moveTo>
                    <a:cubicBezTo>
                      <a:pt x="10810" y="294"/>
                      <a:pt x="10821" y="295"/>
                      <a:pt x="10831" y="297"/>
                    </a:cubicBezTo>
                    <a:cubicBezTo>
                      <a:pt x="10888" y="297"/>
                      <a:pt x="10945" y="332"/>
                      <a:pt x="10990" y="377"/>
                    </a:cubicBezTo>
                    <a:lnTo>
                      <a:pt x="12942" y="2854"/>
                    </a:lnTo>
                    <a:cubicBezTo>
                      <a:pt x="13022" y="2956"/>
                      <a:pt x="13010" y="3105"/>
                      <a:pt x="12908" y="3196"/>
                    </a:cubicBezTo>
                    <a:lnTo>
                      <a:pt x="10865" y="4794"/>
                    </a:lnTo>
                    <a:lnTo>
                      <a:pt x="9336" y="2865"/>
                    </a:lnTo>
                    <a:cubicBezTo>
                      <a:pt x="9276" y="2785"/>
                      <a:pt x="9181" y="2744"/>
                      <a:pt x="9085" y="2744"/>
                    </a:cubicBezTo>
                    <a:cubicBezTo>
                      <a:pt x="9017" y="2744"/>
                      <a:pt x="8948" y="2765"/>
                      <a:pt x="8891" y="2808"/>
                    </a:cubicBezTo>
                    <a:cubicBezTo>
                      <a:pt x="8822" y="2865"/>
                      <a:pt x="8776" y="2945"/>
                      <a:pt x="8765" y="3025"/>
                    </a:cubicBezTo>
                    <a:cubicBezTo>
                      <a:pt x="8754" y="3116"/>
                      <a:pt x="8776" y="3196"/>
                      <a:pt x="8834" y="3265"/>
                    </a:cubicBezTo>
                    <a:lnTo>
                      <a:pt x="10363" y="5205"/>
                    </a:lnTo>
                    <a:lnTo>
                      <a:pt x="8229" y="6894"/>
                    </a:lnTo>
                    <a:lnTo>
                      <a:pt x="6688" y="4954"/>
                    </a:lnTo>
                    <a:cubicBezTo>
                      <a:pt x="6623" y="4876"/>
                      <a:pt x="6533" y="4835"/>
                      <a:pt x="6439" y="4835"/>
                    </a:cubicBezTo>
                    <a:cubicBezTo>
                      <a:pt x="6368" y="4835"/>
                      <a:pt x="6296" y="4859"/>
                      <a:pt x="6232" y="4908"/>
                    </a:cubicBezTo>
                    <a:cubicBezTo>
                      <a:pt x="6163" y="4954"/>
                      <a:pt x="6129" y="5033"/>
                      <a:pt x="6117" y="5113"/>
                    </a:cubicBezTo>
                    <a:cubicBezTo>
                      <a:pt x="6106" y="5205"/>
                      <a:pt x="6129" y="5284"/>
                      <a:pt x="6186" y="5353"/>
                    </a:cubicBezTo>
                    <a:lnTo>
                      <a:pt x="7715" y="7293"/>
                    </a:lnTo>
                    <a:lnTo>
                      <a:pt x="5570" y="8982"/>
                    </a:lnTo>
                    <a:lnTo>
                      <a:pt x="4040" y="7042"/>
                    </a:lnTo>
                    <a:cubicBezTo>
                      <a:pt x="3971" y="6954"/>
                      <a:pt x="3884" y="6918"/>
                      <a:pt x="3798" y="6918"/>
                    </a:cubicBezTo>
                    <a:cubicBezTo>
                      <a:pt x="3561" y="6918"/>
                      <a:pt x="3337" y="7198"/>
                      <a:pt x="3538" y="7441"/>
                    </a:cubicBezTo>
                    <a:lnTo>
                      <a:pt x="5068" y="9381"/>
                    </a:lnTo>
                    <a:lnTo>
                      <a:pt x="2694" y="11253"/>
                    </a:lnTo>
                    <a:cubicBezTo>
                      <a:pt x="2649" y="11288"/>
                      <a:pt x="2595" y="11305"/>
                      <a:pt x="2542" y="11305"/>
                    </a:cubicBezTo>
                    <a:cubicBezTo>
                      <a:pt x="2474" y="11305"/>
                      <a:pt x="2408" y="11277"/>
                      <a:pt x="2363" y="11219"/>
                    </a:cubicBezTo>
                    <a:lnTo>
                      <a:pt x="400" y="8742"/>
                    </a:lnTo>
                    <a:cubicBezTo>
                      <a:pt x="366" y="8685"/>
                      <a:pt x="343" y="8628"/>
                      <a:pt x="354" y="8560"/>
                    </a:cubicBezTo>
                    <a:cubicBezTo>
                      <a:pt x="366" y="8503"/>
                      <a:pt x="389" y="8446"/>
                      <a:pt x="446" y="8411"/>
                    </a:cubicBezTo>
                    <a:lnTo>
                      <a:pt x="10660" y="343"/>
                    </a:lnTo>
                    <a:cubicBezTo>
                      <a:pt x="10697" y="315"/>
                      <a:pt x="10750" y="294"/>
                      <a:pt x="10799" y="294"/>
                    </a:cubicBezTo>
                    <a:close/>
                    <a:moveTo>
                      <a:pt x="10819" y="1"/>
                    </a:moveTo>
                    <a:cubicBezTo>
                      <a:pt x="10694" y="1"/>
                      <a:pt x="10568" y="35"/>
                      <a:pt x="10477" y="115"/>
                    </a:cubicBezTo>
                    <a:lnTo>
                      <a:pt x="274" y="8183"/>
                    </a:lnTo>
                    <a:cubicBezTo>
                      <a:pt x="35" y="8354"/>
                      <a:pt x="1" y="8697"/>
                      <a:pt x="183" y="8914"/>
                    </a:cubicBezTo>
                    <a:lnTo>
                      <a:pt x="2135" y="11401"/>
                    </a:lnTo>
                    <a:cubicBezTo>
                      <a:pt x="2239" y="11531"/>
                      <a:pt x="2391" y="11598"/>
                      <a:pt x="2544" y="11598"/>
                    </a:cubicBezTo>
                    <a:cubicBezTo>
                      <a:pt x="2661" y="11598"/>
                      <a:pt x="2778" y="11560"/>
                      <a:pt x="2876" y="11481"/>
                    </a:cubicBezTo>
                    <a:lnTo>
                      <a:pt x="5364" y="9518"/>
                    </a:lnTo>
                    <a:cubicBezTo>
                      <a:pt x="5433" y="9473"/>
                      <a:pt x="5444" y="9381"/>
                      <a:pt x="5387" y="9313"/>
                    </a:cubicBezTo>
                    <a:lnTo>
                      <a:pt x="3767" y="7270"/>
                    </a:lnTo>
                    <a:cubicBezTo>
                      <a:pt x="3755" y="7259"/>
                      <a:pt x="3755" y="7236"/>
                      <a:pt x="3767" y="7225"/>
                    </a:cubicBezTo>
                    <a:cubicBezTo>
                      <a:pt x="3772" y="7219"/>
                      <a:pt x="3781" y="7216"/>
                      <a:pt x="3789" y="7216"/>
                    </a:cubicBezTo>
                    <a:cubicBezTo>
                      <a:pt x="3798" y="7216"/>
                      <a:pt x="3806" y="7219"/>
                      <a:pt x="3812" y="7225"/>
                    </a:cubicBezTo>
                    <a:lnTo>
                      <a:pt x="5433" y="9279"/>
                    </a:lnTo>
                    <a:cubicBezTo>
                      <a:pt x="5456" y="9313"/>
                      <a:pt x="5490" y="9324"/>
                      <a:pt x="5524" y="9336"/>
                    </a:cubicBezTo>
                    <a:cubicBezTo>
                      <a:pt x="5558" y="9336"/>
                      <a:pt x="5604" y="9324"/>
                      <a:pt x="5627" y="9302"/>
                    </a:cubicBezTo>
                    <a:lnTo>
                      <a:pt x="8000" y="7430"/>
                    </a:lnTo>
                    <a:cubicBezTo>
                      <a:pt x="8069" y="7384"/>
                      <a:pt x="8080" y="7282"/>
                      <a:pt x="8023" y="7225"/>
                    </a:cubicBezTo>
                    <a:lnTo>
                      <a:pt x="6414" y="5170"/>
                    </a:lnTo>
                    <a:lnTo>
                      <a:pt x="6414" y="5136"/>
                    </a:lnTo>
                    <a:cubicBezTo>
                      <a:pt x="6420" y="5130"/>
                      <a:pt x="6428" y="5128"/>
                      <a:pt x="6437" y="5128"/>
                    </a:cubicBezTo>
                    <a:cubicBezTo>
                      <a:pt x="6446" y="5128"/>
                      <a:pt x="6454" y="5130"/>
                      <a:pt x="6460" y="5136"/>
                    </a:cubicBezTo>
                    <a:lnTo>
                      <a:pt x="8080" y="7179"/>
                    </a:lnTo>
                    <a:cubicBezTo>
                      <a:pt x="8103" y="7213"/>
                      <a:pt x="8137" y="7236"/>
                      <a:pt x="8172" y="7236"/>
                    </a:cubicBezTo>
                    <a:cubicBezTo>
                      <a:pt x="8217" y="7236"/>
                      <a:pt x="8252" y="7225"/>
                      <a:pt x="8286" y="7202"/>
                    </a:cubicBezTo>
                    <a:lnTo>
                      <a:pt x="10648" y="5330"/>
                    </a:lnTo>
                    <a:cubicBezTo>
                      <a:pt x="10717" y="5284"/>
                      <a:pt x="10728" y="5193"/>
                      <a:pt x="10682" y="5136"/>
                    </a:cubicBezTo>
                    <a:lnTo>
                      <a:pt x="9062" y="3082"/>
                    </a:lnTo>
                    <a:cubicBezTo>
                      <a:pt x="9050" y="3071"/>
                      <a:pt x="9050" y="3048"/>
                      <a:pt x="9062" y="3036"/>
                    </a:cubicBezTo>
                    <a:cubicBezTo>
                      <a:pt x="9067" y="3032"/>
                      <a:pt x="9075" y="3029"/>
                      <a:pt x="9084" y="3029"/>
                    </a:cubicBezTo>
                    <a:cubicBezTo>
                      <a:pt x="9098" y="3029"/>
                      <a:pt x="9112" y="3034"/>
                      <a:pt x="9119" y="3048"/>
                    </a:cubicBezTo>
                    <a:lnTo>
                      <a:pt x="10728" y="5090"/>
                    </a:lnTo>
                    <a:cubicBezTo>
                      <a:pt x="10751" y="5125"/>
                      <a:pt x="10785" y="5148"/>
                      <a:pt x="10831" y="5148"/>
                    </a:cubicBezTo>
                    <a:cubicBezTo>
                      <a:pt x="10839" y="5150"/>
                      <a:pt x="10849" y="5152"/>
                      <a:pt x="10858" y="5152"/>
                    </a:cubicBezTo>
                    <a:cubicBezTo>
                      <a:pt x="10886" y="5152"/>
                      <a:pt x="10916" y="5139"/>
                      <a:pt x="10933" y="5113"/>
                    </a:cubicBezTo>
                    <a:lnTo>
                      <a:pt x="13090" y="3424"/>
                    </a:lnTo>
                    <a:cubicBezTo>
                      <a:pt x="13319" y="3242"/>
                      <a:pt x="13353" y="2911"/>
                      <a:pt x="13170" y="2683"/>
                    </a:cubicBezTo>
                    <a:lnTo>
                      <a:pt x="11219" y="206"/>
                    </a:lnTo>
                    <a:cubicBezTo>
                      <a:pt x="11127" y="92"/>
                      <a:pt x="11002" y="23"/>
                      <a:pt x="1086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164;p52"/>
              <p:cNvSpPr/>
              <p:nvPr/>
            </p:nvSpPr>
            <p:spPr>
              <a:xfrm>
                <a:off x="1161127" y="2100657"/>
                <a:ext cx="80466" cy="77792"/>
              </a:xfrm>
              <a:custGeom>
                <a:avLst/>
                <a:gdLst/>
                <a:ahLst/>
                <a:cxnLst/>
                <a:rect l="l" t="t" r="r" b="b"/>
                <a:pathLst>
                  <a:path w="2648" h="2560" extrusionOk="0">
                    <a:moveTo>
                      <a:pt x="1541" y="297"/>
                    </a:moveTo>
                    <a:lnTo>
                      <a:pt x="2317" y="1290"/>
                    </a:lnTo>
                    <a:lnTo>
                      <a:pt x="1164" y="2203"/>
                    </a:lnTo>
                    <a:lnTo>
                      <a:pt x="377" y="1210"/>
                    </a:lnTo>
                    <a:lnTo>
                      <a:pt x="1541" y="297"/>
                    </a:lnTo>
                    <a:close/>
                    <a:moveTo>
                      <a:pt x="1541" y="1"/>
                    </a:moveTo>
                    <a:cubicBezTo>
                      <a:pt x="1472" y="1"/>
                      <a:pt x="1404" y="24"/>
                      <a:pt x="1347" y="69"/>
                    </a:cubicBezTo>
                    <a:lnTo>
                      <a:pt x="80" y="1073"/>
                    </a:lnTo>
                    <a:cubicBezTo>
                      <a:pt x="11" y="1119"/>
                      <a:pt x="0" y="1210"/>
                      <a:pt x="57" y="1267"/>
                    </a:cubicBezTo>
                    <a:lnTo>
                      <a:pt x="1027" y="2500"/>
                    </a:lnTo>
                    <a:cubicBezTo>
                      <a:pt x="1053" y="2539"/>
                      <a:pt x="1094" y="2559"/>
                      <a:pt x="1137" y="2559"/>
                    </a:cubicBezTo>
                    <a:cubicBezTo>
                      <a:pt x="1169" y="2559"/>
                      <a:pt x="1203" y="2547"/>
                      <a:pt x="1233" y="2523"/>
                    </a:cubicBezTo>
                    <a:lnTo>
                      <a:pt x="2499" y="1530"/>
                    </a:lnTo>
                    <a:cubicBezTo>
                      <a:pt x="2625" y="1427"/>
                      <a:pt x="2648" y="1233"/>
                      <a:pt x="2545" y="1108"/>
                    </a:cubicBezTo>
                    <a:lnTo>
                      <a:pt x="1769" y="115"/>
                    </a:lnTo>
                    <a:cubicBezTo>
                      <a:pt x="1712" y="58"/>
                      <a:pt x="1643" y="12"/>
                      <a:pt x="15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165;p52"/>
              <p:cNvSpPr/>
              <p:nvPr/>
            </p:nvSpPr>
            <p:spPr>
              <a:xfrm>
                <a:off x="753294" y="2350322"/>
                <a:ext cx="148960" cy="172723"/>
              </a:xfrm>
              <a:custGeom>
                <a:avLst/>
                <a:gdLst/>
                <a:ahLst/>
                <a:cxnLst/>
                <a:rect l="l" t="t" r="r" b="b"/>
                <a:pathLst>
                  <a:path w="4902" h="5684" extrusionOk="0">
                    <a:moveTo>
                      <a:pt x="514" y="287"/>
                    </a:moveTo>
                    <a:cubicBezTo>
                      <a:pt x="571" y="287"/>
                      <a:pt x="628" y="321"/>
                      <a:pt x="662" y="367"/>
                    </a:cubicBezTo>
                    <a:lnTo>
                      <a:pt x="4371" y="5057"/>
                    </a:lnTo>
                    <a:cubicBezTo>
                      <a:pt x="4405" y="5091"/>
                      <a:pt x="4417" y="5148"/>
                      <a:pt x="4417" y="5194"/>
                    </a:cubicBezTo>
                    <a:cubicBezTo>
                      <a:pt x="4405" y="5251"/>
                      <a:pt x="4383" y="5308"/>
                      <a:pt x="4337" y="5342"/>
                    </a:cubicBezTo>
                    <a:cubicBezTo>
                      <a:pt x="4303" y="5365"/>
                      <a:pt x="4257" y="5388"/>
                      <a:pt x="4200" y="5388"/>
                    </a:cubicBezTo>
                    <a:cubicBezTo>
                      <a:pt x="4143" y="5388"/>
                      <a:pt x="4086" y="5354"/>
                      <a:pt x="4052" y="5308"/>
                    </a:cubicBezTo>
                    <a:lnTo>
                      <a:pt x="343" y="618"/>
                    </a:lnTo>
                    <a:cubicBezTo>
                      <a:pt x="274" y="526"/>
                      <a:pt x="286" y="401"/>
                      <a:pt x="377" y="332"/>
                    </a:cubicBezTo>
                    <a:cubicBezTo>
                      <a:pt x="411" y="298"/>
                      <a:pt x="468" y="287"/>
                      <a:pt x="514" y="287"/>
                    </a:cubicBezTo>
                    <a:close/>
                    <a:moveTo>
                      <a:pt x="492" y="1"/>
                    </a:moveTo>
                    <a:cubicBezTo>
                      <a:pt x="240" y="1"/>
                      <a:pt x="45" y="191"/>
                      <a:pt x="12" y="435"/>
                    </a:cubicBezTo>
                    <a:cubicBezTo>
                      <a:pt x="0" y="561"/>
                      <a:pt x="35" y="698"/>
                      <a:pt x="114" y="800"/>
                    </a:cubicBezTo>
                    <a:lnTo>
                      <a:pt x="3823" y="5491"/>
                    </a:lnTo>
                    <a:cubicBezTo>
                      <a:pt x="3930" y="5627"/>
                      <a:pt x="4063" y="5684"/>
                      <a:pt x="4194" y="5684"/>
                    </a:cubicBezTo>
                    <a:cubicBezTo>
                      <a:pt x="4557" y="5684"/>
                      <a:pt x="4901" y="5251"/>
                      <a:pt x="4599" y="4874"/>
                    </a:cubicBezTo>
                    <a:lnTo>
                      <a:pt x="890" y="184"/>
                    </a:lnTo>
                    <a:cubicBezTo>
                      <a:pt x="811" y="81"/>
                      <a:pt x="685" y="13"/>
                      <a:pt x="560" y="1"/>
                    </a:cubicBezTo>
                    <a:lnTo>
                      <a:pt x="514" y="1"/>
                    </a:lnTo>
                    <a:cubicBezTo>
                      <a:pt x="507" y="1"/>
                      <a:pt x="499" y="1"/>
                      <a:pt x="49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166;p52"/>
              <p:cNvSpPr/>
              <p:nvPr/>
            </p:nvSpPr>
            <p:spPr>
              <a:xfrm>
                <a:off x="721053" y="2428023"/>
                <a:ext cx="106144" cy="122796"/>
              </a:xfrm>
              <a:custGeom>
                <a:avLst/>
                <a:gdLst/>
                <a:ahLst/>
                <a:cxnLst/>
                <a:rect l="l" t="t" r="r" b="b"/>
                <a:pathLst>
                  <a:path w="3493" h="4041" extrusionOk="0">
                    <a:moveTo>
                      <a:pt x="2476" y="1"/>
                    </a:moveTo>
                    <a:cubicBezTo>
                      <a:pt x="2442" y="1"/>
                      <a:pt x="2408" y="12"/>
                      <a:pt x="2385" y="35"/>
                    </a:cubicBezTo>
                    <a:lnTo>
                      <a:pt x="0" y="1918"/>
                    </a:lnTo>
                    <a:lnTo>
                      <a:pt x="0" y="2283"/>
                    </a:lnTo>
                    <a:lnTo>
                      <a:pt x="2454" y="355"/>
                    </a:lnTo>
                    <a:lnTo>
                      <a:pt x="2625" y="583"/>
                    </a:lnTo>
                    <a:lnTo>
                      <a:pt x="0" y="2648"/>
                    </a:lnTo>
                    <a:lnTo>
                      <a:pt x="0" y="3299"/>
                    </a:lnTo>
                    <a:lnTo>
                      <a:pt x="2944" y="982"/>
                    </a:lnTo>
                    <a:lnTo>
                      <a:pt x="3116" y="1199"/>
                    </a:lnTo>
                    <a:lnTo>
                      <a:pt x="0" y="3664"/>
                    </a:lnTo>
                    <a:lnTo>
                      <a:pt x="0" y="4041"/>
                    </a:lnTo>
                    <a:lnTo>
                      <a:pt x="3412" y="1336"/>
                    </a:lnTo>
                    <a:cubicBezTo>
                      <a:pt x="3481" y="1290"/>
                      <a:pt x="3492" y="1199"/>
                      <a:pt x="3435" y="1131"/>
                    </a:cubicBezTo>
                    <a:lnTo>
                      <a:pt x="3081" y="685"/>
                    </a:lnTo>
                    <a:cubicBezTo>
                      <a:pt x="3058" y="651"/>
                      <a:pt x="3024" y="628"/>
                      <a:pt x="2979" y="628"/>
                    </a:cubicBezTo>
                    <a:lnTo>
                      <a:pt x="2979" y="617"/>
                    </a:lnTo>
                    <a:cubicBezTo>
                      <a:pt x="2979" y="583"/>
                      <a:pt x="2967" y="537"/>
                      <a:pt x="2944" y="514"/>
                    </a:cubicBezTo>
                    <a:lnTo>
                      <a:pt x="2591" y="58"/>
                    </a:lnTo>
                    <a:cubicBezTo>
                      <a:pt x="2556" y="24"/>
                      <a:pt x="2522" y="1"/>
                      <a:pt x="24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30" name="Google Shape;2167;p52"/>
            <p:cNvSpPr/>
            <p:nvPr/>
          </p:nvSpPr>
          <p:spPr>
            <a:xfrm rot="-5400000">
              <a:off x="2616581" y="4303478"/>
              <a:ext cx="221640" cy="190054"/>
            </a:xfrm>
            <a:custGeom>
              <a:avLst/>
              <a:gdLst/>
              <a:ahLst/>
              <a:cxnLst/>
              <a:rect l="l" t="t" r="r" b="b"/>
              <a:pathLst>
                <a:path w="7361" h="6312" extrusionOk="0">
                  <a:moveTo>
                    <a:pt x="0" y="1"/>
                  </a:moveTo>
                  <a:lnTo>
                    <a:pt x="0" y="297"/>
                  </a:lnTo>
                  <a:cubicBezTo>
                    <a:pt x="673" y="651"/>
                    <a:pt x="1324" y="1050"/>
                    <a:pt x="1963" y="1496"/>
                  </a:cubicBezTo>
                  <a:cubicBezTo>
                    <a:pt x="1290" y="1598"/>
                    <a:pt x="639" y="1758"/>
                    <a:pt x="0" y="1952"/>
                  </a:cubicBezTo>
                  <a:lnTo>
                    <a:pt x="0" y="2443"/>
                  </a:lnTo>
                  <a:cubicBezTo>
                    <a:pt x="594" y="2311"/>
                    <a:pt x="1200" y="2244"/>
                    <a:pt x="1806" y="2244"/>
                  </a:cubicBezTo>
                  <a:cubicBezTo>
                    <a:pt x="2247" y="2244"/>
                    <a:pt x="2689" y="2279"/>
                    <a:pt x="3127" y="2351"/>
                  </a:cubicBezTo>
                  <a:cubicBezTo>
                    <a:pt x="3606" y="2717"/>
                    <a:pt x="4097" y="3127"/>
                    <a:pt x="4599" y="3561"/>
                  </a:cubicBezTo>
                  <a:cubicBezTo>
                    <a:pt x="3173" y="4052"/>
                    <a:pt x="1449" y="4725"/>
                    <a:pt x="662" y="5204"/>
                  </a:cubicBezTo>
                  <a:cubicBezTo>
                    <a:pt x="546" y="5278"/>
                    <a:pt x="605" y="5448"/>
                    <a:pt x="730" y="5448"/>
                  </a:cubicBezTo>
                  <a:cubicBezTo>
                    <a:pt x="741" y="5448"/>
                    <a:pt x="753" y="5447"/>
                    <a:pt x="765" y="5444"/>
                  </a:cubicBezTo>
                  <a:cubicBezTo>
                    <a:pt x="1929" y="5159"/>
                    <a:pt x="3926" y="4714"/>
                    <a:pt x="5558" y="4417"/>
                  </a:cubicBezTo>
                  <a:cubicBezTo>
                    <a:pt x="6003" y="4828"/>
                    <a:pt x="6471" y="5284"/>
                    <a:pt x="6939" y="5752"/>
                  </a:cubicBezTo>
                  <a:cubicBezTo>
                    <a:pt x="6311" y="5912"/>
                    <a:pt x="5615" y="6106"/>
                    <a:pt x="4941" y="6311"/>
                  </a:cubicBezTo>
                  <a:lnTo>
                    <a:pt x="5877" y="6311"/>
                  </a:lnTo>
                  <a:cubicBezTo>
                    <a:pt x="6345" y="6175"/>
                    <a:pt x="6802" y="6049"/>
                    <a:pt x="7224" y="5946"/>
                  </a:cubicBezTo>
                  <a:cubicBezTo>
                    <a:pt x="7327" y="5923"/>
                    <a:pt x="7361" y="5798"/>
                    <a:pt x="7292" y="5729"/>
                  </a:cubicBezTo>
                  <a:cubicBezTo>
                    <a:pt x="6745" y="5182"/>
                    <a:pt x="6208" y="4657"/>
                    <a:pt x="5683" y="4177"/>
                  </a:cubicBezTo>
                  <a:cubicBezTo>
                    <a:pt x="5655" y="4159"/>
                    <a:pt x="5627" y="4140"/>
                    <a:pt x="5593" y="4140"/>
                  </a:cubicBezTo>
                  <a:cubicBezTo>
                    <a:pt x="5586" y="4140"/>
                    <a:pt x="5578" y="4141"/>
                    <a:pt x="5569" y="4143"/>
                  </a:cubicBezTo>
                  <a:cubicBezTo>
                    <a:pt x="4359" y="4360"/>
                    <a:pt x="2933" y="4668"/>
                    <a:pt x="1792" y="4931"/>
                  </a:cubicBezTo>
                  <a:cubicBezTo>
                    <a:pt x="2705" y="4520"/>
                    <a:pt x="3892" y="4075"/>
                    <a:pt x="4896" y="3732"/>
                  </a:cubicBezTo>
                  <a:cubicBezTo>
                    <a:pt x="4941" y="3721"/>
                    <a:pt x="4976" y="3687"/>
                    <a:pt x="4987" y="3641"/>
                  </a:cubicBezTo>
                  <a:cubicBezTo>
                    <a:pt x="4999" y="3584"/>
                    <a:pt x="4976" y="3538"/>
                    <a:pt x="4941" y="3516"/>
                  </a:cubicBezTo>
                  <a:cubicBezTo>
                    <a:pt x="4371" y="3013"/>
                    <a:pt x="3812" y="2545"/>
                    <a:pt x="3264" y="2123"/>
                  </a:cubicBezTo>
                  <a:cubicBezTo>
                    <a:pt x="3241" y="2112"/>
                    <a:pt x="3230" y="2100"/>
                    <a:pt x="3207" y="2100"/>
                  </a:cubicBezTo>
                  <a:cubicBezTo>
                    <a:pt x="2729" y="2022"/>
                    <a:pt x="2251" y="1982"/>
                    <a:pt x="1773" y="1982"/>
                  </a:cubicBezTo>
                  <a:cubicBezTo>
                    <a:pt x="1350" y="1982"/>
                    <a:pt x="926" y="2013"/>
                    <a:pt x="502" y="2078"/>
                  </a:cubicBezTo>
                  <a:cubicBezTo>
                    <a:pt x="1096" y="1918"/>
                    <a:pt x="1700" y="1792"/>
                    <a:pt x="2317" y="1701"/>
                  </a:cubicBezTo>
                  <a:cubicBezTo>
                    <a:pt x="2374" y="1690"/>
                    <a:pt x="2408" y="1655"/>
                    <a:pt x="2431" y="1598"/>
                  </a:cubicBezTo>
                  <a:cubicBezTo>
                    <a:pt x="2442" y="1541"/>
                    <a:pt x="2419" y="1484"/>
                    <a:pt x="2374" y="1461"/>
                  </a:cubicBezTo>
                  <a:cubicBezTo>
                    <a:pt x="1621" y="914"/>
                    <a:pt x="822" y="423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1" name="Google Shape;2168;p52"/>
            <p:cNvGrpSpPr/>
            <p:nvPr/>
          </p:nvGrpSpPr>
          <p:grpSpPr>
            <a:xfrm rot="8606607">
              <a:off x="2338687" y="4249699"/>
              <a:ext cx="245737" cy="166186"/>
              <a:chOff x="-1149800" y="801700"/>
              <a:chExt cx="247950" cy="167700"/>
            </a:xfrm>
          </p:grpSpPr>
          <p:sp>
            <p:nvSpPr>
              <p:cNvPr id="232" name="Google Shape;2169;p52"/>
              <p:cNvSpPr/>
              <p:nvPr/>
            </p:nvSpPr>
            <p:spPr>
              <a:xfrm>
                <a:off x="-1149800" y="840750"/>
                <a:ext cx="143525" cy="128650"/>
              </a:xfrm>
              <a:custGeom>
                <a:avLst/>
                <a:gdLst/>
                <a:ahLst/>
                <a:cxnLst/>
                <a:rect l="l" t="t" r="r" b="b"/>
                <a:pathLst>
                  <a:path w="5741" h="5146" extrusionOk="0">
                    <a:moveTo>
                      <a:pt x="3892" y="514"/>
                    </a:moveTo>
                    <a:lnTo>
                      <a:pt x="5205" y="3435"/>
                    </a:lnTo>
                    <a:lnTo>
                      <a:pt x="2534" y="4634"/>
                    </a:lnTo>
                    <a:cubicBezTo>
                      <a:pt x="2418" y="4687"/>
                      <a:pt x="2295" y="4712"/>
                      <a:pt x="2170" y="4712"/>
                    </a:cubicBezTo>
                    <a:cubicBezTo>
                      <a:pt x="1734" y="4712"/>
                      <a:pt x="1284" y="4403"/>
                      <a:pt x="1062" y="3915"/>
                    </a:cubicBezTo>
                    <a:lnTo>
                      <a:pt x="777" y="3287"/>
                    </a:lnTo>
                    <a:cubicBezTo>
                      <a:pt x="491" y="2659"/>
                      <a:pt x="685" y="1952"/>
                      <a:pt x="1210" y="1724"/>
                    </a:cubicBezTo>
                    <a:lnTo>
                      <a:pt x="3892" y="514"/>
                    </a:lnTo>
                    <a:close/>
                    <a:moveTo>
                      <a:pt x="4008" y="1"/>
                    </a:moveTo>
                    <a:cubicBezTo>
                      <a:pt x="3977" y="1"/>
                      <a:pt x="3946" y="8"/>
                      <a:pt x="3915" y="23"/>
                    </a:cubicBezTo>
                    <a:lnTo>
                      <a:pt x="1028" y="1324"/>
                    </a:lnTo>
                    <a:cubicBezTo>
                      <a:pt x="286" y="1655"/>
                      <a:pt x="1" y="2614"/>
                      <a:pt x="377" y="3470"/>
                    </a:cubicBezTo>
                    <a:lnTo>
                      <a:pt x="663" y="4097"/>
                    </a:lnTo>
                    <a:cubicBezTo>
                      <a:pt x="961" y="4746"/>
                      <a:pt x="1569" y="5146"/>
                      <a:pt x="2171" y="5146"/>
                    </a:cubicBezTo>
                    <a:cubicBezTo>
                      <a:pt x="2353" y="5146"/>
                      <a:pt x="2534" y="5110"/>
                      <a:pt x="2705" y="5033"/>
                    </a:cubicBezTo>
                    <a:lnTo>
                      <a:pt x="5593" y="3744"/>
                    </a:lnTo>
                    <a:cubicBezTo>
                      <a:pt x="5695" y="3686"/>
                      <a:pt x="5741" y="3561"/>
                      <a:pt x="5695" y="3458"/>
                    </a:cubicBezTo>
                    <a:lnTo>
                      <a:pt x="4212" y="137"/>
                    </a:lnTo>
                    <a:cubicBezTo>
                      <a:pt x="4170" y="54"/>
                      <a:pt x="4091" y="1"/>
                      <a:pt x="40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170;p52"/>
              <p:cNvSpPr/>
              <p:nvPr/>
            </p:nvSpPr>
            <p:spPr>
              <a:xfrm>
                <a:off x="-1040525" y="801700"/>
                <a:ext cx="138675" cy="126250"/>
              </a:xfrm>
              <a:custGeom>
                <a:avLst/>
                <a:gdLst/>
                <a:ahLst/>
                <a:cxnLst/>
                <a:rect l="l" t="t" r="r" b="b"/>
                <a:pathLst>
                  <a:path w="5547" h="5050" extrusionOk="0">
                    <a:moveTo>
                      <a:pt x="3365" y="439"/>
                    </a:moveTo>
                    <a:cubicBezTo>
                      <a:pt x="3798" y="439"/>
                      <a:pt x="4251" y="743"/>
                      <a:pt x="4474" y="1243"/>
                    </a:cubicBezTo>
                    <a:lnTo>
                      <a:pt x="4759" y="1859"/>
                    </a:lnTo>
                    <a:cubicBezTo>
                      <a:pt x="5045" y="2487"/>
                      <a:pt x="4851" y="3194"/>
                      <a:pt x="4326" y="3434"/>
                    </a:cubicBezTo>
                    <a:lnTo>
                      <a:pt x="1849" y="4552"/>
                    </a:lnTo>
                    <a:lnTo>
                      <a:pt x="525" y="1631"/>
                    </a:lnTo>
                    <a:lnTo>
                      <a:pt x="3013" y="512"/>
                    </a:lnTo>
                    <a:cubicBezTo>
                      <a:pt x="3125" y="463"/>
                      <a:pt x="3245" y="439"/>
                      <a:pt x="3365" y="439"/>
                    </a:cubicBezTo>
                    <a:close/>
                    <a:moveTo>
                      <a:pt x="3375" y="0"/>
                    </a:moveTo>
                    <a:cubicBezTo>
                      <a:pt x="3194" y="0"/>
                      <a:pt x="3013" y="37"/>
                      <a:pt x="2842" y="113"/>
                    </a:cubicBezTo>
                    <a:lnTo>
                      <a:pt x="160" y="1323"/>
                    </a:lnTo>
                    <a:cubicBezTo>
                      <a:pt x="58" y="1368"/>
                      <a:pt x="0" y="1494"/>
                      <a:pt x="58" y="1608"/>
                    </a:cubicBezTo>
                    <a:lnTo>
                      <a:pt x="1541" y="4929"/>
                    </a:lnTo>
                    <a:cubicBezTo>
                      <a:pt x="1575" y="5005"/>
                      <a:pt x="1658" y="5049"/>
                      <a:pt x="1741" y="5049"/>
                    </a:cubicBezTo>
                    <a:cubicBezTo>
                      <a:pt x="1770" y="5049"/>
                      <a:pt x="1799" y="5044"/>
                      <a:pt x="1826" y="5032"/>
                    </a:cubicBezTo>
                    <a:lnTo>
                      <a:pt x="4508" y="3833"/>
                    </a:lnTo>
                    <a:cubicBezTo>
                      <a:pt x="5250" y="3491"/>
                      <a:pt x="5547" y="2532"/>
                      <a:pt x="5159" y="1676"/>
                    </a:cubicBezTo>
                    <a:lnTo>
                      <a:pt x="4873" y="1060"/>
                    </a:lnTo>
                    <a:cubicBezTo>
                      <a:pt x="4584" y="402"/>
                      <a:pt x="3977" y="0"/>
                      <a:pt x="33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54" name="Google Shape;3370;p66"/>
          <p:cNvGrpSpPr/>
          <p:nvPr/>
        </p:nvGrpSpPr>
        <p:grpSpPr>
          <a:xfrm>
            <a:off x="1637853" y="4052820"/>
            <a:ext cx="2902620" cy="434574"/>
            <a:chOff x="6336019" y="3733725"/>
            <a:chExt cx="2566206" cy="351310"/>
          </a:xfrm>
        </p:grpSpPr>
        <p:sp>
          <p:nvSpPr>
            <p:cNvPr id="255" name="Google Shape;3371;p66"/>
            <p:cNvSpPr/>
            <p:nvPr/>
          </p:nvSpPr>
          <p:spPr>
            <a:xfrm>
              <a:off x="6336019" y="3733735"/>
              <a:ext cx="1881300" cy="351300"/>
            </a:xfrm>
            <a:prstGeom prst="homePlate">
              <a:avLst>
                <a:gd name="adj" fmla="val 50000"/>
              </a:avLst>
            </a:pr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3372;p66"/>
            <p:cNvSpPr/>
            <p:nvPr/>
          </p:nvSpPr>
          <p:spPr>
            <a:xfrm>
              <a:off x="8098525" y="3733725"/>
              <a:ext cx="346500" cy="351300"/>
            </a:xfrm>
            <a:prstGeom prst="chevron">
              <a:avLst>
                <a:gd name="adj" fmla="val 50000"/>
              </a:avLst>
            </a:pr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3373;p66"/>
            <p:cNvSpPr/>
            <p:nvPr/>
          </p:nvSpPr>
          <p:spPr>
            <a:xfrm>
              <a:off x="8327125" y="3733725"/>
              <a:ext cx="346500" cy="351300"/>
            </a:xfrm>
            <a:prstGeom prst="chevron">
              <a:avLst>
                <a:gd name="adj" fmla="val 50000"/>
              </a:avLst>
            </a:pr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3374;p66"/>
            <p:cNvSpPr/>
            <p:nvPr/>
          </p:nvSpPr>
          <p:spPr>
            <a:xfrm>
              <a:off x="8555725" y="3733725"/>
              <a:ext cx="346500" cy="351300"/>
            </a:xfrm>
            <a:prstGeom prst="chevron">
              <a:avLst>
                <a:gd name="adj" fmla="val 50000"/>
              </a:avLst>
            </a:pr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9" name="Google Shape;12045;p73"/>
          <p:cNvSpPr/>
          <p:nvPr/>
        </p:nvSpPr>
        <p:spPr>
          <a:xfrm>
            <a:off x="5920963" y="3974072"/>
            <a:ext cx="585201" cy="504489"/>
          </a:xfrm>
          <a:custGeom>
            <a:avLst/>
            <a:gdLst/>
            <a:ahLst/>
            <a:cxnLst/>
            <a:rect l="l" t="t" r="r" b="b"/>
            <a:pathLst>
              <a:path w="12026" h="8993" extrusionOk="0">
                <a:moveTo>
                  <a:pt x="3929" y="0"/>
                </a:moveTo>
                <a:cubicBezTo>
                  <a:pt x="1691" y="0"/>
                  <a:pt x="0" y="2322"/>
                  <a:pt x="1167" y="4763"/>
                </a:cubicBezTo>
                <a:lnTo>
                  <a:pt x="453" y="4763"/>
                </a:lnTo>
                <a:cubicBezTo>
                  <a:pt x="369" y="4763"/>
                  <a:pt x="298" y="4834"/>
                  <a:pt x="298" y="4929"/>
                </a:cubicBezTo>
                <a:cubicBezTo>
                  <a:pt x="298" y="5013"/>
                  <a:pt x="369" y="5096"/>
                  <a:pt x="453" y="5096"/>
                </a:cubicBezTo>
                <a:lnTo>
                  <a:pt x="1346" y="5096"/>
                </a:lnTo>
                <a:cubicBezTo>
                  <a:pt x="2334" y="6727"/>
                  <a:pt x="4382" y="7918"/>
                  <a:pt x="5977" y="8965"/>
                </a:cubicBezTo>
                <a:cubicBezTo>
                  <a:pt x="6007" y="8983"/>
                  <a:pt x="6040" y="8992"/>
                  <a:pt x="6071" y="8992"/>
                </a:cubicBezTo>
                <a:cubicBezTo>
                  <a:pt x="6102" y="8992"/>
                  <a:pt x="6132" y="8983"/>
                  <a:pt x="6156" y="8965"/>
                </a:cubicBezTo>
                <a:cubicBezTo>
                  <a:pt x="7751" y="7930"/>
                  <a:pt x="9799" y="6739"/>
                  <a:pt x="10787" y="5096"/>
                </a:cubicBezTo>
                <a:lnTo>
                  <a:pt x="11680" y="5096"/>
                </a:lnTo>
                <a:cubicBezTo>
                  <a:pt x="11764" y="5096"/>
                  <a:pt x="11847" y="5013"/>
                  <a:pt x="11847" y="4929"/>
                </a:cubicBezTo>
                <a:cubicBezTo>
                  <a:pt x="11883" y="4774"/>
                  <a:pt x="11811" y="4703"/>
                  <a:pt x="11704" y="4703"/>
                </a:cubicBezTo>
                <a:lnTo>
                  <a:pt x="10990" y="4703"/>
                </a:lnTo>
                <a:cubicBezTo>
                  <a:pt x="12025" y="2572"/>
                  <a:pt x="10859" y="452"/>
                  <a:pt x="8930" y="12"/>
                </a:cubicBezTo>
                <a:cubicBezTo>
                  <a:pt x="8922" y="11"/>
                  <a:pt x="8914" y="10"/>
                  <a:pt x="8906" y="10"/>
                </a:cubicBezTo>
                <a:cubicBezTo>
                  <a:pt x="8821" y="10"/>
                  <a:pt x="8748" y="68"/>
                  <a:pt x="8716" y="155"/>
                </a:cubicBezTo>
                <a:cubicBezTo>
                  <a:pt x="8704" y="238"/>
                  <a:pt x="8763" y="333"/>
                  <a:pt x="8847" y="357"/>
                </a:cubicBezTo>
                <a:cubicBezTo>
                  <a:pt x="10609" y="762"/>
                  <a:pt x="11668" y="2738"/>
                  <a:pt x="10621" y="4715"/>
                </a:cubicBezTo>
                <a:lnTo>
                  <a:pt x="10001" y="4715"/>
                </a:lnTo>
                <a:lnTo>
                  <a:pt x="9418" y="3548"/>
                </a:lnTo>
                <a:cubicBezTo>
                  <a:pt x="9385" y="3483"/>
                  <a:pt x="9325" y="3452"/>
                  <a:pt x="9266" y="3452"/>
                </a:cubicBezTo>
                <a:cubicBezTo>
                  <a:pt x="9196" y="3452"/>
                  <a:pt x="9128" y="3495"/>
                  <a:pt x="9108" y="3572"/>
                </a:cubicBezTo>
                <a:lnTo>
                  <a:pt x="8573" y="5251"/>
                </a:lnTo>
                <a:lnTo>
                  <a:pt x="7954" y="3870"/>
                </a:lnTo>
                <a:cubicBezTo>
                  <a:pt x="7927" y="3808"/>
                  <a:pt x="7868" y="3772"/>
                  <a:pt x="7806" y="3772"/>
                </a:cubicBezTo>
                <a:cubicBezTo>
                  <a:pt x="7784" y="3772"/>
                  <a:pt x="7761" y="3777"/>
                  <a:pt x="7739" y="3786"/>
                </a:cubicBezTo>
                <a:cubicBezTo>
                  <a:pt x="7644" y="3822"/>
                  <a:pt x="7620" y="3917"/>
                  <a:pt x="7644" y="4001"/>
                </a:cubicBezTo>
                <a:lnTo>
                  <a:pt x="8430" y="5810"/>
                </a:lnTo>
                <a:cubicBezTo>
                  <a:pt x="8458" y="5877"/>
                  <a:pt x="8520" y="5910"/>
                  <a:pt x="8583" y="5910"/>
                </a:cubicBezTo>
                <a:cubicBezTo>
                  <a:pt x="8654" y="5910"/>
                  <a:pt x="8726" y="5869"/>
                  <a:pt x="8751" y="5786"/>
                </a:cubicBezTo>
                <a:lnTo>
                  <a:pt x="9299" y="4084"/>
                </a:lnTo>
                <a:lnTo>
                  <a:pt x="9739" y="4989"/>
                </a:lnTo>
                <a:cubicBezTo>
                  <a:pt x="9775" y="5048"/>
                  <a:pt x="9835" y="5072"/>
                  <a:pt x="9894" y="5072"/>
                </a:cubicBezTo>
                <a:lnTo>
                  <a:pt x="10418" y="5072"/>
                </a:lnTo>
                <a:cubicBezTo>
                  <a:pt x="9323" y="6715"/>
                  <a:pt x="6989" y="7965"/>
                  <a:pt x="6084" y="8584"/>
                </a:cubicBezTo>
                <a:cubicBezTo>
                  <a:pt x="4644" y="7656"/>
                  <a:pt x="2715" y="6537"/>
                  <a:pt x="1750" y="5072"/>
                </a:cubicBezTo>
                <a:lnTo>
                  <a:pt x="2572" y="5072"/>
                </a:lnTo>
                <a:cubicBezTo>
                  <a:pt x="2631" y="5072"/>
                  <a:pt x="2691" y="5036"/>
                  <a:pt x="2715" y="4989"/>
                </a:cubicBezTo>
                <a:lnTo>
                  <a:pt x="3453" y="3500"/>
                </a:lnTo>
                <a:lnTo>
                  <a:pt x="4358" y="6167"/>
                </a:lnTo>
                <a:cubicBezTo>
                  <a:pt x="4387" y="6243"/>
                  <a:pt x="4456" y="6279"/>
                  <a:pt x="4523" y="6279"/>
                </a:cubicBezTo>
                <a:cubicBezTo>
                  <a:pt x="4593" y="6279"/>
                  <a:pt x="4661" y="6240"/>
                  <a:pt x="4679" y="6167"/>
                </a:cubicBezTo>
                <a:lnTo>
                  <a:pt x="5394" y="3739"/>
                </a:lnTo>
                <a:lnTo>
                  <a:pt x="6049" y="4822"/>
                </a:lnTo>
                <a:cubicBezTo>
                  <a:pt x="6087" y="4877"/>
                  <a:pt x="6146" y="4904"/>
                  <a:pt x="6202" y="4904"/>
                </a:cubicBezTo>
                <a:cubicBezTo>
                  <a:pt x="6267" y="4904"/>
                  <a:pt x="6327" y="4868"/>
                  <a:pt x="6346" y="4798"/>
                </a:cubicBezTo>
                <a:lnTo>
                  <a:pt x="7120" y="2893"/>
                </a:lnTo>
                <a:lnTo>
                  <a:pt x="7358" y="3429"/>
                </a:lnTo>
                <a:cubicBezTo>
                  <a:pt x="7393" y="3491"/>
                  <a:pt x="7455" y="3526"/>
                  <a:pt x="7518" y="3526"/>
                </a:cubicBezTo>
                <a:cubicBezTo>
                  <a:pt x="7540" y="3526"/>
                  <a:pt x="7563" y="3522"/>
                  <a:pt x="7584" y="3512"/>
                </a:cubicBezTo>
                <a:cubicBezTo>
                  <a:pt x="7680" y="3465"/>
                  <a:pt x="7704" y="3381"/>
                  <a:pt x="7680" y="3286"/>
                </a:cubicBezTo>
                <a:lnTo>
                  <a:pt x="7287" y="2393"/>
                </a:lnTo>
                <a:cubicBezTo>
                  <a:pt x="7257" y="2328"/>
                  <a:pt x="7195" y="2295"/>
                  <a:pt x="7132" y="2295"/>
                </a:cubicBezTo>
                <a:cubicBezTo>
                  <a:pt x="7070" y="2295"/>
                  <a:pt x="7007" y="2328"/>
                  <a:pt x="6977" y="2393"/>
                </a:cubicBezTo>
                <a:lnTo>
                  <a:pt x="6168" y="4358"/>
                </a:lnTo>
                <a:lnTo>
                  <a:pt x="5501" y="3227"/>
                </a:lnTo>
                <a:cubicBezTo>
                  <a:pt x="5470" y="3171"/>
                  <a:pt x="5419" y="3145"/>
                  <a:pt x="5365" y="3145"/>
                </a:cubicBezTo>
                <a:cubicBezTo>
                  <a:pt x="5293" y="3145"/>
                  <a:pt x="5219" y="3192"/>
                  <a:pt x="5191" y="3274"/>
                </a:cubicBezTo>
                <a:lnTo>
                  <a:pt x="4501" y="5572"/>
                </a:lnTo>
                <a:lnTo>
                  <a:pt x="3643" y="3024"/>
                </a:lnTo>
                <a:cubicBezTo>
                  <a:pt x="3618" y="2942"/>
                  <a:pt x="3550" y="2900"/>
                  <a:pt x="3482" y="2900"/>
                </a:cubicBezTo>
                <a:cubicBezTo>
                  <a:pt x="3421" y="2900"/>
                  <a:pt x="3362" y="2933"/>
                  <a:pt x="3334" y="3000"/>
                </a:cubicBezTo>
                <a:lnTo>
                  <a:pt x="2465" y="4774"/>
                </a:lnTo>
                <a:lnTo>
                  <a:pt x="1548" y="4774"/>
                </a:lnTo>
                <a:cubicBezTo>
                  <a:pt x="357" y="2548"/>
                  <a:pt x="1869" y="345"/>
                  <a:pt x="3929" y="345"/>
                </a:cubicBezTo>
                <a:cubicBezTo>
                  <a:pt x="4703" y="345"/>
                  <a:pt x="5418" y="655"/>
                  <a:pt x="5953" y="1203"/>
                </a:cubicBezTo>
                <a:cubicBezTo>
                  <a:pt x="5989" y="1238"/>
                  <a:pt x="6034" y="1256"/>
                  <a:pt x="6078" y="1256"/>
                </a:cubicBezTo>
                <a:cubicBezTo>
                  <a:pt x="6123" y="1256"/>
                  <a:pt x="6168" y="1238"/>
                  <a:pt x="6203" y="1203"/>
                </a:cubicBezTo>
                <a:cubicBezTo>
                  <a:pt x="6668" y="714"/>
                  <a:pt x="7287" y="417"/>
                  <a:pt x="7954" y="357"/>
                </a:cubicBezTo>
                <a:cubicBezTo>
                  <a:pt x="8049" y="345"/>
                  <a:pt x="8120" y="262"/>
                  <a:pt x="8108" y="167"/>
                </a:cubicBezTo>
                <a:cubicBezTo>
                  <a:pt x="8097" y="78"/>
                  <a:pt x="8025" y="11"/>
                  <a:pt x="7939" y="11"/>
                </a:cubicBezTo>
                <a:cubicBezTo>
                  <a:pt x="7932" y="11"/>
                  <a:pt x="7925" y="11"/>
                  <a:pt x="7918" y="12"/>
                </a:cubicBezTo>
                <a:cubicBezTo>
                  <a:pt x="7215" y="83"/>
                  <a:pt x="6572" y="369"/>
                  <a:pt x="6072" y="845"/>
                </a:cubicBezTo>
                <a:cubicBezTo>
                  <a:pt x="5489" y="298"/>
                  <a:pt x="4727" y="0"/>
                  <a:pt x="3929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92728" y="1377245"/>
            <a:ext cx="7216500" cy="3409908"/>
          </a:xfrm>
        </p:spPr>
        <p:txBody>
          <a:bodyPr/>
          <a:lstStyle/>
          <a:p>
            <a:pPr marL="612000">
              <a:lnSpc>
                <a:spcPct val="150000"/>
              </a:lnSpc>
            </a:pPr>
            <a:r>
              <a:rPr lang="en-US" sz="1400" dirty="0"/>
              <a:t>U</a:t>
            </a:r>
            <a:r>
              <a:rPr lang="en-US" sz="1400" dirty="0" smtClean="0"/>
              <a:t>sed </a:t>
            </a:r>
            <a:r>
              <a:rPr lang="en-US" sz="1400" dirty="0"/>
              <a:t>to </a:t>
            </a:r>
            <a:r>
              <a:rPr lang="bg-BG" sz="1400" dirty="0"/>
              <a:t>manage moderate to severe acute pain syndromes, such as </a:t>
            </a:r>
            <a:r>
              <a:rPr lang="bg-BG" sz="1400" b="1" dirty="0"/>
              <a:t>pain from </a:t>
            </a:r>
            <a:r>
              <a:rPr lang="bg-BG" sz="1400" b="1" dirty="0" smtClean="0"/>
              <a:t>trauma</a:t>
            </a:r>
            <a:r>
              <a:rPr lang="en-US" sz="1400" b="1" dirty="0" smtClean="0"/>
              <a:t>,</a:t>
            </a:r>
            <a:r>
              <a:rPr lang="bg-BG" sz="1400" dirty="0" smtClean="0"/>
              <a:t> </a:t>
            </a:r>
            <a:r>
              <a:rPr lang="bg-BG" sz="1400" b="1" dirty="0"/>
              <a:t>postoperative </a:t>
            </a:r>
            <a:r>
              <a:rPr lang="bg-BG" sz="1400" b="1" dirty="0" smtClean="0"/>
              <a:t>pain</a:t>
            </a:r>
            <a:r>
              <a:rPr lang="en-US" sz="1400" dirty="0" smtClean="0"/>
              <a:t> or</a:t>
            </a:r>
            <a:r>
              <a:rPr lang="bg-BG" sz="1400" dirty="0" smtClean="0"/>
              <a:t> </a:t>
            </a:r>
            <a:r>
              <a:rPr lang="bg-BG" sz="1400" b="1" dirty="0"/>
              <a:t>chronic </a:t>
            </a:r>
            <a:r>
              <a:rPr lang="bg-BG" sz="1400" b="1" dirty="0" smtClean="0"/>
              <a:t>pain</a:t>
            </a:r>
            <a:r>
              <a:rPr lang="en-US" sz="1400" dirty="0" smtClean="0"/>
              <a:t>.</a:t>
            </a:r>
            <a:endParaRPr lang="en-US" sz="1400" dirty="0"/>
          </a:p>
          <a:p>
            <a:pPr marL="612000">
              <a:lnSpc>
                <a:spcPct val="150000"/>
              </a:lnSpc>
            </a:pPr>
            <a:r>
              <a:rPr lang="en-US" sz="1400" dirty="0" smtClean="0"/>
              <a:t>Derived from </a:t>
            </a:r>
            <a:r>
              <a:rPr lang="en-US" sz="1400" dirty="0"/>
              <a:t>the 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opium poppy plant.</a:t>
            </a:r>
          </a:p>
          <a:p>
            <a:pPr marL="612000">
              <a:lnSpc>
                <a:spcPct val="150000"/>
              </a:lnSpc>
            </a:pPr>
            <a:r>
              <a:rPr lang="en-US" sz="1400" dirty="0"/>
              <a:t>W</a:t>
            </a:r>
            <a:r>
              <a:rPr lang="en-US" sz="1400" dirty="0" smtClean="0"/>
              <a:t>ork </a:t>
            </a:r>
            <a:r>
              <a:rPr lang="en-US" sz="1400" dirty="0"/>
              <a:t>on the nervous system to provide </a:t>
            </a:r>
            <a:r>
              <a:rPr lang="en-US" sz="1400" dirty="0">
                <a:solidFill>
                  <a:srgbClr val="00B050"/>
                </a:solidFill>
              </a:rPr>
              <a:t>pleasurable feelings </a:t>
            </a:r>
            <a:r>
              <a:rPr lang="en-US" sz="1400" dirty="0"/>
              <a:t>and </a:t>
            </a:r>
            <a:r>
              <a:rPr lang="en-US" sz="1400" dirty="0">
                <a:solidFill>
                  <a:srgbClr val="00B050"/>
                </a:solidFill>
              </a:rPr>
              <a:t>pain alleviation</a:t>
            </a:r>
            <a:r>
              <a:rPr lang="en-US" sz="1400" dirty="0" smtClean="0"/>
              <a:t>.</a:t>
            </a:r>
            <a:endParaRPr lang="en-US" sz="1400" dirty="0"/>
          </a:p>
          <a:p>
            <a:pPr marL="612000">
              <a:lnSpc>
                <a:spcPct val="150000"/>
              </a:lnSpc>
            </a:pPr>
            <a:r>
              <a:rPr lang="en-US" sz="1400" dirty="0"/>
              <a:t>A</a:t>
            </a:r>
            <a:r>
              <a:rPr lang="en-US" sz="1400" dirty="0" smtClean="0"/>
              <a:t> </a:t>
            </a:r>
            <a:r>
              <a:rPr lang="en-US" sz="1400" dirty="0"/>
              <a:t>varied category of </a:t>
            </a:r>
            <a:r>
              <a:rPr lang="en-US" sz="1400" b="1" dirty="0"/>
              <a:t>natural or semisynthetic compounds </a:t>
            </a:r>
            <a:r>
              <a:rPr lang="en-US" sz="1400" dirty="0"/>
              <a:t>that bind to mu, kappa, and delta-opioid receptors in </a:t>
            </a:r>
            <a:r>
              <a:rPr lang="en-US" sz="1400" dirty="0" smtClean="0"/>
              <a:t>the neurons </a:t>
            </a:r>
            <a:r>
              <a:rPr lang="en-US" sz="1400" dirty="0"/>
              <a:t>and have morphine-like pharmacological effect</a:t>
            </a:r>
            <a:r>
              <a:rPr lang="en-US" sz="1400" dirty="0" smtClean="0"/>
              <a:t>.</a:t>
            </a:r>
          </a:p>
          <a:p>
            <a:pPr>
              <a:lnSpc>
                <a:spcPct val="150000"/>
              </a:lnSpc>
            </a:pPr>
            <a:endParaRPr lang="en-US" sz="14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10292" y="441155"/>
            <a:ext cx="7701900" cy="693300"/>
          </a:xfrm>
        </p:spPr>
        <p:txBody>
          <a:bodyPr/>
          <a:lstStyle/>
          <a:p>
            <a:r>
              <a:rPr lang="bg-BG" dirty="0"/>
              <a:t>What are prescription opioids</a:t>
            </a:r>
            <a:r>
              <a:rPr lang="bg-BG" dirty="0" smtClean="0"/>
              <a:t>?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9228" y="2228378"/>
            <a:ext cx="1554883" cy="13245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7207876" y="3818524"/>
            <a:ext cx="19575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Papaver </a:t>
            </a:r>
            <a:r>
              <a:rPr lang="en-US" b="1" dirty="0" err="1">
                <a:solidFill>
                  <a:srgbClr val="FF0000"/>
                </a:solidFill>
              </a:rPr>
              <a:t>somniferum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5325288" y="2576369"/>
            <a:ext cx="1882588" cy="430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2184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9" name="Google Shape;1949;p48"/>
          <p:cNvSpPr txBox="1">
            <a:spLocks noGrp="1"/>
          </p:cNvSpPr>
          <p:nvPr>
            <p:ph type="title"/>
          </p:nvPr>
        </p:nvSpPr>
        <p:spPr>
          <a:xfrm>
            <a:off x="721050" y="634175"/>
            <a:ext cx="7701900" cy="693300"/>
          </a:xfrm>
          <a:prstGeom prst="rect">
            <a:avLst/>
          </a:prstGeom>
          <a:solidFill>
            <a:srgbClr val="39EDB2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Commonly prescribed opioids</a:t>
            </a:r>
            <a:endParaRPr dirty="0"/>
          </a:p>
        </p:txBody>
      </p:sp>
      <p:grpSp>
        <p:nvGrpSpPr>
          <p:cNvPr id="1950" name="Google Shape;1950;p48"/>
          <p:cNvGrpSpPr/>
          <p:nvPr/>
        </p:nvGrpSpPr>
        <p:grpSpPr>
          <a:xfrm>
            <a:off x="719700" y="1428363"/>
            <a:ext cx="7704600" cy="209450"/>
            <a:chOff x="719700" y="1428363"/>
            <a:chExt cx="7704600" cy="209450"/>
          </a:xfrm>
          <a:solidFill>
            <a:schemeClr val="tx1">
              <a:lumMod val="75000"/>
            </a:schemeClr>
          </a:solidFill>
        </p:grpSpPr>
        <p:sp>
          <p:nvSpPr>
            <p:cNvPr id="1951" name="Google Shape;1951;p48"/>
            <p:cNvSpPr/>
            <p:nvPr/>
          </p:nvSpPr>
          <p:spPr>
            <a:xfrm>
              <a:off x="1841550" y="1428363"/>
              <a:ext cx="225522" cy="209450"/>
            </a:xfrm>
            <a:prstGeom prst="flowChartInputOutpu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48"/>
            <p:cNvSpPr/>
            <p:nvPr/>
          </p:nvSpPr>
          <p:spPr>
            <a:xfrm>
              <a:off x="2215506" y="1428363"/>
              <a:ext cx="225522" cy="209450"/>
            </a:xfrm>
            <a:prstGeom prst="flowChartInputOutpu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48"/>
            <p:cNvSpPr/>
            <p:nvPr/>
          </p:nvSpPr>
          <p:spPr>
            <a:xfrm>
              <a:off x="2589461" y="1428363"/>
              <a:ext cx="225522" cy="209450"/>
            </a:xfrm>
            <a:prstGeom prst="flowChartInputOutpu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48"/>
            <p:cNvSpPr/>
            <p:nvPr/>
          </p:nvSpPr>
          <p:spPr>
            <a:xfrm>
              <a:off x="2963417" y="1428363"/>
              <a:ext cx="225522" cy="209450"/>
            </a:xfrm>
            <a:prstGeom prst="flowChartInputOutpu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48"/>
            <p:cNvSpPr/>
            <p:nvPr/>
          </p:nvSpPr>
          <p:spPr>
            <a:xfrm>
              <a:off x="3337372" y="1428363"/>
              <a:ext cx="225522" cy="209450"/>
            </a:xfrm>
            <a:prstGeom prst="flowChartInputOutpu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48"/>
            <p:cNvSpPr/>
            <p:nvPr/>
          </p:nvSpPr>
          <p:spPr>
            <a:xfrm>
              <a:off x="3711328" y="1428363"/>
              <a:ext cx="225522" cy="209450"/>
            </a:xfrm>
            <a:prstGeom prst="flowChartInputOutpu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48"/>
            <p:cNvSpPr/>
            <p:nvPr/>
          </p:nvSpPr>
          <p:spPr>
            <a:xfrm>
              <a:off x="4085284" y="1428363"/>
              <a:ext cx="225522" cy="209450"/>
            </a:xfrm>
            <a:prstGeom prst="flowChartInputOutpu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48"/>
            <p:cNvSpPr/>
            <p:nvPr/>
          </p:nvSpPr>
          <p:spPr>
            <a:xfrm>
              <a:off x="4459239" y="1428363"/>
              <a:ext cx="225522" cy="209450"/>
            </a:xfrm>
            <a:prstGeom prst="flowChartInputOutpu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48"/>
            <p:cNvSpPr/>
            <p:nvPr/>
          </p:nvSpPr>
          <p:spPr>
            <a:xfrm>
              <a:off x="4833195" y="1428363"/>
              <a:ext cx="225522" cy="209450"/>
            </a:xfrm>
            <a:prstGeom prst="flowChartInputOutpu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48"/>
            <p:cNvSpPr/>
            <p:nvPr/>
          </p:nvSpPr>
          <p:spPr>
            <a:xfrm>
              <a:off x="5207150" y="1428363"/>
              <a:ext cx="225522" cy="209450"/>
            </a:xfrm>
            <a:prstGeom prst="flowChartInputOutpu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48"/>
            <p:cNvSpPr/>
            <p:nvPr/>
          </p:nvSpPr>
          <p:spPr>
            <a:xfrm>
              <a:off x="5581106" y="1428363"/>
              <a:ext cx="225522" cy="209450"/>
            </a:xfrm>
            <a:prstGeom prst="flowChartInputOutpu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48"/>
            <p:cNvSpPr/>
            <p:nvPr/>
          </p:nvSpPr>
          <p:spPr>
            <a:xfrm>
              <a:off x="5955062" y="1428363"/>
              <a:ext cx="225522" cy="209450"/>
            </a:xfrm>
            <a:prstGeom prst="flowChartInputOutpu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48"/>
            <p:cNvSpPr/>
            <p:nvPr/>
          </p:nvSpPr>
          <p:spPr>
            <a:xfrm>
              <a:off x="6329017" y="1428363"/>
              <a:ext cx="225522" cy="209450"/>
            </a:xfrm>
            <a:prstGeom prst="flowChartInputOutpu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48"/>
            <p:cNvSpPr/>
            <p:nvPr/>
          </p:nvSpPr>
          <p:spPr>
            <a:xfrm>
              <a:off x="6702973" y="1428363"/>
              <a:ext cx="225522" cy="209450"/>
            </a:xfrm>
            <a:prstGeom prst="flowChartInputOutpu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48"/>
            <p:cNvSpPr/>
            <p:nvPr/>
          </p:nvSpPr>
          <p:spPr>
            <a:xfrm>
              <a:off x="7076928" y="1428363"/>
              <a:ext cx="225522" cy="209450"/>
            </a:xfrm>
            <a:prstGeom prst="flowChartInputOutpu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48"/>
            <p:cNvSpPr/>
            <p:nvPr/>
          </p:nvSpPr>
          <p:spPr>
            <a:xfrm>
              <a:off x="1467600" y="1428363"/>
              <a:ext cx="225522" cy="209450"/>
            </a:xfrm>
            <a:prstGeom prst="flowChartInputOutpu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48"/>
            <p:cNvSpPr/>
            <p:nvPr/>
          </p:nvSpPr>
          <p:spPr>
            <a:xfrm>
              <a:off x="1093650" y="1428363"/>
              <a:ext cx="225522" cy="209450"/>
            </a:xfrm>
            <a:prstGeom prst="flowChartInputOutpu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48"/>
            <p:cNvSpPr/>
            <p:nvPr/>
          </p:nvSpPr>
          <p:spPr>
            <a:xfrm>
              <a:off x="719700" y="1428363"/>
              <a:ext cx="225522" cy="209450"/>
            </a:xfrm>
            <a:prstGeom prst="flowChartInputOutpu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48"/>
            <p:cNvSpPr/>
            <p:nvPr/>
          </p:nvSpPr>
          <p:spPr>
            <a:xfrm>
              <a:off x="7450878" y="1428363"/>
              <a:ext cx="225522" cy="209450"/>
            </a:xfrm>
            <a:prstGeom prst="flowChartInputOutpu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48"/>
            <p:cNvSpPr/>
            <p:nvPr/>
          </p:nvSpPr>
          <p:spPr>
            <a:xfrm>
              <a:off x="7824828" y="1428363"/>
              <a:ext cx="225522" cy="209450"/>
            </a:xfrm>
            <a:prstGeom prst="flowChartInputOutpu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48"/>
            <p:cNvSpPr/>
            <p:nvPr/>
          </p:nvSpPr>
          <p:spPr>
            <a:xfrm>
              <a:off x="8198778" y="1428363"/>
              <a:ext cx="225522" cy="209450"/>
            </a:xfrm>
            <a:prstGeom prst="flowChartInputOutpu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972" name="Google Shape;1972;p48"/>
          <p:cNvPicPr preferRelativeResize="0"/>
          <p:nvPr/>
        </p:nvPicPr>
        <p:blipFill rotWithShape="1">
          <a:blip r:embed="rId3">
            <a:alphaModFix/>
          </a:blip>
          <a:srcRect t="11632" b="11639"/>
          <a:stretch/>
        </p:blipFill>
        <p:spPr>
          <a:xfrm>
            <a:off x="1372359" y="2056055"/>
            <a:ext cx="3288385" cy="247775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684761" y="2024069"/>
            <a:ext cx="4337666" cy="3095740"/>
          </a:xfrm>
        </p:spPr>
        <p:txBody>
          <a:bodyPr/>
          <a:lstStyle/>
          <a:p>
            <a:pPr marL="596900" lvl="0" indent="-457200">
              <a:buClr>
                <a:schemeClr val="tx1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bg-BG" b="1" dirty="0"/>
              <a:t>hydrocodone</a:t>
            </a:r>
            <a:r>
              <a:rPr lang="bg-BG" dirty="0"/>
              <a:t> (Vicodin®  )</a:t>
            </a:r>
            <a:endParaRPr lang="en-US" dirty="0"/>
          </a:p>
          <a:p>
            <a:pPr marL="596900" lvl="0" indent="-457200">
              <a:buClr>
                <a:schemeClr val="tx1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bg-BG" b="1" dirty="0"/>
              <a:t>oxycodone </a:t>
            </a:r>
            <a:r>
              <a:rPr lang="bg-BG" dirty="0"/>
              <a:t>(OxyContin®  , Percocet® </a:t>
            </a:r>
            <a:r>
              <a:rPr lang="bg-BG" dirty="0" smtClean="0"/>
              <a:t>)</a:t>
            </a:r>
            <a:endParaRPr lang="en-US" dirty="0"/>
          </a:p>
          <a:p>
            <a:pPr marL="596900" lvl="0" indent="-457200">
              <a:buClr>
                <a:schemeClr val="tx1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bg-BG" b="1" dirty="0"/>
              <a:t>oxymorphone</a:t>
            </a:r>
            <a:r>
              <a:rPr lang="bg-BG" dirty="0"/>
              <a:t> (Opana® ) </a:t>
            </a:r>
            <a:endParaRPr lang="en-US" dirty="0"/>
          </a:p>
          <a:p>
            <a:pPr marL="596900" lvl="0" indent="-457200">
              <a:buClr>
                <a:schemeClr val="tx1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bg-BG" b="1" dirty="0"/>
              <a:t>morphine</a:t>
            </a:r>
            <a:r>
              <a:rPr lang="bg-BG" dirty="0"/>
              <a:t> (Kadian® , Avinza ®) </a:t>
            </a:r>
            <a:endParaRPr lang="en-US" dirty="0"/>
          </a:p>
          <a:p>
            <a:pPr marL="596900" lvl="0" indent="-457200">
              <a:buClr>
                <a:schemeClr val="tx1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en-US" b="1" dirty="0" smtClean="0"/>
              <a:t>buprenorphine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err="1"/>
              <a:t>Subatex</a:t>
            </a:r>
            <a:r>
              <a:rPr lang="en-US" dirty="0"/>
              <a:t> </a:t>
            </a:r>
            <a:r>
              <a:rPr lang="bg-BG" dirty="0"/>
              <a:t>®</a:t>
            </a:r>
            <a:r>
              <a:rPr lang="en-US" dirty="0"/>
              <a:t>)</a:t>
            </a:r>
          </a:p>
          <a:p>
            <a:pPr marL="596900" lvl="0" indent="-457200">
              <a:buClr>
                <a:schemeClr val="tx1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en-US" b="1" dirty="0" smtClean="0"/>
              <a:t>methadone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err="1"/>
              <a:t>Dolophine</a:t>
            </a:r>
            <a:r>
              <a:rPr lang="bg-BG" dirty="0"/>
              <a:t>®</a:t>
            </a:r>
            <a:r>
              <a:rPr lang="en-US" dirty="0" smtClean="0"/>
              <a:t>)</a:t>
            </a:r>
          </a:p>
          <a:p>
            <a:pPr marL="596900" lvl="0" indent="-457200">
              <a:buClr>
                <a:schemeClr val="tx1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bg-BG" b="1" dirty="0" smtClean="0"/>
              <a:t>codeine</a:t>
            </a:r>
            <a:endParaRPr lang="en-US" b="1" dirty="0"/>
          </a:p>
          <a:p>
            <a:pPr marL="596900" lvl="0" indent="-457200">
              <a:buClr>
                <a:schemeClr val="tx1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bg-BG" b="1" dirty="0"/>
              <a:t>fentanyl</a:t>
            </a:r>
            <a:r>
              <a:rPr lang="en-US" dirty="0"/>
              <a:t>, a synthetic opioid 50-100 times more potent than morphine</a:t>
            </a:r>
          </a:p>
          <a:p>
            <a:pPr marL="596900" lvl="0" indent="-457200">
              <a:buClr>
                <a:schemeClr val="tx1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en-US" b="1" dirty="0"/>
              <a:t>heroin</a:t>
            </a:r>
            <a:r>
              <a:rPr lang="en-US" dirty="0"/>
              <a:t>, an illegal drug</a:t>
            </a:r>
          </a:p>
          <a:p>
            <a:pPr marL="596900" lvl="0" indent="-457200">
              <a:buClr>
                <a:schemeClr val="tx1">
                  <a:lumMod val="50000"/>
                </a:schemeClr>
              </a:buClr>
              <a:buFont typeface="Wingdings" panose="05000000000000000000" pitchFamily="2" charset="2"/>
              <a:buChar char="v"/>
            </a:pPr>
            <a:endParaRPr lang="en-US" dirty="0"/>
          </a:p>
          <a:p>
            <a:endParaRPr lang="en-US" dirty="0"/>
          </a:p>
        </p:txBody>
      </p:sp>
      <p:grpSp>
        <p:nvGrpSpPr>
          <p:cNvPr id="56" name="Google Shape;3213;p59"/>
          <p:cNvGrpSpPr/>
          <p:nvPr/>
        </p:nvGrpSpPr>
        <p:grpSpPr>
          <a:xfrm>
            <a:off x="425028" y="3571939"/>
            <a:ext cx="979678" cy="961870"/>
            <a:chOff x="721050" y="2641475"/>
            <a:chExt cx="978300" cy="864300"/>
          </a:xfrm>
        </p:grpSpPr>
        <p:sp>
          <p:nvSpPr>
            <p:cNvPr id="57" name="Google Shape;3214;p59"/>
            <p:cNvSpPr/>
            <p:nvPr/>
          </p:nvSpPr>
          <p:spPr>
            <a:xfrm>
              <a:off x="721050" y="2641475"/>
              <a:ext cx="978300" cy="864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8" name="Google Shape;3215;p59"/>
            <p:cNvGrpSpPr/>
            <p:nvPr/>
          </p:nvGrpSpPr>
          <p:grpSpPr>
            <a:xfrm>
              <a:off x="838441" y="2732597"/>
              <a:ext cx="743517" cy="682018"/>
              <a:chOff x="833375" y="2732597"/>
              <a:chExt cx="743517" cy="682018"/>
            </a:xfrm>
          </p:grpSpPr>
          <p:sp>
            <p:nvSpPr>
              <p:cNvPr id="59" name="Google Shape;3216;p59"/>
              <p:cNvSpPr/>
              <p:nvPr/>
            </p:nvSpPr>
            <p:spPr>
              <a:xfrm>
                <a:off x="1205766" y="3060816"/>
                <a:ext cx="371126" cy="335177"/>
              </a:xfrm>
              <a:custGeom>
                <a:avLst/>
                <a:gdLst/>
                <a:ahLst/>
                <a:cxnLst/>
                <a:rect l="l" t="t" r="r" b="b"/>
                <a:pathLst>
                  <a:path w="17385" h="15701" extrusionOk="0">
                    <a:moveTo>
                      <a:pt x="8690" y="0"/>
                    </a:moveTo>
                    <a:cubicBezTo>
                      <a:pt x="6771" y="0"/>
                      <a:pt x="4847" y="700"/>
                      <a:pt x="3334" y="2115"/>
                    </a:cubicBezTo>
                    <a:cubicBezTo>
                      <a:pt x="172" y="5070"/>
                      <a:pt x="1" y="10048"/>
                      <a:pt x="2956" y="13210"/>
                    </a:cubicBezTo>
                    <a:cubicBezTo>
                      <a:pt x="4502" y="14864"/>
                      <a:pt x="6596" y="15700"/>
                      <a:pt x="8694" y="15700"/>
                    </a:cubicBezTo>
                    <a:cubicBezTo>
                      <a:pt x="10613" y="15700"/>
                      <a:pt x="12537" y="15001"/>
                      <a:pt x="14051" y="13586"/>
                    </a:cubicBezTo>
                    <a:cubicBezTo>
                      <a:pt x="17214" y="10631"/>
                      <a:pt x="17385" y="5653"/>
                      <a:pt x="14430" y="2490"/>
                    </a:cubicBezTo>
                    <a:cubicBezTo>
                      <a:pt x="12883" y="837"/>
                      <a:pt x="10789" y="0"/>
                      <a:pt x="869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3217;p59"/>
              <p:cNvSpPr/>
              <p:nvPr/>
            </p:nvSpPr>
            <p:spPr>
              <a:xfrm>
                <a:off x="1180532" y="3060803"/>
                <a:ext cx="396359" cy="347729"/>
              </a:xfrm>
              <a:custGeom>
                <a:avLst/>
                <a:gdLst/>
                <a:ahLst/>
                <a:cxnLst/>
                <a:rect l="l" t="t" r="r" b="b"/>
                <a:pathLst>
                  <a:path w="18567" h="16289" extrusionOk="0">
                    <a:moveTo>
                      <a:pt x="9290" y="583"/>
                    </a:moveTo>
                    <a:cubicBezTo>
                      <a:pt x="11890" y="586"/>
                      <a:pt x="14305" y="1926"/>
                      <a:pt x="15685" y="4131"/>
                    </a:cubicBezTo>
                    <a:cubicBezTo>
                      <a:pt x="17066" y="6335"/>
                      <a:pt x="17216" y="9092"/>
                      <a:pt x="16087" y="11434"/>
                    </a:cubicBezTo>
                    <a:cubicBezTo>
                      <a:pt x="14831" y="14027"/>
                      <a:pt x="12161" y="15702"/>
                      <a:pt x="9280" y="15702"/>
                    </a:cubicBezTo>
                    <a:cubicBezTo>
                      <a:pt x="8141" y="15702"/>
                      <a:pt x="7015" y="15444"/>
                      <a:pt x="5990" y="14948"/>
                    </a:cubicBezTo>
                    <a:cubicBezTo>
                      <a:pt x="2241" y="13133"/>
                      <a:pt x="667" y="8603"/>
                      <a:pt x="2483" y="4854"/>
                    </a:cubicBezTo>
                    <a:cubicBezTo>
                      <a:pt x="3735" y="2261"/>
                      <a:pt x="6409" y="586"/>
                      <a:pt x="9290" y="586"/>
                    </a:cubicBezTo>
                    <a:lnTo>
                      <a:pt x="9290" y="583"/>
                    </a:lnTo>
                    <a:close/>
                    <a:moveTo>
                      <a:pt x="9290" y="0"/>
                    </a:moveTo>
                    <a:cubicBezTo>
                      <a:pt x="6184" y="0"/>
                      <a:pt x="3307" y="1806"/>
                      <a:pt x="1953" y="4600"/>
                    </a:cubicBezTo>
                    <a:cubicBezTo>
                      <a:pt x="0" y="8640"/>
                      <a:pt x="1695" y="13521"/>
                      <a:pt x="5735" y="15474"/>
                    </a:cubicBezTo>
                    <a:cubicBezTo>
                      <a:pt x="6834" y="16011"/>
                      <a:pt x="8036" y="16288"/>
                      <a:pt x="9258" y="16288"/>
                    </a:cubicBezTo>
                    <a:cubicBezTo>
                      <a:pt x="9265" y="16288"/>
                      <a:pt x="9273" y="16288"/>
                      <a:pt x="9280" y="16288"/>
                    </a:cubicBezTo>
                    <a:cubicBezTo>
                      <a:pt x="12382" y="16288"/>
                      <a:pt x="15263" y="14486"/>
                      <a:pt x="16613" y="11692"/>
                    </a:cubicBezTo>
                    <a:cubicBezTo>
                      <a:pt x="18566" y="7642"/>
                      <a:pt x="16875" y="2777"/>
                      <a:pt x="12831" y="814"/>
                    </a:cubicBezTo>
                    <a:cubicBezTo>
                      <a:pt x="11729" y="278"/>
                      <a:pt x="10516" y="0"/>
                      <a:pt x="929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3218;p59"/>
              <p:cNvSpPr/>
              <p:nvPr/>
            </p:nvSpPr>
            <p:spPr>
              <a:xfrm>
                <a:off x="833375" y="2732597"/>
                <a:ext cx="473616" cy="682010"/>
              </a:xfrm>
              <a:custGeom>
                <a:avLst/>
                <a:gdLst/>
                <a:ahLst/>
                <a:cxnLst/>
                <a:rect l="l" t="t" r="r" b="b"/>
                <a:pathLst>
                  <a:path w="22186" h="31948" extrusionOk="0">
                    <a:moveTo>
                      <a:pt x="14681" y="587"/>
                    </a:moveTo>
                    <a:cubicBezTo>
                      <a:pt x="17301" y="590"/>
                      <a:pt x="19679" y="2118"/>
                      <a:pt x="20771" y="4496"/>
                    </a:cubicBezTo>
                    <a:cubicBezTo>
                      <a:pt x="21515" y="6111"/>
                      <a:pt x="21582" y="7957"/>
                      <a:pt x="20959" y="9622"/>
                    </a:cubicBezTo>
                    <a:lnTo>
                      <a:pt x="14503" y="26992"/>
                    </a:lnTo>
                    <a:cubicBezTo>
                      <a:pt x="13503" y="29689"/>
                      <a:pt x="10947" y="31359"/>
                      <a:pt x="8229" y="31359"/>
                    </a:cubicBezTo>
                    <a:cubicBezTo>
                      <a:pt x="7453" y="31359"/>
                      <a:pt x="6664" y="31223"/>
                      <a:pt x="5893" y="30935"/>
                    </a:cubicBezTo>
                    <a:cubicBezTo>
                      <a:pt x="2429" y="29649"/>
                      <a:pt x="661" y="25786"/>
                      <a:pt x="1947" y="22326"/>
                    </a:cubicBezTo>
                    <a:lnTo>
                      <a:pt x="8403" y="4955"/>
                    </a:lnTo>
                    <a:cubicBezTo>
                      <a:pt x="9384" y="2335"/>
                      <a:pt x="11883" y="597"/>
                      <a:pt x="14684" y="590"/>
                    </a:cubicBezTo>
                    <a:lnTo>
                      <a:pt x="14681" y="587"/>
                    </a:lnTo>
                    <a:close/>
                    <a:moveTo>
                      <a:pt x="14684" y="0"/>
                    </a:moveTo>
                    <a:cubicBezTo>
                      <a:pt x="11652" y="0"/>
                      <a:pt x="8909" y="1910"/>
                      <a:pt x="7853" y="4751"/>
                    </a:cubicBezTo>
                    <a:lnTo>
                      <a:pt x="1398" y="22121"/>
                    </a:lnTo>
                    <a:cubicBezTo>
                      <a:pt x="1" y="25883"/>
                      <a:pt x="1924" y="30085"/>
                      <a:pt x="5689" y="31485"/>
                    </a:cubicBezTo>
                    <a:cubicBezTo>
                      <a:pt x="6500" y="31790"/>
                      <a:pt x="7361" y="31944"/>
                      <a:pt x="8225" y="31947"/>
                    </a:cubicBezTo>
                    <a:cubicBezTo>
                      <a:pt x="11267" y="31937"/>
                      <a:pt x="13987" y="30044"/>
                      <a:pt x="15056" y="27197"/>
                    </a:cubicBezTo>
                    <a:lnTo>
                      <a:pt x="21508" y="9823"/>
                    </a:lnTo>
                    <a:cubicBezTo>
                      <a:pt x="22185" y="8014"/>
                      <a:pt x="22111" y="6007"/>
                      <a:pt x="21304" y="4255"/>
                    </a:cubicBezTo>
                    <a:cubicBezTo>
                      <a:pt x="20115" y="1665"/>
                      <a:pt x="17532" y="4"/>
                      <a:pt x="146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3219;p59"/>
              <p:cNvSpPr/>
              <p:nvPr/>
            </p:nvSpPr>
            <p:spPr>
              <a:xfrm>
                <a:off x="833375" y="3002010"/>
                <a:ext cx="396722" cy="412604"/>
              </a:xfrm>
              <a:custGeom>
                <a:avLst/>
                <a:gdLst/>
                <a:ahLst/>
                <a:cxnLst/>
                <a:rect l="l" t="t" r="r" b="b"/>
                <a:pathLst>
                  <a:path w="18584" h="19328" extrusionOk="0">
                    <a:moveTo>
                      <a:pt x="5274" y="757"/>
                    </a:moveTo>
                    <a:lnTo>
                      <a:pt x="17830" y="5424"/>
                    </a:lnTo>
                    <a:lnTo>
                      <a:pt x="14503" y="14372"/>
                    </a:lnTo>
                    <a:cubicBezTo>
                      <a:pt x="13503" y="17069"/>
                      <a:pt x="10947" y="18739"/>
                      <a:pt x="8229" y="18739"/>
                    </a:cubicBezTo>
                    <a:cubicBezTo>
                      <a:pt x="7453" y="18739"/>
                      <a:pt x="6664" y="18603"/>
                      <a:pt x="5893" y="18315"/>
                    </a:cubicBezTo>
                    <a:cubicBezTo>
                      <a:pt x="2429" y="17029"/>
                      <a:pt x="661" y="13166"/>
                      <a:pt x="1947" y="9706"/>
                    </a:cubicBezTo>
                    <a:lnTo>
                      <a:pt x="5274" y="757"/>
                    </a:lnTo>
                    <a:close/>
                    <a:moveTo>
                      <a:pt x="4929" y="0"/>
                    </a:moveTo>
                    <a:lnTo>
                      <a:pt x="1398" y="9501"/>
                    </a:lnTo>
                    <a:cubicBezTo>
                      <a:pt x="1" y="13263"/>
                      <a:pt x="1924" y="17465"/>
                      <a:pt x="5689" y="18865"/>
                    </a:cubicBezTo>
                    <a:cubicBezTo>
                      <a:pt x="6500" y="19170"/>
                      <a:pt x="7361" y="19324"/>
                      <a:pt x="8225" y="19327"/>
                    </a:cubicBezTo>
                    <a:cubicBezTo>
                      <a:pt x="11254" y="19327"/>
                      <a:pt x="13997" y="17414"/>
                      <a:pt x="15056" y="14577"/>
                    </a:cubicBezTo>
                    <a:lnTo>
                      <a:pt x="18584" y="5076"/>
                    </a:lnTo>
                    <a:lnTo>
                      <a:pt x="492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3220;p59"/>
              <p:cNvSpPr/>
              <p:nvPr/>
            </p:nvSpPr>
            <p:spPr>
              <a:xfrm>
                <a:off x="928220" y="2850552"/>
                <a:ext cx="177526" cy="401440"/>
              </a:xfrm>
              <a:custGeom>
                <a:avLst/>
                <a:gdLst/>
                <a:ahLst/>
                <a:cxnLst/>
                <a:rect l="l" t="t" r="r" b="b"/>
                <a:pathLst>
                  <a:path w="8316" h="18805" extrusionOk="0">
                    <a:moveTo>
                      <a:pt x="7360" y="0"/>
                    </a:moveTo>
                    <a:cubicBezTo>
                      <a:pt x="7022" y="0"/>
                      <a:pt x="6702" y="204"/>
                      <a:pt x="6570" y="536"/>
                    </a:cubicBezTo>
                    <a:lnTo>
                      <a:pt x="208" y="17655"/>
                    </a:lnTo>
                    <a:cubicBezTo>
                      <a:pt x="1" y="18211"/>
                      <a:pt x="413" y="18804"/>
                      <a:pt x="1006" y="18804"/>
                    </a:cubicBezTo>
                    <a:cubicBezTo>
                      <a:pt x="1361" y="18804"/>
                      <a:pt x="1682" y="18583"/>
                      <a:pt x="1803" y="18248"/>
                    </a:cubicBezTo>
                    <a:lnTo>
                      <a:pt x="8165" y="1129"/>
                    </a:lnTo>
                    <a:cubicBezTo>
                      <a:pt x="8315" y="690"/>
                      <a:pt x="8088" y="214"/>
                      <a:pt x="7656" y="54"/>
                    </a:cubicBezTo>
                    <a:cubicBezTo>
                      <a:pt x="7558" y="17"/>
                      <a:pt x="7458" y="0"/>
                      <a:pt x="73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3221;p59"/>
              <p:cNvSpPr/>
              <p:nvPr/>
            </p:nvSpPr>
            <p:spPr>
              <a:xfrm>
                <a:off x="913557" y="2837779"/>
                <a:ext cx="192170" cy="414206"/>
              </a:xfrm>
              <a:custGeom>
                <a:avLst/>
                <a:gdLst/>
                <a:ahLst/>
                <a:cxnLst/>
                <a:rect l="l" t="t" r="r" b="b"/>
                <a:pathLst>
                  <a:path w="9002" h="19403" extrusionOk="0">
                    <a:moveTo>
                      <a:pt x="7715" y="578"/>
                    </a:moveTo>
                    <a:cubicBezTo>
                      <a:pt x="7782" y="578"/>
                      <a:pt x="7849" y="591"/>
                      <a:pt x="7913" y="615"/>
                    </a:cubicBezTo>
                    <a:cubicBezTo>
                      <a:pt x="8201" y="722"/>
                      <a:pt x="8349" y="1043"/>
                      <a:pt x="8241" y="1331"/>
                    </a:cubicBezTo>
                    <a:lnTo>
                      <a:pt x="1876" y="18451"/>
                    </a:lnTo>
                    <a:cubicBezTo>
                      <a:pt x="1796" y="18668"/>
                      <a:pt x="1588" y="18816"/>
                      <a:pt x="1354" y="18816"/>
                    </a:cubicBezTo>
                    <a:cubicBezTo>
                      <a:pt x="1287" y="18816"/>
                      <a:pt x="1220" y="18802"/>
                      <a:pt x="1159" y="18779"/>
                    </a:cubicBezTo>
                    <a:cubicBezTo>
                      <a:pt x="868" y="18672"/>
                      <a:pt x="720" y="18350"/>
                      <a:pt x="831" y="18062"/>
                    </a:cubicBezTo>
                    <a:lnTo>
                      <a:pt x="7193" y="943"/>
                    </a:lnTo>
                    <a:cubicBezTo>
                      <a:pt x="7273" y="725"/>
                      <a:pt x="7481" y="578"/>
                      <a:pt x="7715" y="578"/>
                    </a:cubicBezTo>
                    <a:close/>
                    <a:moveTo>
                      <a:pt x="7712" y="0"/>
                    </a:moveTo>
                    <a:cubicBezTo>
                      <a:pt x="7250" y="0"/>
                      <a:pt x="6815" y="280"/>
                      <a:pt x="6643" y="738"/>
                    </a:cubicBezTo>
                    <a:lnTo>
                      <a:pt x="282" y="17858"/>
                    </a:lnTo>
                    <a:cubicBezTo>
                      <a:pt x="0" y="18605"/>
                      <a:pt x="556" y="19402"/>
                      <a:pt x="1354" y="19402"/>
                    </a:cubicBezTo>
                    <a:cubicBezTo>
                      <a:pt x="1833" y="19399"/>
                      <a:pt x="2258" y="19104"/>
                      <a:pt x="2429" y="18655"/>
                    </a:cubicBezTo>
                    <a:lnTo>
                      <a:pt x="8787" y="1536"/>
                    </a:lnTo>
                    <a:cubicBezTo>
                      <a:pt x="9002" y="946"/>
                      <a:pt x="8700" y="290"/>
                      <a:pt x="8111" y="72"/>
                    </a:cubicBezTo>
                    <a:cubicBezTo>
                      <a:pt x="7979" y="23"/>
                      <a:pt x="7844" y="0"/>
                      <a:pt x="771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3222;p59"/>
              <p:cNvSpPr/>
              <p:nvPr/>
            </p:nvSpPr>
            <p:spPr>
              <a:xfrm>
                <a:off x="1235524" y="3127025"/>
                <a:ext cx="286377" cy="215354"/>
              </a:xfrm>
              <a:custGeom>
                <a:avLst/>
                <a:gdLst/>
                <a:ahLst/>
                <a:cxnLst/>
                <a:rect l="l" t="t" r="r" b="b"/>
                <a:pathLst>
                  <a:path w="13415" h="10088" extrusionOk="0">
                    <a:moveTo>
                      <a:pt x="12339" y="818"/>
                    </a:moveTo>
                    <a:lnTo>
                      <a:pt x="12597" y="1186"/>
                    </a:lnTo>
                    <a:lnTo>
                      <a:pt x="1076" y="9270"/>
                    </a:lnTo>
                    <a:lnTo>
                      <a:pt x="818" y="8902"/>
                    </a:lnTo>
                    <a:lnTo>
                      <a:pt x="12339" y="818"/>
                    </a:lnTo>
                    <a:close/>
                    <a:moveTo>
                      <a:pt x="12483" y="0"/>
                    </a:moveTo>
                    <a:lnTo>
                      <a:pt x="0" y="8758"/>
                    </a:lnTo>
                    <a:lnTo>
                      <a:pt x="932" y="10088"/>
                    </a:lnTo>
                    <a:lnTo>
                      <a:pt x="13414" y="1330"/>
                    </a:lnTo>
                    <a:lnTo>
                      <a:pt x="124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8" name="Google Shape;2473;p56"/>
          <p:cNvGrpSpPr/>
          <p:nvPr/>
        </p:nvGrpSpPr>
        <p:grpSpPr>
          <a:xfrm>
            <a:off x="425027" y="2074933"/>
            <a:ext cx="979679" cy="1567769"/>
            <a:chOff x="7444650" y="634339"/>
            <a:chExt cx="978300" cy="1867800"/>
          </a:xfrm>
        </p:grpSpPr>
        <p:sp>
          <p:nvSpPr>
            <p:cNvPr id="69" name="Google Shape;2474;p56"/>
            <p:cNvSpPr/>
            <p:nvPr/>
          </p:nvSpPr>
          <p:spPr>
            <a:xfrm>
              <a:off x="7444650" y="634339"/>
              <a:ext cx="978300" cy="18678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0" name="Google Shape;2475;p56"/>
            <p:cNvGrpSpPr/>
            <p:nvPr/>
          </p:nvGrpSpPr>
          <p:grpSpPr>
            <a:xfrm>
              <a:off x="7632163" y="1170436"/>
              <a:ext cx="602786" cy="934649"/>
              <a:chOff x="7736007" y="1746277"/>
              <a:chExt cx="444238" cy="688863"/>
            </a:xfrm>
          </p:grpSpPr>
          <p:grpSp>
            <p:nvGrpSpPr>
              <p:cNvPr id="71" name="Google Shape;2476;p56"/>
              <p:cNvGrpSpPr/>
              <p:nvPr/>
            </p:nvGrpSpPr>
            <p:grpSpPr>
              <a:xfrm>
                <a:off x="7736007" y="1746277"/>
                <a:ext cx="194027" cy="688686"/>
                <a:chOff x="7735929" y="1704834"/>
                <a:chExt cx="205712" cy="730236"/>
              </a:xfrm>
            </p:grpSpPr>
            <p:sp>
              <p:nvSpPr>
                <p:cNvPr id="76" name="Google Shape;2477;p56"/>
                <p:cNvSpPr/>
                <p:nvPr/>
              </p:nvSpPr>
              <p:spPr>
                <a:xfrm>
                  <a:off x="7754576" y="2186265"/>
                  <a:ext cx="180938" cy="1975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4" h="6643" extrusionOk="0">
                      <a:moveTo>
                        <a:pt x="5171" y="731"/>
                      </a:moveTo>
                      <a:cubicBezTo>
                        <a:pt x="5285" y="731"/>
                        <a:pt x="5387" y="822"/>
                        <a:pt x="5387" y="936"/>
                      </a:cubicBezTo>
                      <a:lnTo>
                        <a:pt x="5387" y="5707"/>
                      </a:lnTo>
                      <a:cubicBezTo>
                        <a:pt x="5387" y="5821"/>
                        <a:pt x="5285" y="5912"/>
                        <a:pt x="5171" y="5912"/>
                      </a:cubicBezTo>
                      <a:lnTo>
                        <a:pt x="914" y="5912"/>
                      </a:lnTo>
                      <a:cubicBezTo>
                        <a:pt x="800" y="5912"/>
                        <a:pt x="697" y="5821"/>
                        <a:pt x="697" y="5707"/>
                      </a:cubicBezTo>
                      <a:lnTo>
                        <a:pt x="697" y="936"/>
                      </a:lnTo>
                      <a:cubicBezTo>
                        <a:pt x="697" y="822"/>
                        <a:pt x="800" y="731"/>
                        <a:pt x="914" y="731"/>
                      </a:cubicBezTo>
                      <a:close/>
                      <a:moveTo>
                        <a:pt x="1" y="0"/>
                      </a:moveTo>
                      <a:lnTo>
                        <a:pt x="1" y="6642"/>
                      </a:lnTo>
                      <a:lnTo>
                        <a:pt x="6084" y="6642"/>
                      </a:lnTo>
                      <a:lnTo>
                        <a:pt x="6084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" name="Google Shape;2478;p56"/>
                <p:cNvSpPr/>
                <p:nvPr/>
              </p:nvSpPr>
              <p:spPr>
                <a:xfrm>
                  <a:off x="7797015" y="1943586"/>
                  <a:ext cx="96090" cy="533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31" h="1793" extrusionOk="0">
                      <a:moveTo>
                        <a:pt x="400" y="1"/>
                      </a:moveTo>
                      <a:cubicBezTo>
                        <a:pt x="400" y="46"/>
                        <a:pt x="388" y="92"/>
                        <a:pt x="377" y="138"/>
                      </a:cubicBezTo>
                      <a:cubicBezTo>
                        <a:pt x="354" y="252"/>
                        <a:pt x="343" y="366"/>
                        <a:pt x="320" y="480"/>
                      </a:cubicBezTo>
                      <a:cubicBezTo>
                        <a:pt x="297" y="560"/>
                        <a:pt x="286" y="640"/>
                        <a:pt x="274" y="720"/>
                      </a:cubicBezTo>
                      <a:cubicBezTo>
                        <a:pt x="240" y="868"/>
                        <a:pt x="206" y="1016"/>
                        <a:pt x="172" y="1165"/>
                      </a:cubicBezTo>
                      <a:cubicBezTo>
                        <a:pt x="149" y="1233"/>
                        <a:pt x="126" y="1313"/>
                        <a:pt x="115" y="1382"/>
                      </a:cubicBezTo>
                      <a:cubicBezTo>
                        <a:pt x="92" y="1450"/>
                        <a:pt x="69" y="1519"/>
                        <a:pt x="58" y="1587"/>
                      </a:cubicBezTo>
                      <a:cubicBezTo>
                        <a:pt x="35" y="1656"/>
                        <a:pt x="23" y="1724"/>
                        <a:pt x="0" y="1792"/>
                      </a:cubicBezTo>
                      <a:lnTo>
                        <a:pt x="3230" y="1792"/>
                      </a:lnTo>
                      <a:cubicBezTo>
                        <a:pt x="3219" y="1724"/>
                        <a:pt x="3196" y="1656"/>
                        <a:pt x="3173" y="1587"/>
                      </a:cubicBezTo>
                      <a:cubicBezTo>
                        <a:pt x="3150" y="1530"/>
                        <a:pt x="3139" y="1462"/>
                        <a:pt x="3116" y="1393"/>
                      </a:cubicBezTo>
                      <a:cubicBezTo>
                        <a:pt x="3082" y="1245"/>
                        <a:pt x="3047" y="1096"/>
                        <a:pt x="3013" y="948"/>
                      </a:cubicBezTo>
                      <a:cubicBezTo>
                        <a:pt x="2990" y="891"/>
                        <a:pt x="2979" y="822"/>
                        <a:pt x="2968" y="765"/>
                      </a:cubicBezTo>
                      <a:cubicBezTo>
                        <a:pt x="2933" y="571"/>
                        <a:pt x="2888" y="355"/>
                        <a:pt x="2853" y="149"/>
                      </a:cubicBezTo>
                      <a:cubicBezTo>
                        <a:pt x="2842" y="103"/>
                        <a:pt x="2831" y="58"/>
                        <a:pt x="283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" name="Google Shape;2479;p56"/>
                <p:cNvSpPr/>
                <p:nvPr/>
              </p:nvSpPr>
              <p:spPr>
                <a:xfrm>
                  <a:off x="7807186" y="1704834"/>
                  <a:ext cx="64863" cy="154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1" h="520" extrusionOk="0">
                      <a:moveTo>
                        <a:pt x="492" y="1"/>
                      </a:moveTo>
                      <a:cubicBezTo>
                        <a:pt x="484" y="1"/>
                        <a:pt x="476" y="2"/>
                        <a:pt x="469" y="6"/>
                      </a:cubicBezTo>
                      <a:cubicBezTo>
                        <a:pt x="446" y="17"/>
                        <a:pt x="434" y="17"/>
                        <a:pt x="412" y="17"/>
                      </a:cubicBezTo>
                      <a:lnTo>
                        <a:pt x="366" y="17"/>
                      </a:lnTo>
                      <a:lnTo>
                        <a:pt x="309" y="40"/>
                      </a:lnTo>
                      <a:lnTo>
                        <a:pt x="252" y="63"/>
                      </a:lnTo>
                      <a:cubicBezTo>
                        <a:pt x="229" y="75"/>
                        <a:pt x="206" y="86"/>
                        <a:pt x="183" y="97"/>
                      </a:cubicBezTo>
                      <a:cubicBezTo>
                        <a:pt x="161" y="109"/>
                        <a:pt x="138" y="120"/>
                        <a:pt x="115" y="132"/>
                      </a:cubicBezTo>
                      <a:cubicBezTo>
                        <a:pt x="104" y="143"/>
                        <a:pt x="104" y="143"/>
                        <a:pt x="92" y="154"/>
                      </a:cubicBezTo>
                      <a:cubicBezTo>
                        <a:pt x="24" y="211"/>
                        <a:pt x="1" y="291"/>
                        <a:pt x="24" y="383"/>
                      </a:cubicBezTo>
                      <a:cubicBezTo>
                        <a:pt x="46" y="463"/>
                        <a:pt x="138" y="520"/>
                        <a:pt x="229" y="520"/>
                      </a:cubicBezTo>
                      <a:lnTo>
                        <a:pt x="298" y="520"/>
                      </a:lnTo>
                      <a:cubicBezTo>
                        <a:pt x="366" y="451"/>
                        <a:pt x="457" y="417"/>
                        <a:pt x="549" y="417"/>
                      </a:cubicBezTo>
                      <a:lnTo>
                        <a:pt x="1633" y="417"/>
                      </a:lnTo>
                      <a:cubicBezTo>
                        <a:pt x="1724" y="417"/>
                        <a:pt x="1815" y="451"/>
                        <a:pt x="1884" y="520"/>
                      </a:cubicBezTo>
                      <a:lnTo>
                        <a:pt x="1952" y="520"/>
                      </a:lnTo>
                      <a:cubicBezTo>
                        <a:pt x="2044" y="520"/>
                        <a:pt x="2123" y="463"/>
                        <a:pt x="2158" y="383"/>
                      </a:cubicBezTo>
                      <a:cubicBezTo>
                        <a:pt x="2181" y="291"/>
                        <a:pt x="2158" y="211"/>
                        <a:pt x="2089" y="154"/>
                      </a:cubicBezTo>
                      <a:cubicBezTo>
                        <a:pt x="2078" y="143"/>
                        <a:pt x="2066" y="143"/>
                        <a:pt x="2055" y="132"/>
                      </a:cubicBezTo>
                      <a:cubicBezTo>
                        <a:pt x="2044" y="120"/>
                        <a:pt x="2021" y="109"/>
                        <a:pt x="1998" y="97"/>
                      </a:cubicBezTo>
                      <a:lnTo>
                        <a:pt x="1929" y="63"/>
                      </a:lnTo>
                      <a:lnTo>
                        <a:pt x="1861" y="40"/>
                      </a:lnTo>
                      <a:lnTo>
                        <a:pt x="1804" y="17"/>
                      </a:lnTo>
                      <a:lnTo>
                        <a:pt x="1770" y="17"/>
                      </a:lnTo>
                      <a:lnTo>
                        <a:pt x="1713" y="6"/>
                      </a:lnTo>
                      <a:lnTo>
                        <a:pt x="549" y="6"/>
                      </a:lnTo>
                      <a:cubicBezTo>
                        <a:pt x="526" y="6"/>
                        <a:pt x="508" y="1"/>
                        <a:pt x="49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" name="Google Shape;2480;p56"/>
                <p:cNvSpPr/>
                <p:nvPr/>
              </p:nvSpPr>
              <p:spPr>
                <a:xfrm>
                  <a:off x="7868302" y="1708730"/>
                  <a:ext cx="1041" cy="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" h="24" extrusionOk="0">
                      <a:moveTo>
                        <a:pt x="0" y="1"/>
                      </a:moveTo>
                      <a:cubicBezTo>
                        <a:pt x="11" y="12"/>
                        <a:pt x="23" y="12"/>
                        <a:pt x="34" y="23"/>
                      </a:cubicBezTo>
                      <a:lnTo>
                        <a:pt x="23" y="12"/>
                      </a:lnTo>
                      <a:cubicBezTo>
                        <a:pt x="11" y="1"/>
                        <a:pt x="11" y="1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" name="Google Shape;2481;p56"/>
                <p:cNvSpPr/>
                <p:nvPr/>
              </p:nvSpPr>
              <p:spPr>
                <a:xfrm>
                  <a:off x="7866577" y="1707718"/>
                  <a:ext cx="1725" cy="1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" h="35" extrusionOk="0">
                      <a:moveTo>
                        <a:pt x="58" y="35"/>
                      </a:moveTo>
                      <a:cubicBezTo>
                        <a:pt x="47" y="23"/>
                        <a:pt x="24" y="12"/>
                        <a:pt x="1" y="0"/>
                      </a:cubicBezTo>
                      <a:cubicBezTo>
                        <a:pt x="24" y="12"/>
                        <a:pt x="47" y="23"/>
                        <a:pt x="58" y="3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" name="Google Shape;2482;p56"/>
                <p:cNvSpPr/>
                <p:nvPr/>
              </p:nvSpPr>
              <p:spPr>
                <a:xfrm>
                  <a:off x="7864555" y="1706707"/>
                  <a:ext cx="2052" cy="1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" h="35" extrusionOk="0">
                      <a:moveTo>
                        <a:pt x="69" y="34"/>
                      </a:moveTo>
                      <a:lnTo>
                        <a:pt x="0" y="0"/>
                      </a:lnTo>
                      <a:cubicBezTo>
                        <a:pt x="23" y="12"/>
                        <a:pt x="46" y="23"/>
                        <a:pt x="69" y="3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" name="Google Shape;2483;p56"/>
                <p:cNvSpPr/>
                <p:nvPr/>
              </p:nvSpPr>
              <p:spPr>
                <a:xfrm>
                  <a:off x="7816019" y="1717562"/>
                  <a:ext cx="47197" cy="3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7" h="103" extrusionOk="0">
                      <a:moveTo>
                        <a:pt x="252" y="0"/>
                      </a:moveTo>
                      <a:cubicBezTo>
                        <a:pt x="160" y="0"/>
                        <a:pt x="69" y="35"/>
                        <a:pt x="1" y="103"/>
                      </a:cubicBezTo>
                      <a:lnTo>
                        <a:pt x="1587" y="103"/>
                      </a:lnTo>
                      <a:cubicBezTo>
                        <a:pt x="1518" y="35"/>
                        <a:pt x="1427" y="0"/>
                        <a:pt x="133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" name="Google Shape;2484;p56"/>
                <p:cNvSpPr/>
                <p:nvPr/>
              </p:nvSpPr>
              <p:spPr>
                <a:xfrm>
                  <a:off x="7812629" y="1706707"/>
                  <a:ext cx="2052" cy="1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" h="35" extrusionOk="0">
                      <a:moveTo>
                        <a:pt x="69" y="0"/>
                      </a:moveTo>
                      <a:lnTo>
                        <a:pt x="69" y="0"/>
                      </a:lnTo>
                      <a:cubicBezTo>
                        <a:pt x="35" y="12"/>
                        <a:pt x="23" y="23"/>
                        <a:pt x="0" y="34"/>
                      </a:cubicBezTo>
                      <a:cubicBezTo>
                        <a:pt x="23" y="23"/>
                        <a:pt x="46" y="12"/>
                        <a:pt x="6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" name="Google Shape;2485;p56"/>
                <p:cNvSpPr/>
                <p:nvPr/>
              </p:nvSpPr>
              <p:spPr>
                <a:xfrm>
                  <a:off x="7810577" y="1707718"/>
                  <a:ext cx="2082" cy="1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" h="35" extrusionOk="0">
                      <a:moveTo>
                        <a:pt x="69" y="0"/>
                      </a:moveTo>
                      <a:cubicBezTo>
                        <a:pt x="47" y="12"/>
                        <a:pt x="24" y="23"/>
                        <a:pt x="1" y="35"/>
                      </a:cubicBezTo>
                      <a:cubicBezTo>
                        <a:pt x="24" y="23"/>
                        <a:pt x="47" y="12"/>
                        <a:pt x="6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" name="Google Shape;2486;p56"/>
                <p:cNvSpPr/>
                <p:nvPr/>
              </p:nvSpPr>
              <p:spPr>
                <a:xfrm>
                  <a:off x="7809922" y="1709057"/>
                  <a:ext cx="357" cy="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" h="13" extrusionOk="0">
                      <a:moveTo>
                        <a:pt x="12" y="1"/>
                      </a:moveTo>
                      <a:cubicBezTo>
                        <a:pt x="0" y="1"/>
                        <a:pt x="0" y="1"/>
                        <a:pt x="0" y="12"/>
                      </a:cubicBezTo>
                      <a:cubicBezTo>
                        <a:pt x="6" y="7"/>
                        <a:pt x="9" y="4"/>
                        <a:pt x="1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" name="Google Shape;2487;p56"/>
                <p:cNvSpPr/>
                <p:nvPr/>
              </p:nvSpPr>
              <p:spPr>
                <a:xfrm>
                  <a:off x="7735929" y="2385493"/>
                  <a:ext cx="205712" cy="495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17" h="1667" extrusionOk="0">
                      <a:moveTo>
                        <a:pt x="0" y="0"/>
                      </a:moveTo>
                      <a:lnTo>
                        <a:pt x="0" y="35"/>
                      </a:lnTo>
                      <a:cubicBezTo>
                        <a:pt x="0" y="936"/>
                        <a:pt x="731" y="1667"/>
                        <a:pt x="1632" y="1667"/>
                      </a:cubicBezTo>
                      <a:lnTo>
                        <a:pt x="5284" y="1667"/>
                      </a:lnTo>
                      <a:cubicBezTo>
                        <a:pt x="6186" y="1667"/>
                        <a:pt x="6916" y="936"/>
                        <a:pt x="6916" y="35"/>
                      </a:cubicBezTo>
                      <a:lnTo>
                        <a:pt x="6916" y="0"/>
                      </a:lnTo>
                      <a:cubicBezTo>
                        <a:pt x="6916" y="114"/>
                        <a:pt x="6825" y="217"/>
                        <a:pt x="6711" y="217"/>
                      </a:cubicBezTo>
                      <a:lnTo>
                        <a:pt x="6482" y="217"/>
                      </a:lnTo>
                      <a:cubicBezTo>
                        <a:pt x="6391" y="811"/>
                        <a:pt x="5878" y="1244"/>
                        <a:pt x="5284" y="1244"/>
                      </a:cubicBezTo>
                      <a:lnTo>
                        <a:pt x="1632" y="1244"/>
                      </a:lnTo>
                      <a:cubicBezTo>
                        <a:pt x="1027" y="1244"/>
                        <a:pt x="525" y="811"/>
                        <a:pt x="434" y="217"/>
                      </a:cubicBezTo>
                      <a:lnTo>
                        <a:pt x="206" y="217"/>
                      </a:lnTo>
                      <a:cubicBezTo>
                        <a:pt x="92" y="206"/>
                        <a:pt x="0" y="114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" name="Google Shape;2488;p56"/>
                <p:cNvSpPr/>
                <p:nvPr/>
              </p:nvSpPr>
              <p:spPr>
                <a:xfrm>
                  <a:off x="7928704" y="2168956"/>
                  <a:ext cx="12937" cy="2230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" h="7499" extrusionOk="0">
                      <a:moveTo>
                        <a:pt x="12" y="0"/>
                      </a:moveTo>
                      <a:lnTo>
                        <a:pt x="12" y="7316"/>
                      </a:lnTo>
                      <a:cubicBezTo>
                        <a:pt x="12" y="7373"/>
                        <a:pt x="12" y="7430"/>
                        <a:pt x="0" y="7498"/>
                      </a:cubicBezTo>
                      <a:lnTo>
                        <a:pt x="229" y="7498"/>
                      </a:lnTo>
                      <a:cubicBezTo>
                        <a:pt x="343" y="7487"/>
                        <a:pt x="434" y="7395"/>
                        <a:pt x="434" y="7281"/>
                      </a:cubicBezTo>
                      <a:lnTo>
                        <a:pt x="434" y="206"/>
                      </a:lnTo>
                      <a:cubicBezTo>
                        <a:pt x="434" y="92"/>
                        <a:pt x="343" y="0"/>
                        <a:pt x="22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" name="Google Shape;2489;p56"/>
                <p:cNvSpPr/>
                <p:nvPr/>
              </p:nvSpPr>
              <p:spPr>
                <a:xfrm>
                  <a:off x="7891023" y="1996553"/>
                  <a:ext cx="50617" cy="1785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2" h="6003" extrusionOk="0">
                      <a:moveTo>
                        <a:pt x="354" y="0"/>
                      </a:moveTo>
                      <a:cubicBezTo>
                        <a:pt x="366" y="69"/>
                        <a:pt x="354" y="137"/>
                        <a:pt x="320" y="194"/>
                      </a:cubicBezTo>
                      <a:cubicBezTo>
                        <a:pt x="275" y="240"/>
                        <a:pt x="217" y="274"/>
                        <a:pt x="149" y="274"/>
                      </a:cubicBezTo>
                      <a:lnTo>
                        <a:pt x="1" y="274"/>
                      </a:lnTo>
                      <a:cubicBezTo>
                        <a:pt x="35" y="388"/>
                        <a:pt x="69" y="502"/>
                        <a:pt x="115" y="605"/>
                      </a:cubicBezTo>
                      <a:cubicBezTo>
                        <a:pt x="389" y="1312"/>
                        <a:pt x="1279" y="3732"/>
                        <a:pt x="1279" y="5615"/>
                      </a:cubicBezTo>
                      <a:lnTo>
                        <a:pt x="1279" y="5797"/>
                      </a:lnTo>
                      <a:lnTo>
                        <a:pt x="1496" y="5797"/>
                      </a:lnTo>
                      <a:cubicBezTo>
                        <a:pt x="1610" y="5797"/>
                        <a:pt x="1701" y="5889"/>
                        <a:pt x="1701" y="6003"/>
                      </a:cubicBezTo>
                      <a:lnTo>
                        <a:pt x="1701" y="5615"/>
                      </a:lnTo>
                      <a:cubicBezTo>
                        <a:pt x="1701" y="3663"/>
                        <a:pt x="788" y="1176"/>
                        <a:pt x="514" y="457"/>
                      </a:cubicBezTo>
                      <a:cubicBezTo>
                        <a:pt x="457" y="308"/>
                        <a:pt x="400" y="160"/>
                        <a:pt x="35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" name="Google Shape;2490;p56"/>
                <p:cNvSpPr/>
                <p:nvPr/>
              </p:nvSpPr>
              <p:spPr>
                <a:xfrm>
                  <a:off x="7748480" y="2379367"/>
                  <a:ext cx="180581" cy="126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2" h="424" extrusionOk="0">
                      <a:moveTo>
                        <a:pt x="0" y="1"/>
                      </a:moveTo>
                      <a:lnTo>
                        <a:pt x="0" y="241"/>
                      </a:lnTo>
                      <a:cubicBezTo>
                        <a:pt x="0" y="298"/>
                        <a:pt x="0" y="355"/>
                        <a:pt x="12" y="423"/>
                      </a:cubicBezTo>
                      <a:lnTo>
                        <a:pt x="6060" y="423"/>
                      </a:lnTo>
                      <a:cubicBezTo>
                        <a:pt x="6072" y="355"/>
                        <a:pt x="6072" y="298"/>
                        <a:pt x="6072" y="241"/>
                      </a:cubicBezTo>
                      <a:lnTo>
                        <a:pt x="6072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" name="Google Shape;2491;p56"/>
                <p:cNvSpPr/>
                <p:nvPr/>
              </p:nvSpPr>
              <p:spPr>
                <a:xfrm>
                  <a:off x="7748480" y="2168956"/>
                  <a:ext cx="180581" cy="125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2" h="423" extrusionOk="0">
                      <a:moveTo>
                        <a:pt x="0" y="0"/>
                      </a:moveTo>
                      <a:lnTo>
                        <a:pt x="0" y="423"/>
                      </a:lnTo>
                      <a:lnTo>
                        <a:pt x="6072" y="423"/>
                      </a:lnTo>
                      <a:lnTo>
                        <a:pt x="6072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" name="Google Shape;2492;p56"/>
                <p:cNvSpPr/>
                <p:nvPr/>
              </p:nvSpPr>
              <p:spPr>
                <a:xfrm>
                  <a:off x="7769179" y="2203246"/>
                  <a:ext cx="139183" cy="154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0" h="5193" extrusionOk="0">
                      <a:moveTo>
                        <a:pt x="4257" y="422"/>
                      </a:moveTo>
                      <a:lnTo>
                        <a:pt x="4257" y="4770"/>
                      </a:lnTo>
                      <a:lnTo>
                        <a:pt x="411" y="4770"/>
                      </a:lnTo>
                      <a:lnTo>
                        <a:pt x="411" y="422"/>
                      </a:lnTo>
                      <a:close/>
                      <a:moveTo>
                        <a:pt x="206" y="0"/>
                      </a:moveTo>
                      <a:cubicBezTo>
                        <a:pt x="92" y="0"/>
                        <a:pt x="1" y="91"/>
                        <a:pt x="1" y="205"/>
                      </a:cubicBezTo>
                      <a:lnTo>
                        <a:pt x="1" y="4976"/>
                      </a:lnTo>
                      <a:cubicBezTo>
                        <a:pt x="1" y="5090"/>
                        <a:pt x="92" y="5193"/>
                        <a:pt x="206" y="5193"/>
                      </a:cubicBezTo>
                      <a:lnTo>
                        <a:pt x="4474" y="5193"/>
                      </a:lnTo>
                      <a:cubicBezTo>
                        <a:pt x="4588" y="5193"/>
                        <a:pt x="4680" y="5090"/>
                        <a:pt x="4680" y="4976"/>
                      </a:cubicBezTo>
                      <a:lnTo>
                        <a:pt x="4680" y="205"/>
                      </a:lnTo>
                      <a:cubicBezTo>
                        <a:pt x="4680" y="91"/>
                        <a:pt x="4588" y="0"/>
                        <a:pt x="447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" name="Google Shape;2493;p56"/>
                <p:cNvSpPr/>
                <p:nvPr/>
              </p:nvSpPr>
              <p:spPr>
                <a:xfrm>
                  <a:off x="7873031" y="1926635"/>
                  <a:ext cx="28878" cy="780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1" h="2625" extrusionOk="0">
                      <a:moveTo>
                        <a:pt x="1" y="0"/>
                      </a:moveTo>
                      <a:lnTo>
                        <a:pt x="1" y="34"/>
                      </a:lnTo>
                      <a:cubicBezTo>
                        <a:pt x="12" y="126"/>
                        <a:pt x="24" y="217"/>
                        <a:pt x="35" y="320"/>
                      </a:cubicBezTo>
                      <a:lnTo>
                        <a:pt x="58" y="411"/>
                      </a:lnTo>
                      <a:cubicBezTo>
                        <a:pt x="58" y="457"/>
                        <a:pt x="69" y="514"/>
                        <a:pt x="81" y="559"/>
                      </a:cubicBezTo>
                      <a:cubicBezTo>
                        <a:pt x="115" y="776"/>
                        <a:pt x="161" y="982"/>
                        <a:pt x="195" y="1176"/>
                      </a:cubicBezTo>
                      <a:cubicBezTo>
                        <a:pt x="206" y="1233"/>
                        <a:pt x="218" y="1301"/>
                        <a:pt x="240" y="1358"/>
                      </a:cubicBezTo>
                      <a:cubicBezTo>
                        <a:pt x="275" y="1518"/>
                        <a:pt x="309" y="1655"/>
                        <a:pt x="343" y="1803"/>
                      </a:cubicBezTo>
                      <a:cubicBezTo>
                        <a:pt x="366" y="1860"/>
                        <a:pt x="377" y="1940"/>
                        <a:pt x="400" y="2009"/>
                      </a:cubicBezTo>
                      <a:cubicBezTo>
                        <a:pt x="423" y="2077"/>
                        <a:pt x="434" y="2134"/>
                        <a:pt x="457" y="2203"/>
                      </a:cubicBezTo>
                      <a:cubicBezTo>
                        <a:pt x="503" y="2351"/>
                        <a:pt x="549" y="2488"/>
                        <a:pt x="606" y="2625"/>
                      </a:cubicBezTo>
                      <a:lnTo>
                        <a:pt x="754" y="2625"/>
                      </a:lnTo>
                      <a:cubicBezTo>
                        <a:pt x="822" y="2625"/>
                        <a:pt x="880" y="2591"/>
                        <a:pt x="925" y="2545"/>
                      </a:cubicBezTo>
                      <a:cubicBezTo>
                        <a:pt x="959" y="2488"/>
                        <a:pt x="971" y="2420"/>
                        <a:pt x="959" y="2351"/>
                      </a:cubicBezTo>
                      <a:cubicBezTo>
                        <a:pt x="948" y="2351"/>
                        <a:pt x="948" y="2362"/>
                        <a:pt x="948" y="2362"/>
                      </a:cubicBezTo>
                      <a:cubicBezTo>
                        <a:pt x="948" y="2351"/>
                        <a:pt x="937" y="2340"/>
                        <a:pt x="937" y="2340"/>
                      </a:cubicBezTo>
                      <a:cubicBezTo>
                        <a:pt x="834" y="2032"/>
                        <a:pt x="743" y="1712"/>
                        <a:pt x="674" y="1358"/>
                      </a:cubicBezTo>
                      <a:cubicBezTo>
                        <a:pt x="628" y="1164"/>
                        <a:pt x="583" y="959"/>
                        <a:pt x="537" y="753"/>
                      </a:cubicBezTo>
                      <a:cubicBezTo>
                        <a:pt x="537" y="719"/>
                        <a:pt x="526" y="685"/>
                        <a:pt x="526" y="662"/>
                      </a:cubicBezTo>
                      <a:lnTo>
                        <a:pt x="503" y="559"/>
                      </a:lnTo>
                      <a:cubicBezTo>
                        <a:pt x="503" y="537"/>
                        <a:pt x="503" y="537"/>
                        <a:pt x="491" y="491"/>
                      </a:cubicBezTo>
                      <a:cubicBezTo>
                        <a:pt x="480" y="434"/>
                        <a:pt x="480" y="388"/>
                        <a:pt x="469" y="343"/>
                      </a:cubicBezTo>
                      <a:lnTo>
                        <a:pt x="457" y="251"/>
                      </a:lnTo>
                      <a:cubicBezTo>
                        <a:pt x="446" y="228"/>
                        <a:pt x="446" y="206"/>
                        <a:pt x="446" y="183"/>
                      </a:cubicBezTo>
                      <a:lnTo>
                        <a:pt x="446" y="171"/>
                      </a:lnTo>
                      <a:cubicBezTo>
                        <a:pt x="423" y="69"/>
                        <a:pt x="343" y="0"/>
                        <a:pt x="24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" name="Google Shape;2494;p56"/>
                <p:cNvSpPr/>
                <p:nvPr/>
              </p:nvSpPr>
              <p:spPr>
                <a:xfrm>
                  <a:off x="7893075" y="1966724"/>
                  <a:ext cx="8149" cy="29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" h="981" extrusionOk="0">
                      <a:moveTo>
                        <a:pt x="0" y="0"/>
                      </a:moveTo>
                      <a:cubicBezTo>
                        <a:pt x="80" y="354"/>
                        <a:pt x="171" y="684"/>
                        <a:pt x="274" y="980"/>
                      </a:cubicBezTo>
                      <a:cubicBezTo>
                        <a:pt x="171" y="673"/>
                        <a:pt x="80" y="354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" name="Google Shape;2495;p56"/>
                <p:cNvSpPr/>
                <p:nvPr/>
              </p:nvSpPr>
              <p:spPr>
                <a:xfrm>
                  <a:off x="7786844" y="1992479"/>
                  <a:ext cx="104209" cy="125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04" h="423" extrusionOk="0">
                      <a:moveTo>
                        <a:pt x="126" y="0"/>
                      </a:moveTo>
                      <a:cubicBezTo>
                        <a:pt x="80" y="137"/>
                        <a:pt x="46" y="285"/>
                        <a:pt x="0" y="422"/>
                      </a:cubicBezTo>
                      <a:lnTo>
                        <a:pt x="3504" y="422"/>
                      </a:lnTo>
                      <a:cubicBezTo>
                        <a:pt x="3447" y="274"/>
                        <a:pt x="3412" y="137"/>
                        <a:pt x="335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" name="Google Shape;2496;p56"/>
                <p:cNvSpPr/>
                <p:nvPr/>
              </p:nvSpPr>
              <p:spPr>
                <a:xfrm>
                  <a:off x="7887960" y="1940880"/>
                  <a:ext cx="1398" cy="78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" h="263" extrusionOk="0">
                      <a:moveTo>
                        <a:pt x="1" y="0"/>
                      </a:moveTo>
                      <a:cubicBezTo>
                        <a:pt x="1" y="23"/>
                        <a:pt x="12" y="46"/>
                        <a:pt x="12" y="80"/>
                      </a:cubicBezTo>
                      <a:lnTo>
                        <a:pt x="24" y="172"/>
                      </a:lnTo>
                      <a:cubicBezTo>
                        <a:pt x="35" y="194"/>
                        <a:pt x="35" y="229"/>
                        <a:pt x="47" y="263"/>
                      </a:cubicBezTo>
                      <a:cubicBezTo>
                        <a:pt x="35" y="172"/>
                        <a:pt x="24" y="92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" name="Google Shape;2497;p56"/>
                <p:cNvSpPr/>
                <p:nvPr/>
              </p:nvSpPr>
              <p:spPr>
                <a:xfrm>
                  <a:off x="7886622" y="1931720"/>
                  <a:ext cx="714" cy="51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" h="172" extrusionOk="0">
                      <a:moveTo>
                        <a:pt x="0" y="0"/>
                      </a:moveTo>
                      <a:cubicBezTo>
                        <a:pt x="0" y="34"/>
                        <a:pt x="0" y="56"/>
                        <a:pt x="11" y="78"/>
                      </a:cubicBezTo>
                      <a:lnTo>
                        <a:pt x="11" y="78"/>
                      </a:lnTo>
                      <a:lnTo>
                        <a:pt x="0" y="0"/>
                      </a:lnTo>
                      <a:close/>
                      <a:moveTo>
                        <a:pt x="11" y="78"/>
                      </a:moveTo>
                      <a:lnTo>
                        <a:pt x="23" y="172"/>
                      </a:lnTo>
                      <a:lnTo>
                        <a:pt x="12" y="80"/>
                      </a:lnTo>
                      <a:cubicBezTo>
                        <a:pt x="11" y="80"/>
                        <a:pt x="11" y="79"/>
                        <a:pt x="11" y="7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" name="Google Shape;2498;p56"/>
                <p:cNvSpPr/>
                <p:nvPr/>
              </p:nvSpPr>
              <p:spPr>
                <a:xfrm>
                  <a:off x="7885254" y="1986353"/>
                  <a:ext cx="1725" cy="57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" h="195" extrusionOk="0">
                      <a:moveTo>
                        <a:pt x="1" y="1"/>
                      </a:moveTo>
                      <a:cubicBezTo>
                        <a:pt x="12" y="69"/>
                        <a:pt x="35" y="126"/>
                        <a:pt x="58" y="195"/>
                      </a:cubicBezTo>
                      <a:lnTo>
                        <a:pt x="58" y="195"/>
                      </a:lnTo>
                      <a:cubicBezTo>
                        <a:pt x="35" y="126"/>
                        <a:pt x="12" y="69"/>
                        <a:pt x="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" name="Google Shape;2499;p56"/>
                <p:cNvSpPr/>
                <p:nvPr/>
              </p:nvSpPr>
              <p:spPr>
                <a:xfrm>
                  <a:off x="7862503" y="1709741"/>
                  <a:ext cx="23792" cy="2220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0" h="7465" extrusionOk="0">
                      <a:moveTo>
                        <a:pt x="206" y="1"/>
                      </a:moveTo>
                      <a:lnTo>
                        <a:pt x="206" y="1"/>
                      </a:lnTo>
                      <a:cubicBezTo>
                        <a:pt x="275" y="58"/>
                        <a:pt x="309" y="138"/>
                        <a:pt x="275" y="229"/>
                      </a:cubicBezTo>
                      <a:cubicBezTo>
                        <a:pt x="252" y="309"/>
                        <a:pt x="172" y="366"/>
                        <a:pt x="81" y="366"/>
                      </a:cubicBezTo>
                      <a:lnTo>
                        <a:pt x="1" y="366"/>
                      </a:lnTo>
                      <a:cubicBezTo>
                        <a:pt x="69" y="434"/>
                        <a:pt x="104" y="514"/>
                        <a:pt x="104" y="606"/>
                      </a:cubicBezTo>
                      <a:lnTo>
                        <a:pt x="104" y="1656"/>
                      </a:lnTo>
                      <a:cubicBezTo>
                        <a:pt x="104" y="1678"/>
                        <a:pt x="92" y="1713"/>
                        <a:pt x="92" y="1735"/>
                      </a:cubicBezTo>
                      <a:cubicBezTo>
                        <a:pt x="92" y="1735"/>
                        <a:pt x="92" y="1747"/>
                        <a:pt x="92" y="1758"/>
                      </a:cubicBezTo>
                      <a:cubicBezTo>
                        <a:pt x="92" y="1770"/>
                        <a:pt x="81" y="1793"/>
                        <a:pt x="69" y="1804"/>
                      </a:cubicBezTo>
                      <a:cubicBezTo>
                        <a:pt x="69" y="1815"/>
                        <a:pt x="69" y="1815"/>
                        <a:pt x="58" y="1827"/>
                      </a:cubicBezTo>
                      <a:cubicBezTo>
                        <a:pt x="35" y="1884"/>
                        <a:pt x="35" y="1941"/>
                        <a:pt x="58" y="1998"/>
                      </a:cubicBezTo>
                      <a:cubicBezTo>
                        <a:pt x="92" y="2055"/>
                        <a:pt x="138" y="2101"/>
                        <a:pt x="206" y="2112"/>
                      </a:cubicBezTo>
                      <a:lnTo>
                        <a:pt x="218" y="2112"/>
                      </a:lnTo>
                      <a:cubicBezTo>
                        <a:pt x="172" y="2158"/>
                        <a:pt x="138" y="2215"/>
                        <a:pt x="127" y="2283"/>
                      </a:cubicBezTo>
                      <a:lnTo>
                        <a:pt x="127" y="2489"/>
                      </a:lnTo>
                      <a:lnTo>
                        <a:pt x="127" y="2523"/>
                      </a:lnTo>
                      <a:lnTo>
                        <a:pt x="127" y="2637"/>
                      </a:lnTo>
                      <a:lnTo>
                        <a:pt x="127" y="2683"/>
                      </a:lnTo>
                      <a:lnTo>
                        <a:pt x="127" y="2785"/>
                      </a:lnTo>
                      <a:lnTo>
                        <a:pt x="127" y="2808"/>
                      </a:lnTo>
                      <a:lnTo>
                        <a:pt x="127" y="3596"/>
                      </a:lnTo>
                      <a:lnTo>
                        <a:pt x="138" y="4406"/>
                      </a:lnTo>
                      <a:lnTo>
                        <a:pt x="138" y="4429"/>
                      </a:lnTo>
                      <a:lnTo>
                        <a:pt x="161" y="5034"/>
                      </a:lnTo>
                      <a:cubicBezTo>
                        <a:pt x="161" y="5125"/>
                        <a:pt x="172" y="5205"/>
                        <a:pt x="172" y="5296"/>
                      </a:cubicBezTo>
                      <a:lnTo>
                        <a:pt x="195" y="5673"/>
                      </a:lnTo>
                      <a:cubicBezTo>
                        <a:pt x="206" y="5764"/>
                        <a:pt x="206" y="5855"/>
                        <a:pt x="218" y="5969"/>
                      </a:cubicBezTo>
                      <a:lnTo>
                        <a:pt x="252" y="6335"/>
                      </a:lnTo>
                      <a:lnTo>
                        <a:pt x="275" y="6586"/>
                      </a:lnTo>
                      <a:lnTo>
                        <a:pt x="275" y="6631"/>
                      </a:lnTo>
                      <a:cubicBezTo>
                        <a:pt x="286" y="6734"/>
                        <a:pt x="298" y="6825"/>
                        <a:pt x="309" y="6917"/>
                      </a:cubicBezTo>
                      <a:lnTo>
                        <a:pt x="321" y="7019"/>
                      </a:lnTo>
                      <a:cubicBezTo>
                        <a:pt x="332" y="7099"/>
                        <a:pt x="343" y="7168"/>
                        <a:pt x="355" y="7236"/>
                      </a:cubicBezTo>
                      <a:lnTo>
                        <a:pt x="355" y="7293"/>
                      </a:lnTo>
                      <a:lnTo>
                        <a:pt x="594" y="7293"/>
                      </a:lnTo>
                      <a:cubicBezTo>
                        <a:pt x="697" y="7293"/>
                        <a:pt x="788" y="7362"/>
                        <a:pt x="800" y="7464"/>
                      </a:cubicBezTo>
                      <a:cubicBezTo>
                        <a:pt x="800" y="7396"/>
                        <a:pt x="777" y="7327"/>
                        <a:pt x="777" y="7259"/>
                      </a:cubicBezTo>
                      <a:lnTo>
                        <a:pt x="754" y="7190"/>
                      </a:lnTo>
                      <a:cubicBezTo>
                        <a:pt x="743" y="7111"/>
                        <a:pt x="731" y="7042"/>
                        <a:pt x="731" y="6962"/>
                      </a:cubicBezTo>
                      <a:lnTo>
                        <a:pt x="720" y="6871"/>
                      </a:lnTo>
                      <a:cubicBezTo>
                        <a:pt x="709" y="6768"/>
                        <a:pt x="697" y="6677"/>
                        <a:pt x="686" y="6586"/>
                      </a:cubicBezTo>
                      <a:lnTo>
                        <a:pt x="686" y="6540"/>
                      </a:lnTo>
                      <a:lnTo>
                        <a:pt x="663" y="6289"/>
                      </a:lnTo>
                      <a:lnTo>
                        <a:pt x="629" y="5912"/>
                      </a:lnTo>
                      <a:cubicBezTo>
                        <a:pt x="617" y="5821"/>
                        <a:pt x="606" y="5730"/>
                        <a:pt x="606" y="5638"/>
                      </a:cubicBezTo>
                      <a:lnTo>
                        <a:pt x="583" y="5273"/>
                      </a:lnTo>
                      <a:cubicBezTo>
                        <a:pt x="572" y="5182"/>
                        <a:pt x="560" y="5091"/>
                        <a:pt x="560" y="5011"/>
                      </a:cubicBezTo>
                      <a:lnTo>
                        <a:pt x="537" y="4417"/>
                      </a:lnTo>
                      <a:lnTo>
                        <a:pt x="537" y="4394"/>
                      </a:lnTo>
                      <a:lnTo>
                        <a:pt x="526" y="3596"/>
                      </a:lnTo>
                      <a:lnTo>
                        <a:pt x="537" y="2820"/>
                      </a:lnTo>
                      <a:lnTo>
                        <a:pt x="537" y="2797"/>
                      </a:lnTo>
                      <a:lnTo>
                        <a:pt x="537" y="2671"/>
                      </a:lnTo>
                      <a:lnTo>
                        <a:pt x="537" y="2648"/>
                      </a:lnTo>
                      <a:lnTo>
                        <a:pt x="537" y="2534"/>
                      </a:lnTo>
                      <a:lnTo>
                        <a:pt x="537" y="2500"/>
                      </a:lnTo>
                      <a:lnTo>
                        <a:pt x="537" y="2409"/>
                      </a:lnTo>
                      <a:lnTo>
                        <a:pt x="537" y="2386"/>
                      </a:lnTo>
                      <a:cubicBezTo>
                        <a:pt x="549" y="2375"/>
                        <a:pt x="560" y="2363"/>
                        <a:pt x="572" y="2352"/>
                      </a:cubicBezTo>
                      <a:cubicBezTo>
                        <a:pt x="572" y="2352"/>
                        <a:pt x="572" y="2340"/>
                        <a:pt x="583" y="2340"/>
                      </a:cubicBezTo>
                      <a:cubicBezTo>
                        <a:pt x="617" y="2283"/>
                        <a:pt x="640" y="2226"/>
                        <a:pt x="640" y="2158"/>
                      </a:cubicBezTo>
                      <a:lnTo>
                        <a:pt x="640" y="2044"/>
                      </a:lnTo>
                      <a:cubicBezTo>
                        <a:pt x="640" y="1987"/>
                        <a:pt x="617" y="1929"/>
                        <a:pt x="583" y="1872"/>
                      </a:cubicBezTo>
                      <a:cubicBezTo>
                        <a:pt x="572" y="1861"/>
                        <a:pt x="560" y="1850"/>
                        <a:pt x="549" y="1838"/>
                      </a:cubicBezTo>
                      <a:cubicBezTo>
                        <a:pt x="537" y="1815"/>
                        <a:pt x="526" y="1804"/>
                        <a:pt x="503" y="1793"/>
                      </a:cubicBezTo>
                      <a:cubicBezTo>
                        <a:pt x="515" y="1747"/>
                        <a:pt x="526" y="1701"/>
                        <a:pt x="526" y="1656"/>
                      </a:cubicBezTo>
                      <a:lnTo>
                        <a:pt x="526" y="617"/>
                      </a:lnTo>
                      <a:cubicBezTo>
                        <a:pt x="526" y="366"/>
                        <a:pt x="412" y="138"/>
                        <a:pt x="20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" name="Google Shape;2500;p56"/>
                <p:cNvSpPr/>
                <p:nvPr/>
              </p:nvSpPr>
              <p:spPr>
                <a:xfrm>
                  <a:off x="7883559" y="1980256"/>
                  <a:ext cx="1725" cy="57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" h="195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12" y="69"/>
                        <a:pt x="35" y="137"/>
                        <a:pt x="58" y="194"/>
                      </a:cubicBezTo>
                      <a:cubicBezTo>
                        <a:pt x="35" y="137"/>
                        <a:pt x="23" y="69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" name="Google Shape;2501;p56"/>
                <p:cNvSpPr/>
                <p:nvPr/>
              </p:nvSpPr>
              <p:spPr>
                <a:xfrm>
                  <a:off x="7879157" y="1961579"/>
                  <a:ext cx="1368" cy="54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" h="184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2" y="58"/>
                        <a:pt x="23" y="126"/>
                        <a:pt x="46" y="183"/>
                      </a:cubicBezTo>
                      <a:cubicBezTo>
                        <a:pt x="34" y="126"/>
                        <a:pt x="12" y="58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" name="Google Shape;2502;p56"/>
                <p:cNvSpPr/>
                <p:nvPr/>
              </p:nvSpPr>
              <p:spPr>
                <a:xfrm>
                  <a:off x="7802101" y="1926278"/>
                  <a:ext cx="73696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8" h="572" extrusionOk="0">
                      <a:moveTo>
                        <a:pt x="92" y="1"/>
                      </a:moveTo>
                      <a:lnTo>
                        <a:pt x="92" y="35"/>
                      </a:lnTo>
                      <a:cubicBezTo>
                        <a:pt x="69" y="138"/>
                        <a:pt x="58" y="229"/>
                        <a:pt x="46" y="320"/>
                      </a:cubicBezTo>
                      <a:lnTo>
                        <a:pt x="27" y="423"/>
                      </a:lnTo>
                      <a:lnTo>
                        <a:pt x="2454" y="423"/>
                      </a:lnTo>
                      <a:cubicBezTo>
                        <a:pt x="2454" y="423"/>
                        <a:pt x="2454" y="424"/>
                        <a:pt x="2454" y="424"/>
                      </a:cubicBezTo>
                      <a:lnTo>
                        <a:pt x="2454" y="424"/>
                      </a:lnTo>
                      <a:cubicBezTo>
                        <a:pt x="2454" y="420"/>
                        <a:pt x="2454" y="416"/>
                        <a:pt x="2454" y="412"/>
                      </a:cubicBezTo>
                      <a:lnTo>
                        <a:pt x="2431" y="320"/>
                      </a:lnTo>
                      <a:cubicBezTo>
                        <a:pt x="2420" y="229"/>
                        <a:pt x="2409" y="126"/>
                        <a:pt x="2386" y="35"/>
                      </a:cubicBezTo>
                      <a:lnTo>
                        <a:pt x="2386" y="1"/>
                      </a:lnTo>
                      <a:close/>
                      <a:moveTo>
                        <a:pt x="23" y="423"/>
                      </a:moveTo>
                      <a:cubicBezTo>
                        <a:pt x="23" y="430"/>
                        <a:pt x="23" y="437"/>
                        <a:pt x="23" y="444"/>
                      </a:cubicBezTo>
                      <a:lnTo>
                        <a:pt x="23" y="444"/>
                      </a:lnTo>
                      <a:lnTo>
                        <a:pt x="27" y="423"/>
                      </a:lnTo>
                      <a:close/>
                      <a:moveTo>
                        <a:pt x="23" y="444"/>
                      </a:moveTo>
                      <a:lnTo>
                        <a:pt x="1" y="560"/>
                      </a:lnTo>
                      <a:cubicBezTo>
                        <a:pt x="10" y="521"/>
                        <a:pt x="20" y="483"/>
                        <a:pt x="23" y="444"/>
                      </a:cubicBezTo>
                      <a:close/>
                      <a:moveTo>
                        <a:pt x="2454" y="424"/>
                      </a:moveTo>
                      <a:cubicBezTo>
                        <a:pt x="2456" y="477"/>
                        <a:pt x="2466" y="529"/>
                        <a:pt x="2477" y="571"/>
                      </a:cubicBezTo>
                      <a:cubicBezTo>
                        <a:pt x="2477" y="526"/>
                        <a:pt x="2466" y="481"/>
                        <a:pt x="2454" y="42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" name="Google Shape;2503;p56"/>
                <p:cNvSpPr/>
                <p:nvPr/>
              </p:nvSpPr>
              <p:spPr>
                <a:xfrm>
                  <a:off x="7790918" y="1709414"/>
                  <a:ext cx="25130" cy="2219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5" h="7464" extrusionOk="0">
                      <a:moveTo>
                        <a:pt x="639" y="0"/>
                      </a:moveTo>
                      <a:cubicBezTo>
                        <a:pt x="445" y="149"/>
                        <a:pt x="331" y="377"/>
                        <a:pt x="331" y="617"/>
                      </a:cubicBezTo>
                      <a:lnTo>
                        <a:pt x="331" y="1667"/>
                      </a:lnTo>
                      <a:cubicBezTo>
                        <a:pt x="331" y="1712"/>
                        <a:pt x="331" y="1758"/>
                        <a:pt x="342" y="1804"/>
                      </a:cubicBezTo>
                      <a:cubicBezTo>
                        <a:pt x="331" y="1815"/>
                        <a:pt x="308" y="1838"/>
                        <a:pt x="297" y="1849"/>
                      </a:cubicBezTo>
                      <a:lnTo>
                        <a:pt x="263" y="1895"/>
                      </a:lnTo>
                      <a:cubicBezTo>
                        <a:pt x="228" y="1940"/>
                        <a:pt x="205" y="1998"/>
                        <a:pt x="205" y="2066"/>
                      </a:cubicBezTo>
                      <a:lnTo>
                        <a:pt x="205" y="2180"/>
                      </a:lnTo>
                      <a:cubicBezTo>
                        <a:pt x="205" y="2237"/>
                        <a:pt x="228" y="2294"/>
                        <a:pt x="263" y="2351"/>
                      </a:cubicBezTo>
                      <a:lnTo>
                        <a:pt x="263" y="2511"/>
                      </a:lnTo>
                      <a:lnTo>
                        <a:pt x="263" y="2534"/>
                      </a:lnTo>
                      <a:lnTo>
                        <a:pt x="274" y="2968"/>
                      </a:lnTo>
                      <a:lnTo>
                        <a:pt x="274" y="3002"/>
                      </a:lnTo>
                      <a:lnTo>
                        <a:pt x="274" y="3629"/>
                      </a:lnTo>
                      <a:lnTo>
                        <a:pt x="194" y="5638"/>
                      </a:lnTo>
                      <a:cubicBezTo>
                        <a:pt x="194" y="5718"/>
                        <a:pt x="183" y="5809"/>
                        <a:pt x="183" y="5900"/>
                      </a:cubicBezTo>
                      <a:lnTo>
                        <a:pt x="148" y="6300"/>
                      </a:lnTo>
                      <a:cubicBezTo>
                        <a:pt x="137" y="6391"/>
                        <a:pt x="126" y="6471"/>
                        <a:pt x="114" y="6562"/>
                      </a:cubicBezTo>
                      <a:lnTo>
                        <a:pt x="23" y="7281"/>
                      </a:lnTo>
                      <a:cubicBezTo>
                        <a:pt x="23" y="7338"/>
                        <a:pt x="11" y="7407"/>
                        <a:pt x="0" y="7464"/>
                      </a:cubicBezTo>
                      <a:cubicBezTo>
                        <a:pt x="23" y="7373"/>
                        <a:pt x="103" y="7304"/>
                        <a:pt x="205" y="7304"/>
                      </a:cubicBezTo>
                      <a:lnTo>
                        <a:pt x="445" y="7304"/>
                      </a:lnTo>
                      <a:lnTo>
                        <a:pt x="536" y="6608"/>
                      </a:lnTo>
                      <a:cubicBezTo>
                        <a:pt x="548" y="6528"/>
                        <a:pt x="548" y="6437"/>
                        <a:pt x="559" y="6346"/>
                      </a:cubicBezTo>
                      <a:lnTo>
                        <a:pt x="593" y="5935"/>
                      </a:lnTo>
                      <a:cubicBezTo>
                        <a:pt x="605" y="5843"/>
                        <a:pt x="616" y="5764"/>
                        <a:pt x="616" y="5672"/>
                      </a:cubicBezTo>
                      <a:lnTo>
                        <a:pt x="696" y="3641"/>
                      </a:lnTo>
                      <a:lnTo>
                        <a:pt x="696" y="3002"/>
                      </a:lnTo>
                      <a:lnTo>
                        <a:pt x="696" y="2968"/>
                      </a:lnTo>
                      <a:lnTo>
                        <a:pt x="696" y="2808"/>
                      </a:lnTo>
                      <a:lnTo>
                        <a:pt x="685" y="2522"/>
                      </a:lnTo>
                      <a:lnTo>
                        <a:pt x="685" y="2488"/>
                      </a:lnTo>
                      <a:lnTo>
                        <a:pt x="673" y="2271"/>
                      </a:lnTo>
                      <a:lnTo>
                        <a:pt x="673" y="2249"/>
                      </a:lnTo>
                      <a:cubicBezTo>
                        <a:pt x="673" y="2203"/>
                        <a:pt x="651" y="2157"/>
                        <a:pt x="628" y="2123"/>
                      </a:cubicBezTo>
                      <a:lnTo>
                        <a:pt x="651" y="2123"/>
                      </a:lnTo>
                      <a:lnTo>
                        <a:pt x="662" y="2112"/>
                      </a:lnTo>
                      <a:cubicBezTo>
                        <a:pt x="719" y="2100"/>
                        <a:pt x="765" y="2055"/>
                        <a:pt x="787" y="1998"/>
                      </a:cubicBezTo>
                      <a:cubicBezTo>
                        <a:pt x="810" y="1952"/>
                        <a:pt x="810" y="1883"/>
                        <a:pt x="787" y="1838"/>
                      </a:cubicBezTo>
                      <a:cubicBezTo>
                        <a:pt x="787" y="1826"/>
                        <a:pt x="776" y="1815"/>
                        <a:pt x="776" y="1815"/>
                      </a:cubicBezTo>
                      <a:cubicBezTo>
                        <a:pt x="765" y="1792"/>
                        <a:pt x="765" y="1781"/>
                        <a:pt x="753" y="1758"/>
                      </a:cubicBezTo>
                      <a:lnTo>
                        <a:pt x="753" y="1735"/>
                      </a:lnTo>
                      <a:cubicBezTo>
                        <a:pt x="753" y="1712"/>
                        <a:pt x="742" y="1689"/>
                        <a:pt x="753" y="1667"/>
                      </a:cubicBezTo>
                      <a:lnTo>
                        <a:pt x="753" y="617"/>
                      </a:lnTo>
                      <a:cubicBezTo>
                        <a:pt x="742" y="525"/>
                        <a:pt x="787" y="445"/>
                        <a:pt x="845" y="377"/>
                      </a:cubicBezTo>
                      <a:lnTo>
                        <a:pt x="776" y="377"/>
                      </a:lnTo>
                      <a:cubicBezTo>
                        <a:pt x="685" y="377"/>
                        <a:pt x="605" y="320"/>
                        <a:pt x="571" y="229"/>
                      </a:cubicBezTo>
                      <a:cubicBezTo>
                        <a:pt x="548" y="149"/>
                        <a:pt x="571" y="57"/>
                        <a:pt x="6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" name="Google Shape;2504;p56"/>
                <p:cNvSpPr/>
                <p:nvPr/>
              </p:nvSpPr>
              <p:spPr>
                <a:xfrm>
                  <a:off x="7775632" y="1926635"/>
                  <a:ext cx="28878" cy="784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1" h="2637" extrusionOk="0">
                      <a:moveTo>
                        <a:pt x="719" y="0"/>
                      </a:moveTo>
                      <a:cubicBezTo>
                        <a:pt x="628" y="0"/>
                        <a:pt x="537" y="69"/>
                        <a:pt x="514" y="160"/>
                      </a:cubicBezTo>
                      <a:lnTo>
                        <a:pt x="503" y="240"/>
                      </a:lnTo>
                      <a:lnTo>
                        <a:pt x="468" y="434"/>
                      </a:lnTo>
                      <a:cubicBezTo>
                        <a:pt x="457" y="525"/>
                        <a:pt x="446" y="582"/>
                        <a:pt x="434" y="685"/>
                      </a:cubicBezTo>
                      <a:cubicBezTo>
                        <a:pt x="411" y="776"/>
                        <a:pt x="400" y="867"/>
                        <a:pt x="377" y="970"/>
                      </a:cubicBezTo>
                      <a:cubicBezTo>
                        <a:pt x="366" y="1027"/>
                        <a:pt x="354" y="1084"/>
                        <a:pt x="343" y="1153"/>
                      </a:cubicBezTo>
                      <a:cubicBezTo>
                        <a:pt x="320" y="1221"/>
                        <a:pt x="309" y="1278"/>
                        <a:pt x="297" y="1335"/>
                      </a:cubicBezTo>
                      <a:cubicBezTo>
                        <a:pt x="252" y="1541"/>
                        <a:pt x="206" y="1735"/>
                        <a:pt x="149" y="1917"/>
                      </a:cubicBezTo>
                      <a:cubicBezTo>
                        <a:pt x="115" y="2077"/>
                        <a:pt x="69" y="2214"/>
                        <a:pt x="23" y="2362"/>
                      </a:cubicBezTo>
                      <a:lnTo>
                        <a:pt x="23" y="2374"/>
                      </a:lnTo>
                      <a:cubicBezTo>
                        <a:pt x="0" y="2431"/>
                        <a:pt x="12" y="2499"/>
                        <a:pt x="46" y="2545"/>
                      </a:cubicBezTo>
                      <a:cubicBezTo>
                        <a:pt x="92" y="2602"/>
                        <a:pt x="160" y="2636"/>
                        <a:pt x="217" y="2636"/>
                      </a:cubicBezTo>
                      <a:lnTo>
                        <a:pt x="377" y="2636"/>
                      </a:lnTo>
                      <a:cubicBezTo>
                        <a:pt x="423" y="2499"/>
                        <a:pt x="468" y="2362"/>
                        <a:pt x="514" y="2214"/>
                      </a:cubicBezTo>
                      <a:cubicBezTo>
                        <a:pt x="525" y="2146"/>
                        <a:pt x="548" y="2077"/>
                        <a:pt x="571" y="2009"/>
                      </a:cubicBezTo>
                      <a:cubicBezTo>
                        <a:pt x="594" y="1940"/>
                        <a:pt x="605" y="1872"/>
                        <a:pt x="628" y="1803"/>
                      </a:cubicBezTo>
                      <a:cubicBezTo>
                        <a:pt x="651" y="1723"/>
                        <a:pt x="662" y="1655"/>
                        <a:pt x="685" y="1586"/>
                      </a:cubicBezTo>
                      <a:cubicBezTo>
                        <a:pt x="719" y="1438"/>
                        <a:pt x="754" y="1290"/>
                        <a:pt x="788" y="1130"/>
                      </a:cubicBezTo>
                      <a:cubicBezTo>
                        <a:pt x="799" y="1061"/>
                        <a:pt x="811" y="982"/>
                        <a:pt x="834" y="902"/>
                      </a:cubicBezTo>
                      <a:cubicBezTo>
                        <a:pt x="856" y="788"/>
                        <a:pt x="868" y="673"/>
                        <a:pt x="891" y="548"/>
                      </a:cubicBezTo>
                      <a:lnTo>
                        <a:pt x="936" y="320"/>
                      </a:lnTo>
                      <a:cubicBezTo>
                        <a:pt x="948" y="217"/>
                        <a:pt x="959" y="126"/>
                        <a:pt x="971" y="34"/>
                      </a:cubicBezTo>
                      <a:lnTo>
                        <a:pt x="971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" name="Google Shape;2505;p56"/>
                <p:cNvSpPr/>
                <p:nvPr/>
              </p:nvSpPr>
              <p:spPr>
                <a:xfrm>
                  <a:off x="7798710" y="1953430"/>
                  <a:ext cx="1398" cy="68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" h="229" extrusionOk="0">
                      <a:moveTo>
                        <a:pt x="46" y="1"/>
                      </a:moveTo>
                      <a:cubicBezTo>
                        <a:pt x="35" y="69"/>
                        <a:pt x="12" y="149"/>
                        <a:pt x="1" y="229"/>
                      </a:cubicBezTo>
                      <a:cubicBezTo>
                        <a:pt x="23" y="149"/>
                        <a:pt x="35" y="69"/>
                        <a:pt x="4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" name="Google Shape;2506;p56"/>
                <p:cNvSpPr/>
                <p:nvPr/>
              </p:nvSpPr>
              <p:spPr>
                <a:xfrm>
                  <a:off x="7793952" y="1973475"/>
                  <a:ext cx="1725" cy="64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" h="217" extrusionOk="0">
                      <a:moveTo>
                        <a:pt x="1" y="217"/>
                      </a:moveTo>
                      <a:cubicBezTo>
                        <a:pt x="24" y="148"/>
                        <a:pt x="46" y="80"/>
                        <a:pt x="58" y="0"/>
                      </a:cubicBezTo>
                      <a:cubicBezTo>
                        <a:pt x="46" y="80"/>
                        <a:pt x="24" y="148"/>
                        <a:pt x="1" y="21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" name="Google Shape;2507;p56"/>
                <p:cNvSpPr/>
                <p:nvPr/>
              </p:nvSpPr>
              <p:spPr>
                <a:xfrm>
                  <a:off x="7792257" y="1979899"/>
                  <a:ext cx="1725" cy="64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" h="218" extrusionOk="0">
                      <a:moveTo>
                        <a:pt x="1" y="218"/>
                      </a:moveTo>
                      <a:cubicBezTo>
                        <a:pt x="23" y="138"/>
                        <a:pt x="46" y="69"/>
                        <a:pt x="58" y="1"/>
                      </a:cubicBezTo>
                      <a:cubicBezTo>
                        <a:pt x="46" y="69"/>
                        <a:pt x="23" y="138"/>
                        <a:pt x="1" y="21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" name="Google Shape;2508;p56"/>
                <p:cNvSpPr/>
                <p:nvPr/>
              </p:nvSpPr>
              <p:spPr>
                <a:xfrm>
                  <a:off x="7790562" y="1986085"/>
                  <a:ext cx="2052" cy="60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" h="204" extrusionOk="0">
                      <a:moveTo>
                        <a:pt x="68" y="1"/>
                      </a:moveTo>
                      <a:cubicBezTo>
                        <a:pt x="46" y="68"/>
                        <a:pt x="23" y="136"/>
                        <a:pt x="1" y="204"/>
                      </a:cubicBezTo>
                      <a:lnTo>
                        <a:pt x="12" y="204"/>
                      </a:lnTo>
                      <a:cubicBezTo>
                        <a:pt x="23" y="136"/>
                        <a:pt x="46" y="68"/>
                        <a:pt x="6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" name="Google Shape;2509;p56"/>
                <p:cNvSpPr/>
                <p:nvPr/>
              </p:nvSpPr>
              <p:spPr>
                <a:xfrm>
                  <a:off x="7789878" y="1931363"/>
                  <a:ext cx="1398" cy="81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" h="275" extrusionOk="0">
                      <a:moveTo>
                        <a:pt x="46" y="1"/>
                      </a:moveTo>
                      <a:lnTo>
                        <a:pt x="35" y="81"/>
                      </a:lnTo>
                      <a:lnTo>
                        <a:pt x="19" y="172"/>
                      </a:lnTo>
                      <a:lnTo>
                        <a:pt x="19" y="172"/>
                      </a:lnTo>
                      <a:cubicBezTo>
                        <a:pt x="29" y="120"/>
                        <a:pt x="40" y="66"/>
                        <a:pt x="46" y="12"/>
                      </a:cubicBezTo>
                      <a:cubicBezTo>
                        <a:pt x="46" y="12"/>
                        <a:pt x="46" y="12"/>
                        <a:pt x="46" y="1"/>
                      </a:cubicBezTo>
                      <a:close/>
                      <a:moveTo>
                        <a:pt x="19" y="172"/>
                      </a:moveTo>
                      <a:cubicBezTo>
                        <a:pt x="12" y="207"/>
                        <a:pt x="5" y="242"/>
                        <a:pt x="1" y="275"/>
                      </a:cubicBezTo>
                      <a:lnTo>
                        <a:pt x="19" y="17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" name="Google Shape;2510;p56"/>
                <p:cNvSpPr/>
                <p:nvPr/>
              </p:nvSpPr>
              <p:spPr>
                <a:xfrm>
                  <a:off x="7786844" y="1946650"/>
                  <a:ext cx="1725" cy="85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" h="286" extrusionOk="0">
                      <a:moveTo>
                        <a:pt x="0" y="286"/>
                      </a:moveTo>
                      <a:cubicBezTo>
                        <a:pt x="23" y="194"/>
                        <a:pt x="46" y="103"/>
                        <a:pt x="57" y="0"/>
                      </a:cubicBezTo>
                      <a:cubicBezTo>
                        <a:pt x="46" y="103"/>
                        <a:pt x="23" y="194"/>
                        <a:pt x="0" y="28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" name="Google Shape;2511;p56"/>
                <p:cNvSpPr/>
                <p:nvPr/>
              </p:nvSpPr>
              <p:spPr>
                <a:xfrm>
                  <a:off x="7735929" y="1996880"/>
                  <a:ext cx="50945" cy="1785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3" h="6004" extrusionOk="0">
                      <a:moveTo>
                        <a:pt x="1347" y="0"/>
                      </a:moveTo>
                      <a:cubicBezTo>
                        <a:pt x="1301" y="160"/>
                        <a:pt x="1244" y="297"/>
                        <a:pt x="1187" y="446"/>
                      </a:cubicBezTo>
                      <a:cubicBezTo>
                        <a:pt x="913" y="1165"/>
                        <a:pt x="0" y="3652"/>
                        <a:pt x="0" y="5604"/>
                      </a:cubicBezTo>
                      <a:lnTo>
                        <a:pt x="0" y="6003"/>
                      </a:lnTo>
                      <a:cubicBezTo>
                        <a:pt x="0" y="5889"/>
                        <a:pt x="92" y="5786"/>
                        <a:pt x="206" y="5786"/>
                      </a:cubicBezTo>
                      <a:lnTo>
                        <a:pt x="422" y="5786"/>
                      </a:lnTo>
                      <a:lnTo>
                        <a:pt x="422" y="5604"/>
                      </a:lnTo>
                      <a:cubicBezTo>
                        <a:pt x="422" y="3732"/>
                        <a:pt x="1313" y="1301"/>
                        <a:pt x="1587" y="605"/>
                      </a:cubicBezTo>
                      <a:cubicBezTo>
                        <a:pt x="1632" y="491"/>
                        <a:pt x="1666" y="388"/>
                        <a:pt x="1712" y="274"/>
                      </a:cubicBezTo>
                      <a:lnTo>
                        <a:pt x="1552" y="274"/>
                      </a:lnTo>
                      <a:cubicBezTo>
                        <a:pt x="1484" y="263"/>
                        <a:pt x="1427" y="240"/>
                        <a:pt x="1381" y="183"/>
                      </a:cubicBezTo>
                      <a:cubicBezTo>
                        <a:pt x="1347" y="126"/>
                        <a:pt x="1335" y="58"/>
                        <a:pt x="134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" name="Google Shape;2512;p56"/>
                <p:cNvSpPr/>
                <p:nvPr/>
              </p:nvSpPr>
              <p:spPr>
                <a:xfrm>
                  <a:off x="7784465" y="1960568"/>
                  <a:ext cx="1368" cy="57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" h="195" extrusionOk="0">
                      <a:moveTo>
                        <a:pt x="0" y="194"/>
                      </a:moveTo>
                      <a:cubicBezTo>
                        <a:pt x="23" y="126"/>
                        <a:pt x="34" y="69"/>
                        <a:pt x="46" y="0"/>
                      </a:cubicBezTo>
                      <a:cubicBezTo>
                        <a:pt x="34" y="69"/>
                        <a:pt x="23" y="126"/>
                        <a:pt x="0" y="19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" name="Google Shape;2513;p56"/>
                <p:cNvSpPr/>
                <p:nvPr/>
              </p:nvSpPr>
              <p:spPr>
                <a:xfrm>
                  <a:off x="7776316" y="1983289"/>
                  <a:ext cx="4104" cy="132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" h="447" extrusionOk="0">
                      <a:moveTo>
                        <a:pt x="0" y="446"/>
                      </a:moveTo>
                      <a:cubicBezTo>
                        <a:pt x="46" y="298"/>
                        <a:pt x="92" y="161"/>
                        <a:pt x="137" y="1"/>
                      </a:cubicBezTo>
                      <a:cubicBezTo>
                        <a:pt x="92" y="161"/>
                        <a:pt x="46" y="298"/>
                        <a:pt x="0" y="44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" name="Google Shape;2514;p56"/>
                <p:cNvSpPr/>
                <p:nvPr/>
              </p:nvSpPr>
              <p:spPr>
                <a:xfrm>
                  <a:off x="7735929" y="2168956"/>
                  <a:ext cx="12907" cy="2230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4" h="7499" extrusionOk="0">
                      <a:moveTo>
                        <a:pt x="206" y="0"/>
                      </a:moveTo>
                      <a:cubicBezTo>
                        <a:pt x="92" y="0"/>
                        <a:pt x="0" y="92"/>
                        <a:pt x="0" y="206"/>
                      </a:cubicBezTo>
                      <a:lnTo>
                        <a:pt x="0" y="7281"/>
                      </a:lnTo>
                      <a:cubicBezTo>
                        <a:pt x="0" y="7395"/>
                        <a:pt x="92" y="7487"/>
                        <a:pt x="206" y="7498"/>
                      </a:cubicBezTo>
                      <a:lnTo>
                        <a:pt x="434" y="7498"/>
                      </a:lnTo>
                      <a:cubicBezTo>
                        <a:pt x="422" y="7430"/>
                        <a:pt x="422" y="7373"/>
                        <a:pt x="422" y="7316"/>
                      </a:cubicBezTo>
                      <a:lnTo>
                        <a:pt x="422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2" name="Google Shape;2515;p56"/>
              <p:cNvGrpSpPr/>
              <p:nvPr/>
            </p:nvGrpSpPr>
            <p:grpSpPr>
              <a:xfrm>
                <a:off x="7983640" y="2189312"/>
                <a:ext cx="196605" cy="245828"/>
                <a:chOff x="8273150" y="2258600"/>
                <a:chExt cx="189025" cy="236350"/>
              </a:xfrm>
            </p:grpSpPr>
            <p:sp>
              <p:nvSpPr>
                <p:cNvPr id="73" name="Google Shape;2516;p56"/>
                <p:cNvSpPr/>
                <p:nvPr/>
              </p:nvSpPr>
              <p:spPr>
                <a:xfrm>
                  <a:off x="8321025" y="2297525"/>
                  <a:ext cx="106625" cy="33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65" h="1326" extrusionOk="0">
                      <a:moveTo>
                        <a:pt x="1" y="0"/>
                      </a:moveTo>
                      <a:cubicBezTo>
                        <a:pt x="21" y="443"/>
                        <a:pt x="56" y="890"/>
                        <a:pt x="98" y="1326"/>
                      </a:cubicBezTo>
                      <a:lnTo>
                        <a:pt x="4166" y="1326"/>
                      </a:lnTo>
                      <a:cubicBezTo>
                        <a:pt x="4207" y="890"/>
                        <a:pt x="4243" y="445"/>
                        <a:pt x="426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" name="Google Shape;2517;p56"/>
                <p:cNvSpPr/>
                <p:nvPr/>
              </p:nvSpPr>
              <p:spPr>
                <a:xfrm>
                  <a:off x="8273150" y="2258600"/>
                  <a:ext cx="189025" cy="236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61" h="9454" extrusionOk="0">
                      <a:moveTo>
                        <a:pt x="7020" y="532"/>
                      </a:moveTo>
                      <a:cubicBezTo>
                        <a:pt x="6933" y="4010"/>
                        <a:pt x="6324" y="7115"/>
                        <a:pt x="5376" y="8923"/>
                      </a:cubicBezTo>
                      <a:lnTo>
                        <a:pt x="2185" y="8923"/>
                      </a:lnTo>
                      <a:cubicBezTo>
                        <a:pt x="1237" y="7115"/>
                        <a:pt x="630" y="4010"/>
                        <a:pt x="541" y="532"/>
                      </a:cubicBezTo>
                      <a:close/>
                      <a:moveTo>
                        <a:pt x="268" y="0"/>
                      </a:moveTo>
                      <a:cubicBezTo>
                        <a:pt x="196" y="0"/>
                        <a:pt x="129" y="30"/>
                        <a:pt x="78" y="79"/>
                      </a:cubicBezTo>
                      <a:cubicBezTo>
                        <a:pt x="28" y="131"/>
                        <a:pt x="1" y="200"/>
                        <a:pt x="1" y="271"/>
                      </a:cubicBezTo>
                      <a:cubicBezTo>
                        <a:pt x="68" y="4032"/>
                        <a:pt x="739" y="7413"/>
                        <a:pt x="1793" y="9319"/>
                      </a:cubicBezTo>
                      <a:cubicBezTo>
                        <a:pt x="1840" y="9402"/>
                        <a:pt x="1926" y="9453"/>
                        <a:pt x="2021" y="9453"/>
                      </a:cubicBezTo>
                      <a:cubicBezTo>
                        <a:pt x="2023" y="9453"/>
                        <a:pt x="2025" y="9453"/>
                        <a:pt x="2027" y="9453"/>
                      </a:cubicBezTo>
                      <a:lnTo>
                        <a:pt x="5534" y="9453"/>
                      </a:lnTo>
                      <a:cubicBezTo>
                        <a:pt x="5631" y="9453"/>
                        <a:pt x="5720" y="9402"/>
                        <a:pt x="5770" y="9319"/>
                      </a:cubicBezTo>
                      <a:cubicBezTo>
                        <a:pt x="6824" y="7415"/>
                        <a:pt x="7493" y="4032"/>
                        <a:pt x="7558" y="271"/>
                      </a:cubicBezTo>
                      <a:cubicBezTo>
                        <a:pt x="7560" y="200"/>
                        <a:pt x="7533" y="131"/>
                        <a:pt x="7483" y="79"/>
                      </a:cubicBezTo>
                      <a:cubicBezTo>
                        <a:pt x="7432" y="28"/>
                        <a:pt x="7365" y="0"/>
                        <a:pt x="729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" name="Google Shape;2518;p56"/>
                <p:cNvSpPr/>
                <p:nvPr/>
              </p:nvSpPr>
              <p:spPr>
                <a:xfrm>
                  <a:off x="8300750" y="2279250"/>
                  <a:ext cx="133875" cy="59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55" h="2390" extrusionOk="0">
                      <a:moveTo>
                        <a:pt x="4808" y="531"/>
                      </a:moveTo>
                      <a:cubicBezTo>
                        <a:pt x="4787" y="976"/>
                        <a:pt x="4753" y="1422"/>
                        <a:pt x="4711" y="1859"/>
                      </a:cubicBezTo>
                      <a:lnTo>
                        <a:pt x="644" y="1859"/>
                      </a:lnTo>
                      <a:cubicBezTo>
                        <a:pt x="602" y="1422"/>
                        <a:pt x="566" y="976"/>
                        <a:pt x="545" y="531"/>
                      </a:cubicBezTo>
                      <a:close/>
                      <a:moveTo>
                        <a:pt x="263" y="1"/>
                      </a:moveTo>
                      <a:cubicBezTo>
                        <a:pt x="192" y="1"/>
                        <a:pt x="126" y="30"/>
                        <a:pt x="78" y="82"/>
                      </a:cubicBezTo>
                      <a:cubicBezTo>
                        <a:pt x="26" y="134"/>
                        <a:pt x="1" y="205"/>
                        <a:pt x="3" y="276"/>
                      </a:cubicBezTo>
                      <a:cubicBezTo>
                        <a:pt x="26" y="907"/>
                        <a:pt x="72" y="1536"/>
                        <a:pt x="139" y="2154"/>
                      </a:cubicBezTo>
                      <a:cubicBezTo>
                        <a:pt x="155" y="2288"/>
                        <a:pt x="268" y="2389"/>
                        <a:pt x="404" y="2389"/>
                      </a:cubicBezTo>
                      <a:lnTo>
                        <a:pt x="4949" y="2389"/>
                      </a:lnTo>
                      <a:cubicBezTo>
                        <a:pt x="4950" y="2389"/>
                        <a:pt x="4951" y="2389"/>
                        <a:pt x="4953" y="2389"/>
                      </a:cubicBezTo>
                      <a:cubicBezTo>
                        <a:pt x="5087" y="2389"/>
                        <a:pt x="5198" y="2287"/>
                        <a:pt x="5212" y="2154"/>
                      </a:cubicBezTo>
                      <a:cubicBezTo>
                        <a:pt x="5281" y="1538"/>
                        <a:pt x="5327" y="907"/>
                        <a:pt x="5350" y="276"/>
                      </a:cubicBezTo>
                      <a:cubicBezTo>
                        <a:pt x="5354" y="205"/>
                        <a:pt x="5327" y="134"/>
                        <a:pt x="5277" y="82"/>
                      </a:cubicBezTo>
                      <a:cubicBezTo>
                        <a:pt x="5226" y="31"/>
                        <a:pt x="5157" y="1"/>
                        <a:pt x="5085" y="1"/>
                      </a:cubicBezTo>
                      <a:lnTo>
                        <a:pt x="270" y="1"/>
                      </a:lnTo>
                      <a:cubicBezTo>
                        <a:pt x="267" y="1"/>
                        <a:pt x="265" y="1"/>
                        <a:pt x="2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4" name="Google Shape;1284;p36"/>
          <p:cNvSpPr txBox="1">
            <a:spLocks noGrp="1"/>
          </p:cNvSpPr>
          <p:nvPr>
            <p:ph type="title"/>
          </p:nvPr>
        </p:nvSpPr>
        <p:spPr>
          <a:xfrm>
            <a:off x="4082775" y="495759"/>
            <a:ext cx="4340400" cy="100271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/>
              <a:t>Categories of painkillers</a:t>
            </a:r>
            <a:endParaRPr sz="3200" dirty="0"/>
          </a:p>
        </p:txBody>
      </p:sp>
      <p:sp>
        <p:nvSpPr>
          <p:cNvPr id="1285" name="Google Shape;1285;p36"/>
          <p:cNvSpPr txBox="1">
            <a:spLocks noGrp="1"/>
          </p:cNvSpPr>
          <p:nvPr>
            <p:ph type="subTitle" idx="1"/>
          </p:nvPr>
        </p:nvSpPr>
        <p:spPr>
          <a:xfrm>
            <a:off x="4082774" y="1637850"/>
            <a:ext cx="4706223" cy="2317585"/>
          </a:xfrm>
          <a:prstGeom prst="rect">
            <a:avLst/>
          </a:prstGeom>
        </p:spPr>
        <p:txBody>
          <a:bodyPr spcFirstLastPara="1" wrap="square" lIns="182875" tIns="91425" rIns="182875" bIns="91425" anchor="ctr" anchorCtr="0">
            <a:noAutofit/>
          </a:bodyPr>
          <a:lstStyle/>
          <a:p>
            <a:pPr marL="0" indent="0"/>
            <a:r>
              <a:rPr lang="en-US" sz="1400" b="1" dirty="0">
                <a:solidFill>
                  <a:srgbClr val="339966"/>
                </a:solidFill>
              </a:rPr>
              <a:t>Lesser strength painkillers </a:t>
            </a:r>
            <a:r>
              <a:rPr lang="en-US" sz="1400" dirty="0"/>
              <a:t>- </a:t>
            </a:r>
            <a:r>
              <a:rPr lang="en-US" sz="1400" dirty="0" smtClean="0"/>
              <a:t>paracetamol or</a:t>
            </a:r>
            <a:r>
              <a:rPr lang="en-US" sz="1400" dirty="0"/>
              <a:t> </a:t>
            </a:r>
            <a:r>
              <a:rPr lang="en-US" sz="1400" dirty="0" smtClean="0"/>
              <a:t>ibuprofen</a:t>
            </a:r>
            <a:endParaRPr lang="en-US" sz="1400" dirty="0"/>
          </a:p>
          <a:p>
            <a:pPr marL="139700" indent="0"/>
            <a:r>
              <a:rPr lang="en-US" sz="1400" b="1" dirty="0">
                <a:solidFill>
                  <a:srgbClr val="339966"/>
                </a:solidFill>
              </a:rPr>
              <a:t>Weak opioids</a:t>
            </a:r>
            <a:r>
              <a:rPr lang="en-US" sz="1400" dirty="0"/>
              <a:t> -  codeine </a:t>
            </a:r>
            <a:endParaRPr lang="en-US" sz="1400" dirty="0" smtClean="0"/>
          </a:p>
          <a:p>
            <a:pPr marL="139700" indent="0"/>
            <a:r>
              <a:rPr lang="en-US" sz="1400" b="1" dirty="0" smtClean="0">
                <a:solidFill>
                  <a:srgbClr val="339966"/>
                </a:solidFill>
              </a:rPr>
              <a:t>Strong </a:t>
            </a:r>
            <a:r>
              <a:rPr lang="en-US" sz="1400" b="1" dirty="0">
                <a:solidFill>
                  <a:srgbClr val="339966"/>
                </a:solidFill>
              </a:rPr>
              <a:t>opioids</a:t>
            </a:r>
            <a:r>
              <a:rPr lang="en-US" sz="1400" b="1" dirty="0"/>
              <a:t>-</a:t>
            </a:r>
            <a:r>
              <a:rPr lang="en-US" sz="1400" dirty="0"/>
              <a:t>tramadol, buprenorphine, methadone, </a:t>
            </a:r>
            <a:r>
              <a:rPr lang="en-US" sz="1400" dirty="0" smtClean="0"/>
              <a:t>fentanyl</a:t>
            </a:r>
            <a:r>
              <a:rPr lang="en-US" sz="1400" dirty="0"/>
              <a:t>, </a:t>
            </a:r>
            <a:endParaRPr lang="bg-BG" sz="1400" dirty="0" smtClean="0"/>
          </a:p>
          <a:p>
            <a:pPr marL="139700" indent="0"/>
            <a:r>
              <a:rPr lang="en-US" sz="1400" dirty="0"/>
              <a:t> </a:t>
            </a:r>
            <a:r>
              <a:rPr lang="en-US" sz="1400" dirty="0" smtClean="0"/>
              <a:t>morphine,</a:t>
            </a:r>
            <a:r>
              <a:rPr lang="en-US" sz="1400" dirty="0"/>
              <a:t> </a:t>
            </a:r>
            <a:r>
              <a:rPr lang="en-US" sz="1400" dirty="0" smtClean="0"/>
              <a:t>oxycodone</a:t>
            </a:r>
            <a:endParaRPr lang="bg-BG" sz="1400" dirty="0" smtClean="0"/>
          </a:p>
          <a:p>
            <a:pPr marL="139700" indent="0"/>
            <a:r>
              <a:rPr lang="en-US" sz="1400" b="1" dirty="0" smtClean="0">
                <a:solidFill>
                  <a:srgbClr val="339966"/>
                </a:solidFill>
              </a:rPr>
              <a:t>Natural </a:t>
            </a:r>
            <a:r>
              <a:rPr lang="en-US" sz="1400" b="1" dirty="0">
                <a:solidFill>
                  <a:srgbClr val="339966"/>
                </a:solidFill>
              </a:rPr>
              <a:t>opiates- </a:t>
            </a:r>
            <a:r>
              <a:rPr lang="bg-BG" sz="1400" dirty="0"/>
              <a:t>Opium</a:t>
            </a:r>
            <a:r>
              <a:rPr lang="en-US" sz="1400" dirty="0"/>
              <a:t>  </a:t>
            </a:r>
            <a:endParaRPr lang="en-US" sz="1400" dirty="0" smtClean="0"/>
          </a:p>
          <a:p>
            <a:pPr marL="139700" indent="0"/>
            <a:r>
              <a:rPr lang="en-US" sz="1400" b="1" dirty="0" smtClean="0">
                <a:solidFill>
                  <a:srgbClr val="339966"/>
                </a:solidFill>
              </a:rPr>
              <a:t> </a:t>
            </a:r>
            <a:r>
              <a:rPr lang="en-US" sz="1400" b="1" dirty="0">
                <a:solidFill>
                  <a:srgbClr val="339966"/>
                </a:solidFill>
              </a:rPr>
              <a:t>S</a:t>
            </a:r>
            <a:r>
              <a:rPr lang="bg-BG" sz="1400" b="1" dirty="0">
                <a:solidFill>
                  <a:srgbClr val="339966"/>
                </a:solidFill>
              </a:rPr>
              <a:t>emisynthetic opiates</a:t>
            </a:r>
            <a:r>
              <a:rPr lang="en-US" sz="1400" dirty="0"/>
              <a:t>- </a:t>
            </a:r>
            <a:r>
              <a:rPr lang="bg-BG" sz="1400" dirty="0"/>
              <a:t>heroin, hydrocodone, and </a:t>
            </a:r>
            <a:r>
              <a:rPr lang="bg-BG" sz="1400" dirty="0" smtClean="0"/>
              <a:t>oxycodone</a:t>
            </a:r>
            <a:endParaRPr lang="en-US" dirty="0"/>
          </a:p>
        </p:txBody>
      </p:sp>
      <p:grpSp>
        <p:nvGrpSpPr>
          <p:cNvPr id="1286" name="Google Shape;1286;p36"/>
          <p:cNvGrpSpPr/>
          <p:nvPr/>
        </p:nvGrpSpPr>
        <p:grpSpPr>
          <a:xfrm>
            <a:off x="1699625" y="634175"/>
            <a:ext cx="2241000" cy="864300"/>
            <a:chOff x="1699625" y="634175"/>
            <a:chExt cx="2241000" cy="864300"/>
          </a:xfrm>
        </p:grpSpPr>
        <p:sp>
          <p:nvSpPr>
            <p:cNvPr id="1287" name="Google Shape;1287;p36"/>
            <p:cNvSpPr/>
            <p:nvPr/>
          </p:nvSpPr>
          <p:spPr>
            <a:xfrm>
              <a:off x="1699625" y="634175"/>
              <a:ext cx="2241000" cy="8643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88" name="Google Shape;1288;p36"/>
            <p:cNvGrpSpPr/>
            <p:nvPr/>
          </p:nvGrpSpPr>
          <p:grpSpPr>
            <a:xfrm>
              <a:off x="2076358" y="787995"/>
              <a:ext cx="1487437" cy="556657"/>
              <a:chOff x="2076358" y="787995"/>
              <a:chExt cx="1487437" cy="556657"/>
            </a:xfrm>
          </p:grpSpPr>
          <p:grpSp>
            <p:nvGrpSpPr>
              <p:cNvPr id="1289" name="Google Shape;1289;p36"/>
              <p:cNvGrpSpPr/>
              <p:nvPr/>
            </p:nvGrpSpPr>
            <p:grpSpPr>
              <a:xfrm>
                <a:off x="2076358" y="787995"/>
                <a:ext cx="602788" cy="556657"/>
                <a:chOff x="1226205" y="698695"/>
                <a:chExt cx="379805" cy="350738"/>
              </a:xfrm>
            </p:grpSpPr>
            <p:sp>
              <p:nvSpPr>
                <p:cNvPr id="1290" name="Google Shape;1290;p36"/>
                <p:cNvSpPr/>
                <p:nvPr/>
              </p:nvSpPr>
              <p:spPr>
                <a:xfrm>
                  <a:off x="1250594" y="736381"/>
                  <a:ext cx="78580" cy="1639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2" h="4908" extrusionOk="0">
                      <a:moveTo>
                        <a:pt x="766" y="1"/>
                      </a:moveTo>
                      <a:lnTo>
                        <a:pt x="766" y="1"/>
                      </a:lnTo>
                      <a:cubicBezTo>
                        <a:pt x="1" y="1644"/>
                        <a:pt x="549" y="2511"/>
                        <a:pt x="1039" y="3287"/>
                      </a:cubicBezTo>
                      <a:cubicBezTo>
                        <a:pt x="1359" y="3789"/>
                        <a:pt x="1667" y="4280"/>
                        <a:pt x="1587" y="4908"/>
                      </a:cubicBezTo>
                      <a:cubicBezTo>
                        <a:pt x="2352" y="3607"/>
                        <a:pt x="1873" y="2740"/>
                        <a:pt x="1370" y="1838"/>
                      </a:cubicBezTo>
                      <a:cubicBezTo>
                        <a:pt x="1062" y="1267"/>
                        <a:pt x="731" y="685"/>
                        <a:pt x="766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1" name="Google Shape;1291;p36"/>
                <p:cNvSpPr/>
                <p:nvPr/>
              </p:nvSpPr>
              <p:spPr>
                <a:xfrm>
                  <a:off x="1547242" y="856557"/>
                  <a:ext cx="53790" cy="480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0" h="1437" extrusionOk="0">
                      <a:moveTo>
                        <a:pt x="804" y="1"/>
                      </a:moveTo>
                      <a:cubicBezTo>
                        <a:pt x="702" y="1"/>
                        <a:pt x="599" y="22"/>
                        <a:pt x="503" y="67"/>
                      </a:cubicBezTo>
                      <a:lnTo>
                        <a:pt x="411" y="113"/>
                      </a:lnTo>
                      <a:cubicBezTo>
                        <a:pt x="103" y="307"/>
                        <a:pt x="1" y="706"/>
                        <a:pt x="160" y="1037"/>
                      </a:cubicBezTo>
                      <a:cubicBezTo>
                        <a:pt x="286" y="1277"/>
                        <a:pt x="537" y="1436"/>
                        <a:pt x="811" y="1436"/>
                      </a:cubicBezTo>
                      <a:cubicBezTo>
                        <a:pt x="868" y="1436"/>
                        <a:pt x="914" y="1436"/>
                        <a:pt x="971" y="1425"/>
                      </a:cubicBezTo>
                      <a:lnTo>
                        <a:pt x="1119" y="1345"/>
                      </a:lnTo>
                      <a:cubicBezTo>
                        <a:pt x="1461" y="1174"/>
                        <a:pt x="1610" y="752"/>
                        <a:pt x="1439" y="398"/>
                      </a:cubicBezTo>
                      <a:lnTo>
                        <a:pt x="1450" y="398"/>
                      </a:lnTo>
                      <a:cubicBezTo>
                        <a:pt x="1327" y="143"/>
                        <a:pt x="1067" y="1"/>
                        <a:pt x="804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2" name="Google Shape;1292;p36"/>
                <p:cNvSpPr/>
                <p:nvPr/>
              </p:nvSpPr>
              <p:spPr>
                <a:xfrm>
                  <a:off x="1280363" y="908342"/>
                  <a:ext cx="202866" cy="128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2" h="3838" extrusionOk="0">
                      <a:moveTo>
                        <a:pt x="5455" y="1"/>
                      </a:moveTo>
                      <a:lnTo>
                        <a:pt x="331" y="2511"/>
                      </a:lnTo>
                      <a:cubicBezTo>
                        <a:pt x="137" y="2591"/>
                        <a:pt x="12" y="2785"/>
                        <a:pt x="0" y="2990"/>
                      </a:cubicBezTo>
                      <a:cubicBezTo>
                        <a:pt x="0" y="3127"/>
                        <a:pt x="69" y="3253"/>
                        <a:pt x="194" y="3299"/>
                      </a:cubicBezTo>
                      <a:cubicBezTo>
                        <a:pt x="331" y="3379"/>
                        <a:pt x="422" y="3504"/>
                        <a:pt x="468" y="3652"/>
                      </a:cubicBezTo>
                      <a:cubicBezTo>
                        <a:pt x="479" y="3698"/>
                        <a:pt x="502" y="3744"/>
                        <a:pt x="525" y="3778"/>
                      </a:cubicBezTo>
                      <a:cubicBezTo>
                        <a:pt x="559" y="3818"/>
                        <a:pt x="628" y="3838"/>
                        <a:pt x="708" y="3838"/>
                      </a:cubicBezTo>
                      <a:cubicBezTo>
                        <a:pt x="788" y="3838"/>
                        <a:pt x="879" y="3818"/>
                        <a:pt x="959" y="3778"/>
                      </a:cubicBezTo>
                      <a:lnTo>
                        <a:pt x="6071" y="1279"/>
                      </a:lnTo>
                      <a:cubicBezTo>
                        <a:pt x="5832" y="1187"/>
                        <a:pt x="5638" y="1005"/>
                        <a:pt x="5524" y="765"/>
                      </a:cubicBezTo>
                      <a:cubicBezTo>
                        <a:pt x="5444" y="628"/>
                        <a:pt x="5410" y="468"/>
                        <a:pt x="5410" y="309"/>
                      </a:cubicBezTo>
                      <a:cubicBezTo>
                        <a:pt x="5410" y="206"/>
                        <a:pt x="5421" y="103"/>
                        <a:pt x="545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3" name="Google Shape;1293;p36"/>
                <p:cNvSpPr/>
                <p:nvPr/>
              </p:nvSpPr>
              <p:spPr>
                <a:xfrm>
                  <a:off x="1534512" y="846200"/>
                  <a:ext cx="71497" cy="633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0" h="1895" extrusionOk="0">
                      <a:moveTo>
                        <a:pt x="1067" y="226"/>
                      </a:moveTo>
                      <a:cubicBezTo>
                        <a:pt x="1330" y="226"/>
                        <a:pt x="1583" y="374"/>
                        <a:pt x="1705" y="628"/>
                      </a:cubicBezTo>
                      <a:cubicBezTo>
                        <a:pt x="1877" y="970"/>
                        <a:pt x="1728" y="1393"/>
                        <a:pt x="1386" y="1575"/>
                      </a:cubicBezTo>
                      <a:lnTo>
                        <a:pt x="1238" y="1644"/>
                      </a:lnTo>
                      <a:cubicBezTo>
                        <a:pt x="1155" y="1670"/>
                        <a:pt x="1076" y="1682"/>
                        <a:pt x="1001" y="1682"/>
                      </a:cubicBezTo>
                      <a:cubicBezTo>
                        <a:pt x="330" y="1682"/>
                        <a:pt x="1" y="712"/>
                        <a:pt x="678" y="343"/>
                      </a:cubicBezTo>
                      <a:lnTo>
                        <a:pt x="758" y="297"/>
                      </a:lnTo>
                      <a:cubicBezTo>
                        <a:pt x="858" y="249"/>
                        <a:pt x="963" y="226"/>
                        <a:pt x="1067" y="226"/>
                      </a:cubicBezTo>
                      <a:close/>
                      <a:moveTo>
                        <a:pt x="1069" y="1"/>
                      </a:moveTo>
                      <a:cubicBezTo>
                        <a:pt x="933" y="1"/>
                        <a:pt x="796" y="30"/>
                        <a:pt x="667" y="92"/>
                      </a:cubicBezTo>
                      <a:lnTo>
                        <a:pt x="576" y="137"/>
                      </a:lnTo>
                      <a:lnTo>
                        <a:pt x="564" y="137"/>
                      </a:lnTo>
                      <a:cubicBezTo>
                        <a:pt x="484" y="183"/>
                        <a:pt x="416" y="251"/>
                        <a:pt x="359" y="320"/>
                      </a:cubicBezTo>
                      <a:cubicBezTo>
                        <a:pt x="370" y="320"/>
                        <a:pt x="370" y="331"/>
                        <a:pt x="370" y="331"/>
                      </a:cubicBezTo>
                      <a:cubicBezTo>
                        <a:pt x="416" y="366"/>
                        <a:pt x="416" y="423"/>
                        <a:pt x="382" y="468"/>
                      </a:cubicBezTo>
                      <a:cubicBezTo>
                        <a:pt x="210" y="719"/>
                        <a:pt x="188" y="1039"/>
                        <a:pt x="325" y="1313"/>
                      </a:cubicBezTo>
                      <a:cubicBezTo>
                        <a:pt x="450" y="1575"/>
                        <a:pt x="713" y="1758"/>
                        <a:pt x="998" y="1781"/>
                      </a:cubicBezTo>
                      <a:cubicBezTo>
                        <a:pt x="1055" y="1781"/>
                        <a:pt x="1101" y="1815"/>
                        <a:pt x="1101" y="1872"/>
                      </a:cubicBezTo>
                      <a:cubicBezTo>
                        <a:pt x="1101" y="1872"/>
                        <a:pt x="1101" y="1883"/>
                        <a:pt x="1101" y="1895"/>
                      </a:cubicBezTo>
                      <a:cubicBezTo>
                        <a:pt x="1169" y="1883"/>
                        <a:pt x="1238" y="1883"/>
                        <a:pt x="1306" y="1861"/>
                      </a:cubicBezTo>
                      <a:lnTo>
                        <a:pt x="1329" y="1849"/>
                      </a:lnTo>
                      <a:lnTo>
                        <a:pt x="1489" y="1781"/>
                      </a:lnTo>
                      <a:cubicBezTo>
                        <a:pt x="1945" y="1552"/>
                        <a:pt x="2139" y="993"/>
                        <a:pt x="1911" y="525"/>
                      </a:cubicBezTo>
                      <a:cubicBezTo>
                        <a:pt x="1747" y="190"/>
                        <a:pt x="1413" y="1"/>
                        <a:pt x="106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4" name="Google Shape;1294;p36"/>
                <p:cNvSpPr/>
                <p:nvPr/>
              </p:nvSpPr>
              <p:spPr>
                <a:xfrm>
                  <a:off x="1462614" y="855955"/>
                  <a:ext cx="108683" cy="90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53" h="2710" extrusionOk="0">
                      <a:moveTo>
                        <a:pt x="2203" y="347"/>
                      </a:moveTo>
                      <a:lnTo>
                        <a:pt x="2203" y="347"/>
                      </a:lnTo>
                      <a:cubicBezTo>
                        <a:pt x="2043" y="872"/>
                        <a:pt x="2305" y="1420"/>
                        <a:pt x="2808" y="1637"/>
                      </a:cubicBezTo>
                      <a:lnTo>
                        <a:pt x="1210" y="2413"/>
                      </a:lnTo>
                      <a:cubicBezTo>
                        <a:pt x="1093" y="2488"/>
                        <a:pt x="963" y="2524"/>
                        <a:pt x="834" y="2524"/>
                      </a:cubicBezTo>
                      <a:cubicBezTo>
                        <a:pt x="572" y="2524"/>
                        <a:pt x="317" y="2376"/>
                        <a:pt x="194" y="2116"/>
                      </a:cubicBezTo>
                      <a:cubicBezTo>
                        <a:pt x="0" y="1740"/>
                        <a:pt x="183" y="1283"/>
                        <a:pt x="582" y="1135"/>
                      </a:cubicBezTo>
                      <a:lnTo>
                        <a:pt x="2203" y="347"/>
                      </a:lnTo>
                      <a:close/>
                      <a:moveTo>
                        <a:pt x="2446" y="1"/>
                      </a:moveTo>
                      <a:cubicBezTo>
                        <a:pt x="2426" y="1"/>
                        <a:pt x="2406" y="6"/>
                        <a:pt x="2385" y="16"/>
                      </a:cubicBezTo>
                      <a:lnTo>
                        <a:pt x="491" y="941"/>
                      </a:lnTo>
                      <a:cubicBezTo>
                        <a:pt x="377" y="998"/>
                        <a:pt x="285" y="1066"/>
                        <a:pt x="206" y="1158"/>
                      </a:cubicBezTo>
                      <a:lnTo>
                        <a:pt x="217" y="1169"/>
                      </a:lnTo>
                      <a:cubicBezTo>
                        <a:pt x="251" y="1203"/>
                        <a:pt x="251" y="1272"/>
                        <a:pt x="217" y="1317"/>
                      </a:cubicBezTo>
                      <a:cubicBezTo>
                        <a:pt x="46" y="1557"/>
                        <a:pt x="23" y="1888"/>
                        <a:pt x="160" y="2151"/>
                      </a:cubicBezTo>
                      <a:cubicBezTo>
                        <a:pt x="285" y="2424"/>
                        <a:pt x="548" y="2596"/>
                        <a:pt x="845" y="2618"/>
                      </a:cubicBezTo>
                      <a:cubicBezTo>
                        <a:pt x="890" y="2630"/>
                        <a:pt x="936" y="2664"/>
                        <a:pt x="947" y="2710"/>
                      </a:cubicBezTo>
                      <a:cubicBezTo>
                        <a:pt x="1073" y="2710"/>
                        <a:pt x="1198" y="2675"/>
                        <a:pt x="1313" y="2618"/>
                      </a:cubicBezTo>
                      <a:lnTo>
                        <a:pt x="3196" y="1705"/>
                      </a:lnTo>
                      <a:cubicBezTo>
                        <a:pt x="3230" y="1683"/>
                        <a:pt x="3253" y="1637"/>
                        <a:pt x="3253" y="1603"/>
                      </a:cubicBezTo>
                      <a:lnTo>
                        <a:pt x="3218" y="1603"/>
                      </a:lnTo>
                      <a:cubicBezTo>
                        <a:pt x="2408" y="1591"/>
                        <a:pt x="1974" y="644"/>
                        <a:pt x="2511" y="28"/>
                      </a:cubicBezTo>
                      <a:cubicBezTo>
                        <a:pt x="2492" y="9"/>
                        <a:pt x="2470" y="1"/>
                        <a:pt x="244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5" name="Google Shape;1295;p36"/>
                <p:cNvSpPr/>
                <p:nvPr/>
              </p:nvSpPr>
              <p:spPr>
                <a:xfrm>
                  <a:off x="1528565" y="856858"/>
                  <a:ext cx="42731" cy="526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9" h="1576" extrusionOk="0">
                      <a:moveTo>
                        <a:pt x="537" y="1"/>
                      </a:moveTo>
                      <a:lnTo>
                        <a:pt x="537" y="1"/>
                      </a:lnTo>
                      <a:cubicBezTo>
                        <a:pt x="0" y="617"/>
                        <a:pt x="434" y="1564"/>
                        <a:pt x="1244" y="1576"/>
                      </a:cubicBezTo>
                      <a:lnTo>
                        <a:pt x="1279" y="1576"/>
                      </a:lnTo>
                      <a:cubicBezTo>
                        <a:pt x="1279" y="1564"/>
                        <a:pt x="1279" y="1553"/>
                        <a:pt x="1279" y="1553"/>
                      </a:cubicBezTo>
                      <a:cubicBezTo>
                        <a:pt x="1267" y="1507"/>
                        <a:pt x="1222" y="1462"/>
                        <a:pt x="1176" y="1462"/>
                      </a:cubicBezTo>
                      <a:cubicBezTo>
                        <a:pt x="879" y="1439"/>
                        <a:pt x="617" y="1268"/>
                        <a:pt x="491" y="994"/>
                      </a:cubicBezTo>
                      <a:cubicBezTo>
                        <a:pt x="354" y="731"/>
                        <a:pt x="377" y="400"/>
                        <a:pt x="548" y="161"/>
                      </a:cubicBezTo>
                      <a:cubicBezTo>
                        <a:pt x="582" y="115"/>
                        <a:pt x="582" y="47"/>
                        <a:pt x="548" y="12"/>
                      </a:cubicBezTo>
                      <a:cubicBezTo>
                        <a:pt x="537" y="12"/>
                        <a:pt x="537" y="1"/>
                        <a:pt x="537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6" name="Google Shape;1296;p36"/>
                <p:cNvSpPr/>
                <p:nvPr/>
              </p:nvSpPr>
              <p:spPr>
                <a:xfrm>
                  <a:off x="1268903" y="893709"/>
                  <a:ext cx="225384" cy="1477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46" h="4422" extrusionOk="0">
                      <a:moveTo>
                        <a:pt x="5695" y="347"/>
                      </a:moveTo>
                      <a:cubicBezTo>
                        <a:pt x="5536" y="872"/>
                        <a:pt x="5798" y="1431"/>
                        <a:pt x="6312" y="1637"/>
                      </a:cubicBezTo>
                      <a:lnTo>
                        <a:pt x="1176" y="4136"/>
                      </a:lnTo>
                      <a:lnTo>
                        <a:pt x="1188" y="4136"/>
                      </a:lnTo>
                      <a:cubicBezTo>
                        <a:pt x="1113" y="4173"/>
                        <a:pt x="1029" y="4191"/>
                        <a:pt x="955" y="4191"/>
                      </a:cubicBezTo>
                      <a:cubicBezTo>
                        <a:pt x="869" y="4191"/>
                        <a:pt x="796" y="4167"/>
                        <a:pt x="765" y="4125"/>
                      </a:cubicBezTo>
                      <a:cubicBezTo>
                        <a:pt x="743" y="4079"/>
                        <a:pt x="720" y="4033"/>
                        <a:pt x="708" y="3988"/>
                      </a:cubicBezTo>
                      <a:cubicBezTo>
                        <a:pt x="663" y="3839"/>
                        <a:pt x="571" y="3714"/>
                        <a:pt x="434" y="3645"/>
                      </a:cubicBezTo>
                      <a:cubicBezTo>
                        <a:pt x="309" y="3588"/>
                        <a:pt x="229" y="3463"/>
                        <a:pt x="229" y="3337"/>
                      </a:cubicBezTo>
                      <a:cubicBezTo>
                        <a:pt x="252" y="3120"/>
                        <a:pt x="377" y="2938"/>
                        <a:pt x="571" y="2846"/>
                      </a:cubicBezTo>
                      <a:lnTo>
                        <a:pt x="5695" y="347"/>
                      </a:lnTo>
                      <a:close/>
                      <a:moveTo>
                        <a:pt x="5939" y="0"/>
                      </a:moveTo>
                      <a:cubicBezTo>
                        <a:pt x="5919" y="0"/>
                        <a:pt x="5899" y="6"/>
                        <a:pt x="5878" y="16"/>
                      </a:cubicBezTo>
                      <a:lnTo>
                        <a:pt x="457" y="2652"/>
                      </a:lnTo>
                      <a:cubicBezTo>
                        <a:pt x="355" y="2710"/>
                        <a:pt x="252" y="2789"/>
                        <a:pt x="172" y="2881"/>
                      </a:cubicBezTo>
                      <a:cubicBezTo>
                        <a:pt x="183" y="2892"/>
                        <a:pt x="183" y="2904"/>
                        <a:pt x="195" y="2915"/>
                      </a:cubicBezTo>
                      <a:cubicBezTo>
                        <a:pt x="218" y="2961"/>
                        <a:pt x="206" y="3029"/>
                        <a:pt x="161" y="3063"/>
                      </a:cubicBezTo>
                      <a:cubicBezTo>
                        <a:pt x="81" y="3109"/>
                        <a:pt x="24" y="3200"/>
                        <a:pt x="1" y="3292"/>
                      </a:cubicBezTo>
                      <a:cubicBezTo>
                        <a:pt x="1" y="3303"/>
                        <a:pt x="1" y="3326"/>
                        <a:pt x="1" y="3349"/>
                      </a:cubicBezTo>
                      <a:cubicBezTo>
                        <a:pt x="35" y="3508"/>
                        <a:pt x="138" y="3645"/>
                        <a:pt x="297" y="3714"/>
                      </a:cubicBezTo>
                      <a:cubicBezTo>
                        <a:pt x="434" y="3782"/>
                        <a:pt x="526" y="3908"/>
                        <a:pt x="571" y="4056"/>
                      </a:cubicBezTo>
                      <a:cubicBezTo>
                        <a:pt x="583" y="4102"/>
                        <a:pt x="606" y="4147"/>
                        <a:pt x="628" y="4193"/>
                      </a:cubicBezTo>
                      <a:lnTo>
                        <a:pt x="674" y="4250"/>
                      </a:lnTo>
                      <a:cubicBezTo>
                        <a:pt x="715" y="4308"/>
                        <a:pt x="727" y="4324"/>
                        <a:pt x="747" y="4324"/>
                      </a:cubicBezTo>
                      <a:cubicBezTo>
                        <a:pt x="755" y="4324"/>
                        <a:pt x="764" y="4322"/>
                        <a:pt x="777" y="4319"/>
                      </a:cubicBezTo>
                      <a:cubicBezTo>
                        <a:pt x="787" y="4317"/>
                        <a:pt x="796" y="4316"/>
                        <a:pt x="806" y="4316"/>
                      </a:cubicBezTo>
                      <a:cubicBezTo>
                        <a:pt x="852" y="4316"/>
                        <a:pt x="895" y="4338"/>
                        <a:pt x="914" y="4376"/>
                      </a:cubicBezTo>
                      <a:lnTo>
                        <a:pt x="914" y="4387"/>
                      </a:lnTo>
                      <a:cubicBezTo>
                        <a:pt x="914" y="4399"/>
                        <a:pt x="925" y="4410"/>
                        <a:pt x="925" y="4421"/>
                      </a:cubicBezTo>
                      <a:lnTo>
                        <a:pt x="937" y="4421"/>
                      </a:lnTo>
                      <a:cubicBezTo>
                        <a:pt x="1051" y="4410"/>
                        <a:pt x="1176" y="4387"/>
                        <a:pt x="1279" y="4341"/>
                      </a:cubicBezTo>
                      <a:lnTo>
                        <a:pt x="6677" y="1705"/>
                      </a:lnTo>
                      <a:cubicBezTo>
                        <a:pt x="6711" y="1682"/>
                        <a:pt x="6745" y="1637"/>
                        <a:pt x="6734" y="1580"/>
                      </a:cubicBezTo>
                      <a:lnTo>
                        <a:pt x="6734" y="1580"/>
                      </a:lnTo>
                      <a:lnTo>
                        <a:pt x="6700" y="1591"/>
                      </a:lnTo>
                      <a:cubicBezTo>
                        <a:pt x="5889" y="1580"/>
                        <a:pt x="5467" y="633"/>
                        <a:pt x="6004" y="28"/>
                      </a:cubicBezTo>
                      <a:cubicBezTo>
                        <a:pt x="5985" y="9"/>
                        <a:pt x="5962" y="0"/>
                        <a:pt x="59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7" name="Google Shape;1297;p36"/>
                <p:cNvSpPr/>
                <p:nvPr/>
              </p:nvSpPr>
              <p:spPr>
                <a:xfrm>
                  <a:off x="1451154" y="894243"/>
                  <a:ext cx="42731" cy="522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9" h="1564" extrusionOk="0">
                      <a:moveTo>
                        <a:pt x="537" y="0"/>
                      </a:moveTo>
                      <a:cubicBezTo>
                        <a:pt x="1" y="605"/>
                        <a:pt x="423" y="1564"/>
                        <a:pt x="1233" y="1564"/>
                      </a:cubicBezTo>
                      <a:lnTo>
                        <a:pt x="1279" y="1564"/>
                      </a:lnTo>
                      <a:cubicBezTo>
                        <a:pt x="1268" y="1507"/>
                        <a:pt x="1233" y="1472"/>
                        <a:pt x="1176" y="1472"/>
                      </a:cubicBezTo>
                      <a:cubicBezTo>
                        <a:pt x="880" y="1438"/>
                        <a:pt x="628" y="1267"/>
                        <a:pt x="492" y="1005"/>
                      </a:cubicBezTo>
                      <a:cubicBezTo>
                        <a:pt x="366" y="731"/>
                        <a:pt x="389" y="411"/>
                        <a:pt x="560" y="160"/>
                      </a:cubicBezTo>
                      <a:cubicBezTo>
                        <a:pt x="583" y="114"/>
                        <a:pt x="583" y="57"/>
                        <a:pt x="549" y="12"/>
                      </a:cubicBezTo>
                      <a:lnTo>
                        <a:pt x="53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8" name="Google Shape;1298;p36"/>
                <p:cNvSpPr/>
                <p:nvPr/>
              </p:nvSpPr>
              <p:spPr>
                <a:xfrm>
                  <a:off x="1231918" y="698695"/>
                  <a:ext cx="107948" cy="2272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31" h="6801" extrusionOk="0">
                      <a:moveTo>
                        <a:pt x="1222" y="1037"/>
                      </a:moveTo>
                      <a:lnTo>
                        <a:pt x="1222" y="1037"/>
                      </a:lnTo>
                      <a:cubicBezTo>
                        <a:pt x="1176" y="1733"/>
                        <a:pt x="1507" y="2316"/>
                        <a:pt x="1815" y="2886"/>
                      </a:cubicBezTo>
                      <a:cubicBezTo>
                        <a:pt x="2328" y="3787"/>
                        <a:pt x="2796" y="4642"/>
                        <a:pt x="2034" y="5953"/>
                      </a:cubicBezTo>
                      <a:lnTo>
                        <a:pt x="2034" y="5953"/>
                      </a:lnTo>
                      <a:cubicBezTo>
                        <a:pt x="2107" y="5310"/>
                        <a:pt x="1802" y="4834"/>
                        <a:pt x="1484" y="4324"/>
                      </a:cubicBezTo>
                      <a:cubicBezTo>
                        <a:pt x="994" y="3548"/>
                        <a:pt x="446" y="2692"/>
                        <a:pt x="1222" y="1037"/>
                      </a:cubicBezTo>
                      <a:close/>
                      <a:moveTo>
                        <a:pt x="1607" y="0"/>
                      </a:moveTo>
                      <a:cubicBezTo>
                        <a:pt x="1575" y="0"/>
                        <a:pt x="1543" y="13"/>
                        <a:pt x="1519" y="44"/>
                      </a:cubicBezTo>
                      <a:cubicBezTo>
                        <a:pt x="1" y="2407"/>
                        <a:pt x="686" y="3491"/>
                        <a:pt x="1290" y="4461"/>
                      </a:cubicBezTo>
                      <a:cubicBezTo>
                        <a:pt x="1713" y="5123"/>
                        <a:pt x="2078" y="5705"/>
                        <a:pt x="1553" y="6641"/>
                      </a:cubicBezTo>
                      <a:cubicBezTo>
                        <a:pt x="1519" y="6698"/>
                        <a:pt x="1541" y="6755"/>
                        <a:pt x="1587" y="6789"/>
                      </a:cubicBezTo>
                      <a:cubicBezTo>
                        <a:pt x="1598" y="6800"/>
                        <a:pt x="1621" y="6800"/>
                        <a:pt x="1644" y="6800"/>
                      </a:cubicBezTo>
                      <a:cubicBezTo>
                        <a:pt x="1678" y="6800"/>
                        <a:pt x="1713" y="6789"/>
                        <a:pt x="1735" y="6766"/>
                      </a:cubicBezTo>
                      <a:cubicBezTo>
                        <a:pt x="3230" y="4940"/>
                        <a:pt x="2591" y="3788"/>
                        <a:pt x="2021" y="2772"/>
                      </a:cubicBezTo>
                      <a:cubicBezTo>
                        <a:pt x="1564" y="1973"/>
                        <a:pt x="1142" y="1209"/>
                        <a:pt x="1713" y="159"/>
                      </a:cubicBezTo>
                      <a:cubicBezTo>
                        <a:pt x="1752" y="71"/>
                        <a:pt x="1681" y="0"/>
                        <a:pt x="160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9" name="Google Shape;1299;p36"/>
                <p:cNvSpPr/>
                <p:nvPr/>
              </p:nvSpPr>
              <p:spPr>
                <a:xfrm>
                  <a:off x="1238800" y="988894"/>
                  <a:ext cx="61408" cy="605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8" h="1812" extrusionOk="0">
                      <a:moveTo>
                        <a:pt x="685" y="534"/>
                      </a:moveTo>
                      <a:cubicBezTo>
                        <a:pt x="719" y="773"/>
                        <a:pt x="879" y="968"/>
                        <a:pt x="1096" y="1059"/>
                      </a:cubicBezTo>
                      <a:cubicBezTo>
                        <a:pt x="1176" y="1104"/>
                        <a:pt x="1233" y="1184"/>
                        <a:pt x="1256" y="1287"/>
                      </a:cubicBezTo>
                      <a:cubicBezTo>
                        <a:pt x="1278" y="1356"/>
                        <a:pt x="1313" y="1413"/>
                        <a:pt x="1358" y="1470"/>
                      </a:cubicBezTo>
                      <a:lnTo>
                        <a:pt x="1392" y="1527"/>
                      </a:lnTo>
                      <a:cubicBezTo>
                        <a:pt x="1404" y="1538"/>
                        <a:pt x="1415" y="1550"/>
                        <a:pt x="1415" y="1572"/>
                      </a:cubicBezTo>
                      <a:cubicBezTo>
                        <a:pt x="1380" y="1578"/>
                        <a:pt x="1345" y="1580"/>
                        <a:pt x="1311" y="1580"/>
                      </a:cubicBezTo>
                      <a:cubicBezTo>
                        <a:pt x="1042" y="1580"/>
                        <a:pt x="795" y="1427"/>
                        <a:pt x="674" y="1184"/>
                      </a:cubicBezTo>
                      <a:cubicBezTo>
                        <a:pt x="571" y="979"/>
                        <a:pt x="571" y="739"/>
                        <a:pt x="685" y="534"/>
                      </a:cubicBezTo>
                      <a:close/>
                      <a:moveTo>
                        <a:pt x="989" y="0"/>
                      </a:moveTo>
                      <a:cubicBezTo>
                        <a:pt x="973" y="0"/>
                        <a:pt x="959" y="3"/>
                        <a:pt x="947" y="9"/>
                      </a:cubicBezTo>
                      <a:lnTo>
                        <a:pt x="902" y="32"/>
                      </a:lnTo>
                      <a:cubicBezTo>
                        <a:pt x="0" y="477"/>
                        <a:pt x="320" y="1812"/>
                        <a:pt x="1313" y="1812"/>
                      </a:cubicBezTo>
                      <a:cubicBezTo>
                        <a:pt x="1450" y="1812"/>
                        <a:pt x="1586" y="1778"/>
                        <a:pt x="1723" y="1721"/>
                      </a:cubicBezTo>
                      <a:lnTo>
                        <a:pt x="1769" y="1698"/>
                      </a:lnTo>
                      <a:cubicBezTo>
                        <a:pt x="1815" y="1675"/>
                        <a:pt x="1838" y="1618"/>
                        <a:pt x="1826" y="1572"/>
                      </a:cubicBezTo>
                      <a:cubicBezTo>
                        <a:pt x="1701" y="1572"/>
                        <a:pt x="1575" y="1515"/>
                        <a:pt x="1484" y="1424"/>
                      </a:cubicBezTo>
                      <a:cubicBezTo>
                        <a:pt x="1450" y="1367"/>
                        <a:pt x="1415" y="1298"/>
                        <a:pt x="1392" y="1230"/>
                      </a:cubicBezTo>
                      <a:cubicBezTo>
                        <a:pt x="1370" y="1139"/>
                        <a:pt x="1313" y="1059"/>
                        <a:pt x="1233" y="1002"/>
                      </a:cubicBezTo>
                      <a:cubicBezTo>
                        <a:pt x="1027" y="910"/>
                        <a:pt x="902" y="705"/>
                        <a:pt x="902" y="488"/>
                      </a:cubicBezTo>
                      <a:cubicBezTo>
                        <a:pt x="902" y="477"/>
                        <a:pt x="902" y="465"/>
                        <a:pt x="902" y="443"/>
                      </a:cubicBezTo>
                      <a:cubicBezTo>
                        <a:pt x="925" y="294"/>
                        <a:pt x="982" y="157"/>
                        <a:pt x="1073" y="43"/>
                      </a:cubicBezTo>
                      <a:cubicBezTo>
                        <a:pt x="1062" y="20"/>
                        <a:pt x="1050" y="20"/>
                        <a:pt x="1039" y="9"/>
                      </a:cubicBezTo>
                      <a:cubicBezTo>
                        <a:pt x="1022" y="3"/>
                        <a:pt x="1004" y="0"/>
                        <a:pt x="98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0" name="Google Shape;1300;p36"/>
                <p:cNvSpPr/>
                <p:nvPr/>
              </p:nvSpPr>
              <p:spPr>
                <a:xfrm>
                  <a:off x="1268903" y="989930"/>
                  <a:ext cx="7283" cy="137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" h="412" extrusionOk="0">
                      <a:moveTo>
                        <a:pt x="183" y="1"/>
                      </a:moveTo>
                      <a:cubicBezTo>
                        <a:pt x="81" y="115"/>
                        <a:pt x="24" y="263"/>
                        <a:pt x="1" y="412"/>
                      </a:cubicBezTo>
                      <a:cubicBezTo>
                        <a:pt x="24" y="320"/>
                        <a:pt x="81" y="229"/>
                        <a:pt x="161" y="183"/>
                      </a:cubicBezTo>
                      <a:cubicBezTo>
                        <a:pt x="206" y="149"/>
                        <a:pt x="218" y="81"/>
                        <a:pt x="195" y="35"/>
                      </a:cubicBezTo>
                      <a:cubicBezTo>
                        <a:pt x="195" y="24"/>
                        <a:pt x="183" y="12"/>
                        <a:pt x="183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1" name="Google Shape;1301;p36"/>
                <p:cNvSpPr/>
                <p:nvPr/>
              </p:nvSpPr>
              <p:spPr>
                <a:xfrm>
                  <a:off x="1226205" y="839083"/>
                  <a:ext cx="71731" cy="146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7" h="4391" extrusionOk="0">
                      <a:moveTo>
                        <a:pt x="1359" y="887"/>
                      </a:moveTo>
                      <a:lnTo>
                        <a:pt x="1359" y="887"/>
                      </a:lnTo>
                      <a:cubicBezTo>
                        <a:pt x="1724" y="1800"/>
                        <a:pt x="1416" y="2279"/>
                        <a:pt x="1119" y="2758"/>
                      </a:cubicBezTo>
                      <a:cubicBezTo>
                        <a:pt x="959" y="3032"/>
                        <a:pt x="777" y="3306"/>
                        <a:pt x="765" y="3637"/>
                      </a:cubicBezTo>
                      <a:cubicBezTo>
                        <a:pt x="411" y="2918"/>
                        <a:pt x="697" y="2416"/>
                        <a:pt x="982" y="1891"/>
                      </a:cubicBezTo>
                      <a:cubicBezTo>
                        <a:pt x="1153" y="1571"/>
                        <a:pt x="1324" y="1252"/>
                        <a:pt x="1359" y="887"/>
                      </a:cubicBezTo>
                      <a:close/>
                      <a:moveTo>
                        <a:pt x="1071" y="0"/>
                      </a:moveTo>
                      <a:cubicBezTo>
                        <a:pt x="1049" y="0"/>
                        <a:pt x="1026" y="6"/>
                        <a:pt x="1005" y="19"/>
                      </a:cubicBezTo>
                      <a:cubicBezTo>
                        <a:pt x="959" y="42"/>
                        <a:pt x="936" y="111"/>
                        <a:pt x="971" y="168"/>
                      </a:cubicBezTo>
                      <a:cubicBezTo>
                        <a:pt x="1313" y="807"/>
                        <a:pt x="1062" y="1263"/>
                        <a:pt x="777" y="1788"/>
                      </a:cubicBezTo>
                      <a:cubicBezTo>
                        <a:pt x="411" y="2439"/>
                        <a:pt x="1" y="3180"/>
                        <a:pt x="959" y="4356"/>
                      </a:cubicBezTo>
                      <a:cubicBezTo>
                        <a:pt x="982" y="4379"/>
                        <a:pt x="1016" y="4390"/>
                        <a:pt x="1051" y="4390"/>
                      </a:cubicBezTo>
                      <a:cubicBezTo>
                        <a:pt x="1073" y="4390"/>
                        <a:pt x="1096" y="4390"/>
                        <a:pt x="1108" y="4379"/>
                      </a:cubicBezTo>
                      <a:cubicBezTo>
                        <a:pt x="1165" y="4345"/>
                        <a:pt x="1176" y="4276"/>
                        <a:pt x="1142" y="4230"/>
                      </a:cubicBezTo>
                      <a:cubicBezTo>
                        <a:pt x="822" y="3648"/>
                        <a:pt x="1039" y="3317"/>
                        <a:pt x="1313" y="2884"/>
                      </a:cubicBezTo>
                      <a:cubicBezTo>
                        <a:pt x="1690" y="2302"/>
                        <a:pt x="2146" y="1560"/>
                        <a:pt x="1165" y="54"/>
                      </a:cubicBezTo>
                      <a:cubicBezTo>
                        <a:pt x="1143" y="18"/>
                        <a:pt x="1108" y="0"/>
                        <a:pt x="107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02" name="Google Shape;1302;p36"/>
              <p:cNvGrpSpPr/>
              <p:nvPr/>
            </p:nvGrpSpPr>
            <p:grpSpPr>
              <a:xfrm>
                <a:off x="2961007" y="788036"/>
                <a:ext cx="602788" cy="556604"/>
                <a:chOff x="1226205" y="1083210"/>
                <a:chExt cx="379805" cy="350705"/>
              </a:xfrm>
            </p:grpSpPr>
            <p:sp>
              <p:nvSpPr>
                <p:cNvPr id="1303" name="Google Shape;1303;p36"/>
                <p:cNvSpPr/>
                <p:nvPr/>
              </p:nvSpPr>
              <p:spPr>
                <a:xfrm>
                  <a:off x="1250594" y="1120730"/>
                  <a:ext cx="78580" cy="1643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2" h="4919" extrusionOk="0">
                      <a:moveTo>
                        <a:pt x="766" y="0"/>
                      </a:moveTo>
                      <a:lnTo>
                        <a:pt x="766" y="0"/>
                      </a:lnTo>
                      <a:cubicBezTo>
                        <a:pt x="1" y="1643"/>
                        <a:pt x="549" y="2511"/>
                        <a:pt x="1039" y="3287"/>
                      </a:cubicBezTo>
                      <a:cubicBezTo>
                        <a:pt x="1359" y="3789"/>
                        <a:pt x="1667" y="4280"/>
                        <a:pt x="1587" y="4919"/>
                      </a:cubicBezTo>
                      <a:cubicBezTo>
                        <a:pt x="2352" y="3606"/>
                        <a:pt x="1873" y="2750"/>
                        <a:pt x="1370" y="1837"/>
                      </a:cubicBezTo>
                      <a:cubicBezTo>
                        <a:pt x="1062" y="1278"/>
                        <a:pt x="731" y="696"/>
                        <a:pt x="76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4" name="Google Shape;1304;p36"/>
                <p:cNvSpPr/>
                <p:nvPr/>
              </p:nvSpPr>
              <p:spPr>
                <a:xfrm>
                  <a:off x="1540760" y="1241106"/>
                  <a:ext cx="60272" cy="481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4" h="1442" extrusionOk="0">
                      <a:moveTo>
                        <a:pt x="1002" y="0"/>
                      </a:moveTo>
                      <a:cubicBezTo>
                        <a:pt x="898" y="0"/>
                        <a:pt x="794" y="23"/>
                        <a:pt x="697" y="72"/>
                      </a:cubicBezTo>
                      <a:lnTo>
                        <a:pt x="605" y="106"/>
                      </a:lnTo>
                      <a:cubicBezTo>
                        <a:pt x="1" y="505"/>
                        <a:pt x="286" y="1441"/>
                        <a:pt x="1005" y="1441"/>
                      </a:cubicBezTo>
                      <a:cubicBezTo>
                        <a:pt x="1062" y="1441"/>
                        <a:pt x="1108" y="1430"/>
                        <a:pt x="1165" y="1418"/>
                      </a:cubicBezTo>
                      <a:lnTo>
                        <a:pt x="1313" y="1350"/>
                      </a:lnTo>
                      <a:cubicBezTo>
                        <a:pt x="1655" y="1167"/>
                        <a:pt x="1804" y="745"/>
                        <a:pt x="1633" y="391"/>
                      </a:cubicBezTo>
                      <a:lnTo>
                        <a:pt x="1644" y="391"/>
                      </a:lnTo>
                      <a:cubicBezTo>
                        <a:pt x="1521" y="146"/>
                        <a:pt x="1264" y="0"/>
                        <a:pt x="10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5" name="Google Shape;1305;p36"/>
                <p:cNvSpPr/>
                <p:nvPr/>
              </p:nvSpPr>
              <p:spPr>
                <a:xfrm>
                  <a:off x="1280363" y="1293059"/>
                  <a:ext cx="202866" cy="127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2" h="3830" extrusionOk="0">
                      <a:moveTo>
                        <a:pt x="5455" y="0"/>
                      </a:moveTo>
                      <a:lnTo>
                        <a:pt x="331" y="2500"/>
                      </a:lnTo>
                      <a:cubicBezTo>
                        <a:pt x="137" y="2591"/>
                        <a:pt x="12" y="2773"/>
                        <a:pt x="0" y="2990"/>
                      </a:cubicBezTo>
                      <a:cubicBezTo>
                        <a:pt x="0" y="3116"/>
                        <a:pt x="69" y="3241"/>
                        <a:pt x="194" y="3298"/>
                      </a:cubicBezTo>
                      <a:cubicBezTo>
                        <a:pt x="331" y="3367"/>
                        <a:pt x="422" y="3492"/>
                        <a:pt x="468" y="3641"/>
                      </a:cubicBezTo>
                      <a:cubicBezTo>
                        <a:pt x="479" y="3686"/>
                        <a:pt x="502" y="3732"/>
                        <a:pt x="525" y="3778"/>
                      </a:cubicBezTo>
                      <a:cubicBezTo>
                        <a:pt x="559" y="3812"/>
                        <a:pt x="628" y="3829"/>
                        <a:pt x="708" y="3829"/>
                      </a:cubicBezTo>
                      <a:cubicBezTo>
                        <a:pt x="788" y="3829"/>
                        <a:pt x="879" y="3812"/>
                        <a:pt x="959" y="3778"/>
                      </a:cubicBezTo>
                      <a:lnTo>
                        <a:pt x="6071" y="1279"/>
                      </a:lnTo>
                      <a:cubicBezTo>
                        <a:pt x="5832" y="1176"/>
                        <a:pt x="5638" y="993"/>
                        <a:pt x="5524" y="765"/>
                      </a:cubicBezTo>
                      <a:cubicBezTo>
                        <a:pt x="5444" y="617"/>
                        <a:pt x="5410" y="457"/>
                        <a:pt x="5410" y="297"/>
                      </a:cubicBezTo>
                      <a:cubicBezTo>
                        <a:pt x="5410" y="194"/>
                        <a:pt x="5421" y="92"/>
                        <a:pt x="545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6" name="Google Shape;1306;p36"/>
                <p:cNvSpPr/>
                <p:nvPr/>
              </p:nvSpPr>
              <p:spPr>
                <a:xfrm>
                  <a:off x="1540760" y="1230615"/>
                  <a:ext cx="65250" cy="632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3" h="1893" extrusionOk="0">
                      <a:moveTo>
                        <a:pt x="881" y="228"/>
                      </a:moveTo>
                      <a:cubicBezTo>
                        <a:pt x="960" y="228"/>
                        <a:pt x="1041" y="242"/>
                        <a:pt x="1119" y="272"/>
                      </a:cubicBezTo>
                      <a:cubicBezTo>
                        <a:pt x="1701" y="477"/>
                        <a:pt x="1758" y="1287"/>
                        <a:pt x="1199" y="1573"/>
                      </a:cubicBezTo>
                      <a:lnTo>
                        <a:pt x="1051" y="1653"/>
                      </a:lnTo>
                      <a:cubicBezTo>
                        <a:pt x="994" y="1664"/>
                        <a:pt x="936" y="1664"/>
                        <a:pt x="879" y="1664"/>
                      </a:cubicBezTo>
                      <a:cubicBezTo>
                        <a:pt x="605" y="1664"/>
                        <a:pt x="354" y="1504"/>
                        <a:pt x="240" y="1265"/>
                      </a:cubicBezTo>
                      <a:cubicBezTo>
                        <a:pt x="69" y="934"/>
                        <a:pt x="183" y="534"/>
                        <a:pt x="491" y="340"/>
                      </a:cubicBezTo>
                      <a:lnTo>
                        <a:pt x="571" y="306"/>
                      </a:lnTo>
                      <a:cubicBezTo>
                        <a:pt x="669" y="254"/>
                        <a:pt x="774" y="228"/>
                        <a:pt x="881" y="228"/>
                      </a:cubicBezTo>
                      <a:close/>
                      <a:moveTo>
                        <a:pt x="875" y="0"/>
                      </a:moveTo>
                      <a:cubicBezTo>
                        <a:pt x="742" y="0"/>
                        <a:pt x="607" y="29"/>
                        <a:pt x="480" y="89"/>
                      </a:cubicBezTo>
                      <a:lnTo>
                        <a:pt x="389" y="135"/>
                      </a:lnTo>
                      <a:lnTo>
                        <a:pt x="377" y="146"/>
                      </a:lnTo>
                      <a:cubicBezTo>
                        <a:pt x="297" y="192"/>
                        <a:pt x="229" y="249"/>
                        <a:pt x="172" y="317"/>
                      </a:cubicBezTo>
                      <a:lnTo>
                        <a:pt x="183" y="329"/>
                      </a:lnTo>
                      <a:cubicBezTo>
                        <a:pt x="229" y="363"/>
                        <a:pt x="229" y="431"/>
                        <a:pt x="195" y="477"/>
                      </a:cubicBezTo>
                      <a:cubicBezTo>
                        <a:pt x="23" y="717"/>
                        <a:pt x="1" y="1048"/>
                        <a:pt x="138" y="1310"/>
                      </a:cubicBezTo>
                      <a:cubicBezTo>
                        <a:pt x="195" y="1447"/>
                        <a:pt x="297" y="1561"/>
                        <a:pt x="411" y="1641"/>
                      </a:cubicBezTo>
                      <a:cubicBezTo>
                        <a:pt x="537" y="1721"/>
                        <a:pt x="674" y="1767"/>
                        <a:pt x="811" y="1778"/>
                      </a:cubicBezTo>
                      <a:cubicBezTo>
                        <a:pt x="868" y="1789"/>
                        <a:pt x="914" y="1824"/>
                        <a:pt x="914" y="1869"/>
                      </a:cubicBezTo>
                      <a:cubicBezTo>
                        <a:pt x="914" y="1881"/>
                        <a:pt x="914" y="1881"/>
                        <a:pt x="914" y="1892"/>
                      </a:cubicBezTo>
                      <a:cubicBezTo>
                        <a:pt x="982" y="1892"/>
                        <a:pt x="1051" y="1881"/>
                        <a:pt x="1119" y="1858"/>
                      </a:cubicBezTo>
                      <a:lnTo>
                        <a:pt x="1142" y="1858"/>
                      </a:lnTo>
                      <a:lnTo>
                        <a:pt x="1302" y="1778"/>
                      </a:lnTo>
                      <a:cubicBezTo>
                        <a:pt x="1758" y="1550"/>
                        <a:pt x="1952" y="991"/>
                        <a:pt x="1724" y="523"/>
                      </a:cubicBezTo>
                      <a:cubicBezTo>
                        <a:pt x="1559" y="193"/>
                        <a:pt x="1222" y="0"/>
                        <a:pt x="87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7" name="Google Shape;1307;p36"/>
                <p:cNvSpPr/>
                <p:nvPr/>
              </p:nvSpPr>
              <p:spPr>
                <a:xfrm>
                  <a:off x="1460810" y="1240037"/>
                  <a:ext cx="110487" cy="911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7" h="2729" extrusionOk="0">
                      <a:moveTo>
                        <a:pt x="2257" y="366"/>
                      </a:moveTo>
                      <a:lnTo>
                        <a:pt x="2257" y="366"/>
                      </a:lnTo>
                      <a:cubicBezTo>
                        <a:pt x="2097" y="880"/>
                        <a:pt x="2359" y="1439"/>
                        <a:pt x="2862" y="1644"/>
                      </a:cubicBezTo>
                      <a:lnTo>
                        <a:pt x="1264" y="2432"/>
                      </a:lnTo>
                      <a:lnTo>
                        <a:pt x="1264" y="2420"/>
                      </a:lnTo>
                      <a:cubicBezTo>
                        <a:pt x="1172" y="2455"/>
                        <a:pt x="1083" y="2470"/>
                        <a:pt x="999" y="2470"/>
                      </a:cubicBezTo>
                      <a:cubicBezTo>
                        <a:pt x="355" y="2470"/>
                        <a:pt x="0" y="1557"/>
                        <a:pt x="636" y="1154"/>
                      </a:cubicBezTo>
                      <a:lnTo>
                        <a:pt x="2257" y="366"/>
                      </a:lnTo>
                      <a:close/>
                      <a:moveTo>
                        <a:pt x="2487" y="1"/>
                      </a:moveTo>
                      <a:cubicBezTo>
                        <a:pt x="2472" y="1"/>
                        <a:pt x="2455" y="4"/>
                        <a:pt x="2439" y="12"/>
                      </a:cubicBezTo>
                      <a:lnTo>
                        <a:pt x="545" y="948"/>
                      </a:lnTo>
                      <a:cubicBezTo>
                        <a:pt x="431" y="994"/>
                        <a:pt x="339" y="1074"/>
                        <a:pt x="260" y="1154"/>
                      </a:cubicBezTo>
                      <a:lnTo>
                        <a:pt x="271" y="1177"/>
                      </a:lnTo>
                      <a:cubicBezTo>
                        <a:pt x="305" y="1211"/>
                        <a:pt x="305" y="1268"/>
                        <a:pt x="282" y="1313"/>
                      </a:cubicBezTo>
                      <a:cubicBezTo>
                        <a:pt x="100" y="1565"/>
                        <a:pt x="77" y="1895"/>
                        <a:pt x="203" y="2169"/>
                      </a:cubicBezTo>
                      <a:cubicBezTo>
                        <a:pt x="271" y="2295"/>
                        <a:pt x="374" y="2409"/>
                        <a:pt x="488" y="2489"/>
                      </a:cubicBezTo>
                      <a:cubicBezTo>
                        <a:pt x="613" y="2580"/>
                        <a:pt x="750" y="2626"/>
                        <a:pt x="899" y="2637"/>
                      </a:cubicBezTo>
                      <a:cubicBezTo>
                        <a:pt x="944" y="2637"/>
                        <a:pt x="990" y="2672"/>
                        <a:pt x="1001" y="2729"/>
                      </a:cubicBezTo>
                      <a:cubicBezTo>
                        <a:pt x="1127" y="2717"/>
                        <a:pt x="1252" y="2694"/>
                        <a:pt x="1367" y="2637"/>
                      </a:cubicBezTo>
                      <a:lnTo>
                        <a:pt x="3250" y="1713"/>
                      </a:lnTo>
                      <a:cubicBezTo>
                        <a:pt x="3284" y="1690"/>
                        <a:pt x="3307" y="1656"/>
                        <a:pt x="3307" y="1610"/>
                      </a:cubicBezTo>
                      <a:lnTo>
                        <a:pt x="3284" y="1599"/>
                      </a:lnTo>
                      <a:cubicBezTo>
                        <a:pt x="2462" y="1599"/>
                        <a:pt x="2028" y="640"/>
                        <a:pt x="2565" y="35"/>
                      </a:cubicBezTo>
                      <a:cubicBezTo>
                        <a:pt x="2543" y="13"/>
                        <a:pt x="2516" y="1"/>
                        <a:pt x="248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8" name="Google Shape;1308;p36"/>
                <p:cNvSpPr/>
                <p:nvPr/>
              </p:nvSpPr>
              <p:spPr>
                <a:xfrm>
                  <a:off x="1528565" y="1241574"/>
                  <a:ext cx="42731" cy="52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9" h="1565" extrusionOk="0">
                      <a:moveTo>
                        <a:pt x="537" y="1"/>
                      </a:moveTo>
                      <a:cubicBezTo>
                        <a:pt x="0" y="606"/>
                        <a:pt x="434" y="1564"/>
                        <a:pt x="1244" y="1564"/>
                      </a:cubicBezTo>
                      <a:lnTo>
                        <a:pt x="1279" y="1564"/>
                      </a:lnTo>
                      <a:cubicBezTo>
                        <a:pt x="1279" y="1553"/>
                        <a:pt x="1279" y="1553"/>
                        <a:pt x="1279" y="1541"/>
                      </a:cubicBezTo>
                      <a:cubicBezTo>
                        <a:pt x="1267" y="1496"/>
                        <a:pt x="1222" y="1461"/>
                        <a:pt x="1176" y="1461"/>
                      </a:cubicBezTo>
                      <a:cubicBezTo>
                        <a:pt x="1028" y="1450"/>
                        <a:pt x="891" y="1393"/>
                        <a:pt x="765" y="1313"/>
                      </a:cubicBezTo>
                      <a:cubicBezTo>
                        <a:pt x="651" y="1233"/>
                        <a:pt x="548" y="1119"/>
                        <a:pt x="491" y="994"/>
                      </a:cubicBezTo>
                      <a:cubicBezTo>
                        <a:pt x="354" y="720"/>
                        <a:pt x="377" y="400"/>
                        <a:pt x="548" y="149"/>
                      </a:cubicBezTo>
                      <a:cubicBezTo>
                        <a:pt x="582" y="103"/>
                        <a:pt x="582" y="46"/>
                        <a:pt x="548" y="12"/>
                      </a:cubicBezTo>
                      <a:lnTo>
                        <a:pt x="537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9" name="Google Shape;1309;p36"/>
                <p:cNvSpPr/>
                <p:nvPr/>
              </p:nvSpPr>
              <p:spPr>
                <a:xfrm>
                  <a:off x="1268535" y="1278158"/>
                  <a:ext cx="225751" cy="147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7" h="4418" extrusionOk="0">
                      <a:moveTo>
                        <a:pt x="5706" y="355"/>
                      </a:moveTo>
                      <a:lnTo>
                        <a:pt x="5706" y="355"/>
                      </a:lnTo>
                      <a:cubicBezTo>
                        <a:pt x="5547" y="869"/>
                        <a:pt x="5809" y="1428"/>
                        <a:pt x="6323" y="1633"/>
                      </a:cubicBezTo>
                      <a:lnTo>
                        <a:pt x="1187" y="4132"/>
                      </a:lnTo>
                      <a:lnTo>
                        <a:pt x="1199" y="4132"/>
                      </a:lnTo>
                      <a:cubicBezTo>
                        <a:pt x="1121" y="4171"/>
                        <a:pt x="1034" y="4191"/>
                        <a:pt x="957" y="4191"/>
                      </a:cubicBezTo>
                      <a:cubicBezTo>
                        <a:pt x="875" y="4191"/>
                        <a:pt x="806" y="4168"/>
                        <a:pt x="776" y="4121"/>
                      </a:cubicBezTo>
                      <a:cubicBezTo>
                        <a:pt x="754" y="4087"/>
                        <a:pt x="731" y="4041"/>
                        <a:pt x="719" y="3996"/>
                      </a:cubicBezTo>
                      <a:cubicBezTo>
                        <a:pt x="674" y="3847"/>
                        <a:pt x="582" y="3722"/>
                        <a:pt x="445" y="3642"/>
                      </a:cubicBezTo>
                      <a:cubicBezTo>
                        <a:pt x="320" y="3596"/>
                        <a:pt x="240" y="3471"/>
                        <a:pt x="240" y="3334"/>
                      </a:cubicBezTo>
                      <a:cubicBezTo>
                        <a:pt x="263" y="3128"/>
                        <a:pt x="388" y="2946"/>
                        <a:pt x="582" y="2854"/>
                      </a:cubicBezTo>
                      <a:lnTo>
                        <a:pt x="5706" y="355"/>
                      </a:lnTo>
                      <a:close/>
                      <a:moveTo>
                        <a:pt x="5941" y="0"/>
                      </a:moveTo>
                      <a:cubicBezTo>
                        <a:pt x="5924" y="0"/>
                        <a:pt x="5906" y="4"/>
                        <a:pt x="5889" y="13"/>
                      </a:cubicBezTo>
                      <a:lnTo>
                        <a:pt x="468" y="2660"/>
                      </a:lnTo>
                      <a:cubicBezTo>
                        <a:pt x="366" y="2706"/>
                        <a:pt x="263" y="2786"/>
                        <a:pt x="183" y="2877"/>
                      </a:cubicBezTo>
                      <a:cubicBezTo>
                        <a:pt x="194" y="2889"/>
                        <a:pt x="206" y="2900"/>
                        <a:pt x="206" y="2911"/>
                      </a:cubicBezTo>
                      <a:cubicBezTo>
                        <a:pt x="229" y="2957"/>
                        <a:pt x="217" y="3025"/>
                        <a:pt x="172" y="3060"/>
                      </a:cubicBezTo>
                      <a:cubicBezTo>
                        <a:pt x="69" y="3117"/>
                        <a:pt x="0" y="3231"/>
                        <a:pt x="12" y="3345"/>
                      </a:cubicBezTo>
                      <a:cubicBezTo>
                        <a:pt x="35" y="3516"/>
                        <a:pt x="149" y="3653"/>
                        <a:pt x="308" y="3710"/>
                      </a:cubicBezTo>
                      <a:cubicBezTo>
                        <a:pt x="445" y="3790"/>
                        <a:pt x="537" y="3916"/>
                        <a:pt x="582" y="4064"/>
                      </a:cubicBezTo>
                      <a:cubicBezTo>
                        <a:pt x="594" y="4110"/>
                        <a:pt x="617" y="4155"/>
                        <a:pt x="639" y="4190"/>
                      </a:cubicBezTo>
                      <a:cubicBezTo>
                        <a:pt x="651" y="4212"/>
                        <a:pt x="674" y="4235"/>
                        <a:pt x="685" y="4247"/>
                      </a:cubicBezTo>
                      <a:cubicBezTo>
                        <a:pt x="727" y="4314"/>
                        <a:pt x="738" y="4332"/>
                        <a:pt x="760" y="4332"/>
                      </a:cubicBezTo>
                      <a:cubicBezTo>
                        <a:pt x="767" y="4332"/>
                        <a:pt x="776" y="4329"/>
                        <a:pt x="788" y="4326"/>
                      </a:cubicBezTo>
                      <a:cubicBezTo>
                        <a:pt x="803" y="4321"/>
                        <a:pt x="817" y="4318"/>
                        <a:pt x="831" y="4318"/>
                      </a:cubicBezTo>
                      <a:cubicBezTo>
                        <a:pt x="872" y="4318"/>
                        <a:pt x="908" y="4341"/>
                        <a:pt x="925" y="4384"/>
                      </a:cubicBezTo>
                      <a:cubicBezTo>
                        <a:pt x="925" y="4395"/>
                        <a:pt x="936" y="4406"/>
                        <a:pt x="936" y="4418"/>
                      </a:cubicBezTo>
                      <a:lnTo>
                        <a:pt x="948" y="4418"/>
                      </a:lnTo>
                      <a:cubicBezTo>
                        <a:pt x="1062" y="4418"/>
                        <a:pt x="1187" y="4384"/>
                        <a:pt x="1290" y="4338"/>
                      </a:cubicBezTo>
                      <a:lnTo>
                        <a:pt x="6688" y="1702"/>
                      </a:lnTo>
                      <a:cubicBezTo>
                        <a:pt x="6722" y="1679"/>
                        <a:pt x="6756" y="1633"/>
                        <a:pt x="6745" y="1588"/>
                      </a:cubicBezTo>
                      <a:lnTo>
                        <a:pt x="6711" y="1588"/>
                      </a:lnTo>
                      <a:cubicBezTo>
                        <a:pt x="5900" y="1588"/>
                        <a:pt x="5478" y="629"/>
                        <a:pt x="6015" y="24"/>
                      </a:cubicBezTo>
                      <a:cubicBezTo>
                        <a:pt x="5993" y="10"/>
                        <a:pt x="5968" y="0"/>
                        <a:pt x="594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0" name="Google Shape;1310;p36"/>
                <p:cNvSpPr/>
                <p:nvPr/>
              </p:nvSpPr>
              <p:spPr>
                <a:xfrm>
                  <a:off x="1451154" y="1278559"/>
                  <a:ext cx="42731" cy="52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9" h="1565" extrusionOk="0">
                      <a:moveTo>
                        <a:pt x="537" y="1"/>
                      </a:moveTo>
                      <a:cubicBezTo>
                        <a:pt x="1" y="606"/>
                        <a:pt x="423" y="1564"/>
                        <a:pt x="1233" y="1564"/>
                      </a:cubicBezTo>
                      <a:lnTo>
                        <a:pt x="1279" y="1564"/>
                      </a:lnTo>
                      <a:cubicBezTo>
                        <a:pt x="1279" y="1519"/>
                        <a:pt x="1233" y="1473"/>
                        <a:pt x="1188" y="1473"/>
                      </a:cubicBezTo>
                      <a:cubicBezTo>
                        <a:pt x="1039" y="1461"/>
                        <a:pt x="902" y="1404"/>
                        <a:pt x="777" y="1324"/>
                      </a:cubicBezTo>
                      <a:cubicBezTo>
                        <a:pt x="651" y="1245"/>
                        <a:pt x="560" y="1130"/>
                        <a:pt x="492" y="1005"/>
                      </a:cubicBezTo>
                      <a:cubicBezTo>
                        <a:pt x="366" y="731"/>
                        <a:pt x="389" y="412"/>
                        <a:pt x="560" y="160"/>
                      </a:cubicBezTo>
                      <a:cubicBezTo>
                        <a:pt x="583" y="115"/>
                        <a:pt x="583" y="58"/>
                        <a:pt x="549" y="24"/>
                      </a:cubicBezTo>
                      <a:lnTo>
                        <a:pt x="537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1" name="Google Shape;1311;p36"/>
                <p:cNvSpPr/>
                <p:nvPr/>
              </p:nvSpPr>
              <p:spPr>
                <a:xfrm>
                  <a:off x="1231918" y="1083210"/>
                  <a:ext cx="107948" cy="227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31" h="6807" extrusionOk="0">
                      <a:moveTo>
                        <a:pt x="1222" y="1043"/>
                      </a:moveTo>
                      <a:lnTo>
                        <a:pt x="1222" y="1043"/>
                      </a:lnTo>
                      <a:cubicBezTo>
                        <a:pt x="1176" y="1728"/>
                        <a:pt x="1507" y="2310"/>
                        <a:pt x="1815" y="2881"/>
                      </a:cubicBezTo>
                      <a:cubicBezTo>
                        <a:pt x="2329" y="3782"/>
                        <a:pt x="2797" y="4638"/>
                        <a:pt x="2032" y="5950"/>
                      </a:cubicBezTo>
                      <a:cubicBezTo>
                        <a:pt x="2112" y="5323"/>
                        <a:pt x="1804" y="4832"/>
                        <a:pt x="1484" y="4318"/>
                      </a:cubicBezTo>
                      <a:cubicBezTo>
                        <a:pt x="994" y="3554"/>
                        <a:pt x="446" y="2687"/>
                        <a:pt x="1222" y="1043"/>
                      </a:cubicBezTo>
                      <a:close/>
                      <a:moveTo>
                        <a:pt x="1608" y="1"/>
                      </a:moveTo>
                      <a:cubicBezTo>
                        <a:pt x="1576" y="1"/>
                        <a:pt x="1543" y="16"/>
                        <a:pt x="1519" y="50"/>
                      </a:cubicBezTo>
                      <a:cubicBezTo>
                        <a:pt x="1" y="2413"/>
                        <a:pt x="686" y="3497"/>
                        <a:pt x="1290" y="4455"/>
                      </a:cubicBezTo>
                      <a:cubicBezTo>
                        <a:pt x="1713" y="5129"/>
                        <a:pt x="2078" y="5699"/>
                        <a:pt x="1553" y="6647"/>
                      </a:cubicBezTo>
                      <a:cubicBezTo>
                        <a:pt x="1519" y="6692"/>
                        <a:pt x="1541" y="6749"/>
                        <a:pt x="1587" y="6783"/>
                      </a:cubicBezTo>
                      <a:cubicBezTo>
                        <a:pt x="1598" y="6795"/>
                        <a:pt x="1621" y="6806"/>
                        <a:pt x="1644" y="6806"/>
                      </a:cubicBezTo>
                      <a:cubicBezTo>
                        <a:pt x="1678" y="6806"/>
                        <a:pt x="1713" y="6795"/>
                        <a:pt x="1735" y="6761"/>
                      </a:cubicBezTo>
                      <a:cubicBezTo>
                        <a:pt x="3230" y="4946"/>
                        <a:pt x="2591" y="3782"/>
                        <a:pt x="2021" y="2766"/>
                      </a:cubicBezTo>
                      <a:cubicBezTo>
                        <a:pt x="1564" y="1968"/>
                        <a:pt x="1142" y="1203"/>
                        <a:pt x="1713" y="164"/>
                      </a:cubicBezTo>
                      <a:cubicBezTo>
                        <a:pt x="1752" y="77"/>
                        <a:pt x="1682" y="1"/>
                        <a:pt x="160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2" name="Google Shape;1312;p36"/>
                <p:cNvSpPr/>
                <p:nvPr/>
              </p:nvSpPr>
              <p:spPr>
                <a:xfrm>
                  <a:off x="1246785" y="1373209"/>
                  <a:ext cx="53423" cy="607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9" h="1817" extrusionOk="0">
                      <a:moveTo>
                        <a:pt x="446" y="546"/>
                      </a:moveTo>
                      <a:lnTo>
                        <a:pt x="446" y="546"/>
                      </a:lnTo>
                      <a:cubicBezTo>
                        <a:pt x="480" y="774"/>
                        <a:pt x="640" y="968"/>
                        <a:pt x="857" y="1059"/>
                      </a:cubicBezTo>
                      <a:cubicBezTo>
                        <a:pt x="937" y="1116"/>
                        <a:pt x="994" y="1196"/>
                        <a:pt x="1017" y="1287"/>
                      </a:cubicBezTo>
                      <a:cubicBezTo>
                        <a:pt x="1039" y="1356"/>
                        <a:pt x="1074" y="1424"/>
                        <a:pt x="1119" y="1481"/>
                      </a:cubicBezTo>
                      <a:lnTo>
                        <a:pt x="1153" y="1527"/>
                      </a:lnTo>
                      <a:lnTo>
                        <a:pt x="1176" y="1573"/>
                      </a:lnTo>
                      <a:cubicBezTo>
                        <a:pt x="1141" y="1578"/>
                        <a:pt x="1107" y="1580"/>
                        <a:pt x="1073" y="1580"/>
                      </a:cubicBezTo>
                      <a:cubicBezTo>
                        <a:pt x="555" y="1580"/>
                        <a:pt x="189" y="1028"/>
                        <a:pt x="446" y="546"/>
                      </a:cubicBezTo>
                      <a:close/>
                      <a:moveTo>
                        <a:pt x="750" y="1"/>
                      </a:moveTo>
                      <a:cubicBezTo>
                        <a:pt x="734" y="1"/>
                        <a:pt x="720" y="4"/>
                        <a:pt x="708" y="9"/>
                      </a:cubicBezTo>
                      <a:lnTo>
                        <a:pt x="663" y="44"/>
                      </a:lnTo>
                      <a:cubicBezTo>
                        <a:pt x="195" y="260"/>
                        <a:pt x="1" y="831"/>
                        <a:pt x="229" y="1287"/>
                      </a:cubicBezTo>
                      <a:cubicBezTo>
                        <a:pt x="392" y="1622"/>
                        <a:pt x="725" y="1817"/>
                        <a:pt x="1073" y="1817"/>
                      </a:cubicBezTo>
                      <a:cubicBezTo>
                        <a:pt x="1211" y="1817"/>
                        <a:pt x="1351" y="1786"/>
                        <a:pt x="1484" y="1721"/>
                      </a:cubicBezTo>
                      <a:lnTo>
                        <a:pt x="1530" y="1698"/>
                      </a:lnTo>
                      <a:cubicBezTo>
                        <a:pt x="1576" y="1675"/>
                        <a:pt x="1599" y="1618"/>
                        <a:pt x="1587" y="1573"/>
                      </a:cubicBezTo>
                      <a:lnTo>
                        <a:pt x="1587" y="1573"/>
                      </a:lnTo>
                      <a:cubicBezTo>
                        <a:pt x="1577" y="1574"/>
                        <a:pt x="1566" y="1574"/>
                        <a:pt x="1555" y="1574"/>
                      </a:cubicBezTo>
                      <a:cubicBezTo>
                        <a:pt x="1441" y="1574"/>
                        <a:pt x="1328" y="1518"/>
                        <a:pt x="1245" y="1424"/>
                      </a:cubicBezTo>
                      <a:cubicBezTo>
                        <a:pt x="1211" y="1367"/>
                        <a:pt x="1176" y="1299"/>
                        <a:pt x="1153" y="1230"/>
                      </a:cubicBezTo>
                      <a:cubicBezTo>
                        <a:pt x="1131" y="1139"/>
                        <a:pt x="1074" y="1059"/>
                        <a:pt x="994" y="1014"/>
                      </a:cubicBezTo>
                      <a:cubicBezTo>
                        <a:pt x="788" y="911"/>
                        <a:pt x="663" y="717"/>
                        <a:pt x="663" y="500"/>
                      </a:cubicBezTo>
                      <a:cubicBezTo>
                        <a:pt x="663" y="477"/>
                        <a:pt x="663" y="466"/>
                        <a:pt x="663" y="454"/>
                      </a:cubicBezTo>
                      <a:cubicBezTo>
                        <a:pt x="686" y="295"/>
                        <a:pt x="743" y="158"/>
                        <a:pt x="834" y="44"/>
                      </a:cubicBezTo>
                      <a:cubicBezTo>
                        <a:pt x="823" y="32"/>
                        <a:pt x="811" y="21"/>
                        <a:pt x="800" y="9"/>
                      </a:cubicBezTo>
                      <a:cubicBezTo>
                        <a:pt x="783" y="4"/>
                        <a:pt x="765" y="1"/>
                        <a:pt x="75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3" name="Google Shape;1313;p36"/>
                <p:cNvSpPr/>
                <p:nvPr/>
              </p:nvSpPr>
              <p:spPr>
                <a:xfrm>
                  <a:off x="1268903" y="1389914"/>
                  <a:ext cx="30938" cy="35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6" h="1075" extrusionOk="0">
                      <a:moveTo>
                        <a:pt x="1" y="0"/>
                      </a:moveTo>
                      <a:cubicBezTo>
                        <a:pt x="1" y="4"/>
                        <a:pt x="1" y="7"/>
                        <a:pt x="1" y="11"/>
                      </a:cubicBezTo>
                      <a:cubicBezTo>
                        <a:pt x="1" y="12"/>
                        <a:pt x="1" y="12"/>
                        <a:pt x="1" y="12"/>
                      </a:cubicBezTo>
                      <a:lnTo>
                        <a:pt x="1" y="12"/>
                      </a:lnTo>
                      <a:cubicBezTo>
                        <a:pt x="1" y="8"/>
                        <a:pt x="1" y="4"/>
                        <a:pt x="1" y="0"/>
                      </a:cubicBezTo>
                      <a:close/>
                      <a:moveTo>
                        <a:pt x="1" y="12"/>
                      </a:moveTo>
                      <a:lnTo>
                        <a:pt x="1" y="12"/>
                      </a:lnTo>
                      <a:cubicBezTo>
                        <a:pt x="6" y="225"/>
                        <a:pt x="130" y="424"/>
                        <a:pt x="320" y="514"/>
                      </a:cubicBezTo>
                      <a:cubicBezTo>
                        <a:pt x="400" y="559"/>
                        <a:pt x="469" y="639"/>
                        <a:pt x="491" y="742"/>
                      </a:cubicBezTo>
                      <a:cubicBezTo>
                        <a:pt x="503" y="810"/>
                        <a:pt x="537" y="867"/>
                        <a:pt x="583" y="936"/>
                      </a:cubicBezTo>
                      <a:cubicBezTo>
                        <a:pt x="666" y="1019"/>
                        <a:pt x="778" y="1074"/>
                        <a:pt x="893" y="1074"/>
                      </a:cubicBezTo>
                      <a:cubicBezTo>
                        <a:pt x="904" y="1074"/>
                        <a:pt x="914" y="1074"/>
                        <a:pt x="925" y="1073"/>
                      </a:cubicBezTo>
                      <a:cubicBezTo>
                        <a:pt x="925" y="1061"/>
                        <a:pt x="925" y="1050"/>
                        <a:pt x="914" y="1039"/>
                      </a:cubicBezTo>
                      <a:cubicBezTo>
                        <a:pt x="895" y="1001"/>
                        <a:pt x="852" y="979"/>
                        <a:pt x="806" y="979"/>
                      </a:cubicBezTo>
                      <a:cubicBezTo>
                        <a:pt x="796" y="979"/>
                        <a:pt x="787" y="980"/>
                        <a:pt x="777" y="981"/>
                      </a:cubicBezTo>
                      <a:cubicBezTo>
                        <a:pt x="764" y="985"/>
                        <a:pt x="755" y="987"/>
                        <a:pt x="747" y="987"/>
                      </a:cubicBezTo>
                      <a:cubicBezTo>
                        <a:pt x="727" y="987"/>
                        <a:pt x="715" y="971"/>
                        <a:pt x="674" y="913"/>
                      </a:cubicBezTo>
                      <a:cubicBezTo>
                        <a:pt x="651" y="890"/>
                        <a:pt x="640" y="879"/>
                        <a:pt x="628" y="856"/>
                      </a:cubicBezTo>
                      <a:cubicBezTo>
                        <a:pt x="594" y="810"/>
                        <a:pt x="571" y="765"/>
                        <a:pt x="560" y="719"/>
                      </a:cubicBezTo>
                      <a:cubicBezTo>
                        <a:pt x="526" y="571"/>
                        <a:pt x="423" y="445"/>
                        <a:pt x="297" y="377"/>
                      </a:cubicBezTo>
                      <a:cubicBezTo>
                        <a:pt x="138" y="308"/>
                        <a:pt x="24" y="172"/>
                        <a:pt x="1" y="1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4" name="Google Shape;1314;p36"/>
                <p:cNvSpPr/>
                <p:nvPr/>
              </p:nvSpPr>
              <p:spPr>
                <a:xfrm>
                  <a:off x="1268903" y="1374646"/>
                  <a:ext cx="7283" cy="133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" h="400" extrusionOk="0">
                      <a:moveTo>
                        <a:pt x="172" y="1"/>
                      </a:moveTo>
                      <a:cubicBezTo>
                        <a:pt x="81" y="115"/>
                        <a:pt x="24" y="252"/>
                        <a:pt x="1" y="400"/>
                      </a:cubicBezTo>
                      <a:cubicBezTo>
                        <a:pt x="24" y="309"/>
                        <a:pt x="81" y="229"/>
                        <a:pt x="161" y="172"/>
                      </a:cubicBezTo>
                      <a:cubicBezTo>
                        <a:pt x="206" y="137"/>
                        <a:pt x="218" y="80"/>
                        <a:pt x="195" y="23"/>
                      </a:cubicBezTo>
                      <a:cubicBezTo>
                        <a:pt x="195" y="12"/>
                        <a:pt x="183" y="1"/>
                        <a:pt x="172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5" name="Google Shape;1315;p36"/>
                <p:cNvSpPr/>
                <p:nvPr/>
              </p:nvSpPr>
              <p:spPr>
                <a:xfrm>
                  <a:off x="1226205" y="1223532"/>
                  <a:ext cx="71731" cy="1465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7" h="4387" extrusionOk="0">
                      <a:moveTo>
                        <a:pt x="1359" y="894"/>
                      </a:moveTo>
                      <a:cubicBezTo>
                        <a:pt x="1724" y="1796"/>
                        <a:pt x="1416" y="2287"/>
                        <a:pt x="1119" y="2755"/>
                      </a:cubicBezTo>
                      <a:lnTo>
                        <a:pt x="1119" y="2766"/>
                      </a:lnTo>
                      <a:cubicBezTo>
                        <a:pt x="959" y="3040"/>
                        <a:pt x="777" y="3314"/>
                        <a:pt x="765" y="3645"/>
                      </a:cubicBezTo>
                      <a:cubicBezTo>
                        <a:pt x="411" y="2914"/>
                        <a:pt x="697" y="2412"/>
                        <a:pt x="982" y="1887"/>
                      </a:cubicBezTo>
                      <a:cubicBezTo>
                        <a:pt x="1153" y="1579"/>
                        <a:pt x="1324" y="1260"/>
                        <a:pt x="1359" y="894"/>
                      </a:cubicBezTo>
                      <a:close/>
                      <a:moveTo>
                        <a:pt x="1068" y="1"/>
                      </a:moveTo>
                      <a:cubicBezTo>
                        <a:pt x="991" y="1"/>
                        <a:pt x="923" y="77"/>
                        <a:pt x="971" y="164"/>
                      </a:cubicBezTo>
                      <a:cubicBezTo>
                        <a:pt x="1313" y="815"/>
                        <a:pt x="1062" y="1260"/>
                        <a:pt x="777" y="1785"/>
                      </a:cubicBezTo>
                      <a:cubicBezTo>
                        <a:pt x="411" y="2435"/>
                        <a:pt x="1" y="3177"/>
                        <a:pt x="959" y="4352"/>
                      </a:cubicBezTo>
                      <a:cubicBezTo>
                        <a:pt x="982" y="4375"/>
                        <a:pt x="1016" y="4387"/>
                        <a:pt x="1051" y="4387"/>
                      </a:cubicBezTo>
                      <a:cubicBezTo>
                        <a:pt x="1073" y="4387"/>
                        <a:pt x="1096" y="4387"/>
                        <a:pt x="1108" y="4375"/>
                      </a:cubicBezTo>
                      <a:cubicBezTo>
                        <a:pt x="1153" y="4341"/>
                        <a:pt x="1176" y="4272"/>
                        <a:pt x="1142" y="4227"/>
                      </a:cubicBezTo>
                      <a:cubicBezTo>
                        <a:pt x="822" y="3656"/>
                        <a:pt x="1039" y="3314"/>
                        <a:pt x="1313" y="2880"/>
                      </a:cubicBezTo>
                      <a:cubicBezTo>
                        <a:pt x="1690" y="2298"/>
                        <a:pt x="2146" y="1568"/>
                        <a:pt x="1165" y="50"/>
                      </a:cubicBezTo>
                      <a:cubicBezTo>
                        <a:pt x="1137" y="15"/>
                        <a:pt x="1102" y="1"/>
                        <a:pt x="106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pic>
        <p:nvPicPr>
          <p:cNvPr id="1316" name="Google Shape;1316;p36"/>
          <p:cNvPicPr preferRelativeResize="0"/>
          <p:nvPr/>
        </p:nvPicPr>
        <p:blipFill rotWithShape="1">
          <a:blip r:embed="rId3">
            <a:alphaModFix/>
          </a:blip>
          <a:srcRect l="3752" r="21497"/>
          <a:stretch/>
        </p:blipFill>
        <p:spPr>
          <a:xfrm>
            <a:off x="714375" y="1637850"/>
            <a:ext cx="3219600" cy="30399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17" name="Google Shape;1317;p36"/>
          <p:cNvGrpSpPr/>
          <p:nvPr/>
        </p:nvGrpSpPr>
        <p:grpSpPr>
          <a:xfrm>
            <a:off x="4108653" y="4021458"/>
            <a:ext cx="978300" cy="864300"/>
            <a:chOff x="4082850" y="3645025"/>
            <a:chExt cx="978300" cy="864300"/>
          </a:xfrm>
        </p:grpSpPr>
        <p:sp>
          <p:nvSpPr>
            <p:cNvPr id="1318" name="Google Shape;1318;p36"/>
            <p:cNvSpPr/>
            <p:nvPr/>
          </p:nvSpPr>
          <p:spPr>
            <a:xfrm>
              <a:off x="4082850" y="3645025"/>
              <a:ext cx="978300" cy="864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19" name="Google Shape;1319;p36"/>
            <p:cNvGrpSpPr/>
            <p:nvPr/>
          </p:nvGrpSpPr>
          <p:grpSpPr>
            <a:xfrm>
              <a:off x="4528955" y="3948277"/>
              <a:ext cx="424679" cy="443029"/>
              <a:chOff x="4528955" y="3948277"/>
              <a:chExt cx="424679" cy="443029"/>
            </a:xfrm>
          </p:grpSpPr>
          <p:sp>
            <p:nvSpPr>
              <p:cNvPr id="1320" name="Google Shape;1320;p36"/>
              <p:cNvSpPr/>
              <p:nvPr/>
            </p:nvSpPr>
            <p:spPr>
              <a:xfrm>
                <a:off x="4829005" y="4286586"/>
                <a:ext cx="19021" cy="18699"/>
              </a:xfrm>
              <a:custGeom>
                <a:avLst/>
                <a:gdLst/>
                <a:ahLst/>
                <a:cxnLst/>
                <a:rect l="l" t="t" r="r" b="b"/>
                <a:pathLst>
                  <a:path w="709" h="697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29" y="320"/>
                      <a:pt x="400" y="651"/>
                      <a:pt x="411" y="662"/>
                    </a:cubicBezTo>
                    <a:cubicBezTo>
                      <a:pt x="411" y="674"/>
                      <a:pt x="423" y="697"/>
                      <a:pt x="491" y="697"/>
                    </a:cubicBezTo>
                    <a:cubicBezTo>
                      <a:pt x="571" y="685"/>
                      <a:pt x="651" y="639"/>
                      <a:pt x="697" y="560"/>
                    </a:cubicBezTo>
                    <a:cubicBezTo>
                      <a:pt x="708" y="525"/>
                      <a:pt x="697" y="491"/>
                      <a:pt x="674" y="480"/>
                    </a:cubicBezTo>
                    <a:cubicBezTo>
                      <a:pt x="423" y="343"/>
                      <a:pt x="206" y="183"/>
                      <a:pt x="1" y="0"/>
                    </a:cubicBezTo>
                    <a:close/>
                  </a:path>
                </a:pathLst>
              </a:custGeom>
              <a:solidFill>
                <a:srgbClr val="D3FF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1" name="Google Shape;1321;p36"/>
              <p:cNvSpPr/>
              <p:nvPr/>
            </p:nvSpPr>
            <p:spPr>
              <a:xfrm>
                <a:off x="4643781" y="4007971"/>
                <a:ext cx="203621" cy="265458"/>
              </a:xfrm>
              <a:custGeom>
                <a:avLst/>
                <a:gdLst/>
                <a:ahLst/>
                <a:cxnLst/>
                <a:rect l="l" t="t" r="r" b="b"/>
                <a:pathLst>
                  <a:path w="7590" h="9895" extrusionOk="0">
                    <a:moveTo>
                      <a:pt x="3641" y="0"/>
                    </a:moveTo>
                    <a:cubicBezTo>
                      <a:pt x="3618" y="1769"/>
                      <a:pt x="3458" y="3538"/>
                      <a:pt x="3150" y="5284"/>
                    </a:cubicBezTo>
                    <a:lnTo>
                      <a:pt x="3150" y="5318"/>
                    </a:lnTo>
                    <a:cubicBezTo>
                      <a:pt x="3150" y="5341"/>
                      <a:pt x="3150" y="5364"/>
                      <a:pt x="3139" y="5387"/>
                    </a:cubicBezTo>
                    <a:lnTo>
                      <a:pt x="3104" y="5455"/>
                    </a:lnTo>
                    <a:lnTo>
                      <a:pt x="2842" y="5958"/>
                    </a:lnTo>
                    <a:cubicBezTo>
                      <a:pt x="2819" y="5980"/>
                      <a:pt x="2785" y="6003"/>
                      <a:pt x="2751" y="6015"/>
                    </a:cubicBezTo>
                    <a:cubicBezTo>
                      <a:pt x="2724" y="6018"/>
                      <a:pt x="2631" y="6029"/>
                      <a:pt x="2510" y="6029"/>
                    </a:cubicBezTo>
                    <a:cubicBezTo>
                      <a:pt x="2269" y="6029"/>
                      <a:pt x="1914" y="5988"/>
                      <a:pt x="1746" y="5775"/>
                    </a:cubicBezTo>
                    <a:cubicBezTo>
                      <a:pt x="1644" y="5638"/>
                      <a:pt x="1621" y="5455"/>
                      <a:pt x="1689" y="5296"/>
                    </a:cubicBezTo>
                    <a:cubicBezTo>
                      <a:pt x="1792" y="5010"/>
                      <a:pt x="1929" y="4748"/>
                      <a:pt x="2089" y="4497"/>
                    </a:cubicBezTo>
                    <a:cubicBezTo>
                      <a:pt x="2146" y="4405"/>
                      <a:pt x="2203" y="4314"/>
                      <a:pt x="2248" y="4211"/>
                    </a:cubicBezTo>
                    <a:cubicBezTo>
                      <a:pt x="2191" y="4211"/>
                      <a:pt x="2146" y="4280"/>
                      <a:pt x="2077" y="4440"/>
                    </a:cubicBezTo>
                    <a:cubicBezTo>
                      <a:pt x="2020" y="4577"/>
                      <a:pt x="1952" y="4714"/>
                      <a:pt x="1826" y="4748"/>
                    </a:cubicBezTo>
                    <a:cubicBezTo>
                      <a:pt x="1815" y="4749"/>
                      <a:pt x="1803" y="4750"/>
                      <a:pt x="1791" y="4750"/>
                    </a:cubicBezTo>
                    <a:cubicBezTo>
                      <a:pt x="1712" y="4750"/>
                      <a:pt x="1635" y="4716"/>
                      <a:pt x="1575" y="4657"/>
                    </a:cubicBezTo>
                    <a:cubicBezTo>
                      <a:pt x="1427" y="4554"/>
                      <a:pt x="1244" y="4474"/>
                      <a:pt x="1050" y="4440"/>
                    </a:cubicBezTo>
                    <a:lnTo>
                      <a:pt x="1050" y="4440"/>
                    </a:lnTo>
                    <a:cubicBezTo>
                      <a:pt x="1324" y="4611"/>
                      <a:pt x="1678" y="4862"/>
                      <a:pt x="1678" y="5102"/>
                    </a:cubicBezTo>
                    <a:cubicBezTo>
                      <a:pt x="1678" y="5204"/>
                      <a:pt x="1609" y="5296"/>
                      <a:pt x="1518" y="5341"/>
                    </a:cubicBezTo>
                    <a:lnTo>
                      <a:pt x="1233" y="5478"/>
                    </a:lnTo>
                    <a:cubicBezTo>
                      <a:pt x="1208" y="5486"/>
                      <a:pt x="1190" y="5494"/>
                      <a:pt x="1173" y="5494"/>
                    </a:cubicBezTo>
                    <a:cubicBezTo>
                      <a:pt x="1166" y="5494"/>
                      <a:pt x="1159" y="5493"/>
                      <a:pt x="1153" y="5490"/>
                    </a:cubicBezTo>
                    <a:cubicBezTo>
                      <a:pt x="879" y="5421"/>
                      <a:pt x="628" y="5318"/>
                      <a:pt x="377" y="5193"/>
                    </a:cubicBezTo>
                    <a:lnTo>
                      <a:pt x="377" y="5193"/>
                    </a:lnTo>
                    <a:cubicBezTo>
                      <a:pt x="468" y="5296"/>
                      <a:pt x="594" y="5375"/>
                      <a:pt x="731" y="5410"/>
                    </a:cubicBezTo>
                    <a:cubicBezTo>
                      <a:pt x="947" y="5467"/>
                      <a:pt x="1746" y="5752"/>
                      <a:pt x="1758" y="6060"/>
                    </a:cubicBezTo>
                    <a:cubicBezTo>
                      <a:pt x="1758" y="6129"/>
                      <a:pt x="1735" y="6231"/>
                      <a:pt x="1541" y="6300"/>
                    </a:cubicBezTo>
                    <a:cubicBezTo>
                      <a:pt x="1297" y="6354"/>
                      <a:pt x="1046" y="6387"/>
                      <a:pt x="794" y="6387"/>
                    </a:cubicBezTo>
                    <a:cubicBezTo>
                      <a:pt x="727" y="6387"/>
                      <a:pt x="660" y="6385"/>
                      <a:pt x="594" y="6380"/>
                    </a:cubicBezTo>
                    <a:lnTo>
                      <a:pt x="594" y="6380"/>
                    </a:lnTo>
                    <a:cubicBezTo>
                      <a:pt x="628" y="6391"/>
                      <a:pt x="662" y="6414"/>
                      <a:pt x="685" y="6460"/>
                    </a:cubicBezTo>
                    <a:cubicBezTo>
                      <a:pt x="742" y="6574"/>
                      <a:pt x="616" y="6699"/>
                      <a:pt x="457" y="6859"/>
                    </a:cubicBezTo>
                    <a:cubicBezTo>
                      <a:pt x="354" y="6939"/>
                      <a:pt x="274" y="7030"/>
                      <a:pt x="206" y="7144"/>
                    </a:cubicBezTo>
                    <a:cubicBezTo>
                      <a:pt x="211" y="7146"/>
                      <a:pt x="217" y="7147"/>
                      <a:pt x="223" y="7147"/>
                    </a:cubicBezTo>
                    <a:cubicBezTo>
                      <a:pt x="315" y="7147"/>
                      <a:pt x="525" y="6999"/>
                      <a:pt x="685" y="6882"/>
                    </a:cubicBezTo>
                    <a:cubicBezTo>
                      <a:pt x="965" y="6695"/>
                      <a:pt x="1320" y="6452"/>
                      <a:pt x="1666" y="6452"/>
                    </a:cubicBezTo>
                    <a:cubicBezTo>
                      <a:pt x="1700" y="6452"/>
                      <a:pt x="1735" y="6454"/>
                      <a:pt x="1769" y="6460"/>
                    </a:cubicBezTo>
                    <a:cubicBezTo>
                      <a:pt x="2134" y="6517"/>
                      <a:pt x="2374" y="6676"/>
                      <a:pt x="2408" y="6882"/>
                    </a:cubicBezTo>
                    <a:cubicBezTo>
                      <a:pt x="2431" y="6996"/>
                      <a:pt x="2408" y="7224"/>
                      <a:pt x="2032" y="7418"/>
                    </a:cubicBezTo>
                    <a:cubicBezTo>
                      <a:pt x="1575" y="7681"/>
                      <a:pt x="559" y="7932"/>
                      <a:pt x="0" y="7966"/>
                    </a:cubicBezTo>
                    <a:cubicBezTo>
                      <a:pt x="46" y="7969"/>
                      <a:pt x="91" y="7970"/>
                      <a:pt x="137" y="7970"/>
                    </a:cubicBezTo>
                    <a:cubicBezTo>
                      <a:pt x="273" y="7970"/>
                      <a:pt x="408" y="7957"/>
                      <a:pt x="537" y="7932"/>
                    </a:cubicBezTo>
                    <a:cubicBezTo>
                      <a:pt x="656" y="7904"/>
                      <a:pt x="753" y="7893"/>
                      <a:pt x="831" y="7893"/>
                    </a:cubicBezTo>
                    <a:cubicBezTo>
                      <a:pt x="1077" y="7893"/>
                      <a:pt x="1147" y="8005"/>
                      <a:pt x="1164" y="8092"/>
                    </a:cubicBezTo>
                    <a:cubicBezTo>
                      <a:pt x="1187" y="8171"/>
                      <a:pt x="1164" y="8263"/>
                      <a:pt x="1119" y="8331"/>
                    </a:cubicBezTo>
                    <a:lnTo>
                      <a:pt x="1278" y="8206"/>
                    </a:lnTo>
                    <a:cubicBezTo>
                      <a:pt x="1504" y="8027"/>
                      <a:pt x="1660" y="7903"/>
                      <a:pt x="1778" y="7903"/>
                    </a:cubicBezTo>
                    <a:cubicBezTo>
                      <a:pt x="1803" y="7903"/>
                      <a:pt x="1827" y="7908"/>
                      <a:pt x="1849" y="7920"/>
                    </a:cubicBezTo>
                    <a:cubicBezTo>
                      <a:pt x="1929" y="7955"/>
                      <a:pt x="1963" y="8046"/>
                      <a:pt x="1952" y="8126"/>
                    </a:cubicBezTo>
                    <a:cubicBezTo>
                      <a:pt x="1952" y="8434"/>
                      <a:pt x="1484" y="9073"/>
                      <a:pt x="833" y="9529"/>
                    </a:cubicBezTo>
                    <a:cubicBezTo>
                      <a:pt x="858" y="9521"/>
                      <a:pt x="883" y="9518"/>
                      <a:pt x="909" y="9518"/>
                    </a:cubicBezTo>
                    <a:cubicBezTo>
                      <a:pt x="957" y="9518"/>
                      <a:pt x="1006" y="9530"/>
                      <a:pt x="1050" y="9552"/>
                    </a:cubicBezTo>
                    <a:cubicBezTo>
                      <a:pt x="1107" y="9587"/>
                      <a:pt x="1141" y="9655"/>
                      <a:pt x="1141" y="9724"/>
                    </a:cubicBezTo>
                    <a:cubicBezTo>
                      <a:pt x="1141" y="9781"/>
                      <a:pt x="1119" y="9838"/>
                      <a:pt x="1096" y="9895"/>
                    </a:cubicBezTo>
                    <a:cubicBezTo>
                      <a:pt x="1176" y="9803"/>
                      <a:pt x="1290" y="9735"/>
                      <a:pt x="1415" y="9724"/>
                    </a:cubicBezTo>
                    <a:cubicBezTo>
                      <a:pt x="1425" y="9721"/>
                      <a:pt x="1435" y="9721"/>
                      <a:pt x="1445" y="9721"/>
                    </a:cubicBezTo>
                    <a:cubicBezTo>
                      <a:pt x="1489" y="9721"/>
                      <a:pt x="1526" y="9741"/>
                      <a:pt x="1564" y="9769"/>
                    </a:cubicBezTo>
                    <a:cubicBezTo>
                      <a:pt x="1598" y="9609"/>
                      <a:pt x="1655" y="9495"/>
                      <a:pt x="1735" y="9450"/>
                    </a:cubicBezTo>
                    <a:cubicBezTo>
                      <a:pt x="1762" y="9439"/>
                      <a:pt x="1790" y="9434"/>
                      <a:pt x="1816" y="9434"/>
                    </a:cubicBezTo>
                    <a:cubicBezTo>
                      <a:pt x="1878" y="9434"/>
                      <a:pt x="1935" y="9462"/>
                      <a:pt x="1974" y="9518"/>
                    </a:cubicBezTo>
                    <a:cubicBezTo>
                      <a:pt x="2043" y="9587"/>
                      <a:pt x="2100" y="9666"/>
                      <a:pt x="2157" y="9746"/>
                    </a:cubicBezTo>
                    <a:cubicBezTo>
                      <a:pt x="2089" y="9507"/>
                      <a:pt x="2077" y="9256"/>
                      <a:pt x="2123" y="9016"/>
                    </a:cubicBezTo>
                    <a:cubicBezTo>
                      <a:pt x="2168" y="8594"/>
                      <a:pt x="2636" y="6950"/>
                      <a:pt x="3469" y="6619"/>
                    </a:cubicBezTo>
                    <a:cubicBezTo>
                      <a:pt x="3481" y="6608"/>
                      <a:pt x="3504" y="6608"/>
                      <a:pt x="3515" y="6608"/>
                    </a:cubicBezTo>
                    <a:lnTo>
                      <a:pt x="4086" y="6608"/>
                    </a:lnTo>
                    <a:cubicBezTo>
                      <a:pt x="4953" y="6950"/>
                      <a:pt x="5421" y="8594"/>
                      <a:pt x="5478" y="9005"/>
                    </a:cubicBezTo>
                    <a:cubicBezTo>
                      <a:pt x="5524" y="9244"/>
                      <a:pt x="5501" y="9495"/>
                      <a:pt x="5444" y="9735"/>
                    </a:cubicBezTo>
                    <a:cubicBezTo>
                      <a:pt x="5489" y="9655"/>
                      <a:pt x="5546" y="9575"/>
                      <a:pt x="5615" y="9507"/>
                    </a:cubicBezTo>
                    <a:cubicBezTo>
                      <a:pt x="5655" y="9451"/>
                      <a:pt x="5717" y="9423"/>
                      <a:pt x="5778" y="9423"/>
                    </a:cubicBezTo>
                    <a:cubicBezTo>
                      <a:pt x="5805" y="9423"/>
                      <a:pt x="5831" y="9428"/>
                      <a:pt x="5855" y="9438"/>
                    </a:cubicBezTo>
                    <a:cubicBezTo>
                      <a:pt x="5957" y="9518"/>
                      <a:pt x="6026" y="9632"/>
                      <a:pt x="6037" y="9758"/>
                    </a:cubicBezTo>
                    <a:cubicBezTo>
                      <a:pt x="6071" y="9724"/>
                      <a:pt x="6117" y="9712"/>
                      <a:pt x="6174" y="9712"/>
                    </a:cubicBezTo>
                    <a:cubicBezTo>
                      <a:pt x="6300" y="9724"/>
                      <a:pt x="6414" y="9792"/>
                      <a:pt x="6494" y="9883"/>
                    </a:cubicBezTo>
                    <a:cubicBezTo>
                      <a:pt x="6471" y="9826"/>
                      <a:pt x="6448" y="9769"/>
                      <a:pt x="6448" y="9712"/>
                    </a:cubicBezTo>
                    <a:cubicBezTo>
                      <a:pt x="6448" y="9644"/>
                      <a:pt x="6482" y="9575"/>
                      <a:pt x="6539" y="9541"/>
                    </a:cubicBezTo>
                    <a:cubicBezTo>
                      <a:pt x="6584" y="9519"/>
                      <a:pt x="6633" y="9506"/>
                      <a:pt x="6680" y="9506"/>
                    </a:cubicBezTo>
                    <a:cubicBezTo>
                      <a:pt x="6706" y="9506"/>
                      <a:pt x="6732" y="9510"/>
                      <a:pt x="6756" y="9518"/>
                    </a:cubicBezTo>
                    <a:cubicBezTo>
                      <a:pt x="6106" y="9062"/>
                      <a:pt x="5638" y="8423"/>
                      <a:pt x="5638" y="8114"/>
                    </a:cubicBezTo>
                    <a:cubicBezTo>
                      <a:pt x="5626" y="8035"/>
                      <a:pt x="5661" y="7955"/>
                      <a:pt x="5729" y="7909"/>
                    </a:cubicBezTo>
                    <a:cubicBezTo>
                      <a:pt x="5753" y="7900"/>
                      <a:pt x="5778" y="7895"/>
                      <a:pt x="5803" y="7895"/>
                    </a:cubicBezTo>
                    <a:cubicBezTo>
                      <a:pt x="5932" y="7895"/>
                      <a:pt x="6080" y="8013"/>
                      <a:pt x="6300" y="8194"/>
                    </a:cubicBezTo>
                    <a:cubicBezTo>
                      <a:pt x="6357" y="8240"/>
                      <a:pt x="6414" y="8274"/>
                      <a:pt x="6471" y="8320"/>
                    </a:cubicBezTo>
                    <a:cubicBezTo>
                      <a:pt x="6414" y="8251"/>
                      <a:pt x="6402" y="8160"/>
                      <a:pt x="6414" y="8069"/>
                    </a:cubicBezTo>
                    <a:cubicBezTo>
                      <a:pt x="6440" y="7990"/>
                      <a:pt x="6513" y="7871"/>
                      <a:pt x="6767" y="7871"/>
                    </a:cubicBezTo>
                    <a:cubicBezTo>
                      <a:pt x="6844" y="7871"/>
                      <a:pt x="6938" y="7882"/>
                      <a:pt x="7053" y="7909"/>
                    </a:cubicBezTo>
                    <a:cubicBezTo>
                      <a:pt x="7167" y="7939"/>
                      <a:pt x="7286" y="7955"/>
                      <a:pt x="7407" y="7955"/>
                    </a:cubicBezTo>
                    <a:cubicBezTo>
                      <a:pt x="7468" y="7955"/>
                      <a:pt x="7528" y="7951"/>
                      <a:pt x="7589" y="7943"/>
                    </a:cubicBezTo>
                    <a:cubicBezTo>
                      <a:pt x="7030" y="7920"/>
                      <a:pt x="6003" y="7658"/>
                      <a:pt x="5558" y="7418"/>
                    </a:cubicBezTo>
                    <a:cubicBezTo>
                      <a:pt x="5181" y="7213"/>
                      <a:pt x="5158" y="6996"/>
                      <a:pt x="5181" y="6882"/>
                    </a:cubicBezTo>
                    <a:cubicBezTo>
                      <a:pt x="5216" y="6665"/>
                      <a:pt x="5455" y="6517"/>
                      <a:pt x="5832" y="6448"/>
                    </a:cubicBezTo>
                    <a:cubicBezTo>
                      <a:pt x="5866" y="6443"/>
                      <a:pt x="5900" y="6441"/>
                      <a:pt x="5935" y="6441"/>
                    </a:cubicBezTo>
                    <a:cubicBezTo>
                      <a:pt x="6278" y="6441"/>
                      <a:pt x="6624" y="6685"/>
                      <a:pt x="6905" y="6882"/>
                    </a:cubicBezTo>
                    <a:cubicBezTo>
                      <a:pt x="7061" y="6986"/>
                      <a:pt x="7274" y="7137"/>
                      <a:pt x="7371" y="7137"/>
                    </a:cubicBezTo>
                    <a:cubicBezTo>
                      <a:pt x="7380" y="7137"/>
                      <a:pt x="7388" y="7136"/>
                      <a:pt x="7395" y="7133"/>
                    </a:cubicBezTo>
                    <a:cubicBezTo>
                      <a:pt x="7327" y="7030"/>
                      <a:pt x="7236" y="6928"/>
                      <a:pt x="7144" y="6848"/>
                    </a:cubicBezTo>
                    <a:cubicBezTo>
                      <a:pt x="6973" y="6688"/>
                      <a:pt x="6859" y="6574"/>
                      <a:pt x="6916" y="6448"/>
                    </a:cubicBezTo>
                    <a:cubicBezTo>
                      <a:pt x="6927" y="6414"/>
                      <a:pt x="6962" y="6380"/>
                      <a:pt x="6996" y="6368"/>
                    </a:cubicBezTo>
                    <a:lnTo>
                      <a:pt x="6996" y="6368"/>
                    </a:lnTo>
                    <a:cubicBezTo>
                      <a:pt x="6921" y="6374"/>
                      <a:pt x="6845" y="6377"/>
                      <a:pt x="6768" y="6377"/>
                    </a:cubicBezTo>
                    <a:cubicBezTo>
                      <a:pt x="6528" y="6377"/>
                      <a:pt x="6282" y="6349"/>
                      <a:pt x="6049" y="6288"/>
                    </a:cubicBezTo>
                    <a:cubicBezTo>
                      <a:pt x="5855" y="6231"/>
                      <a:pt x="5832" y="6117"/>
                      <a:pt x="5832" y="6060"/>
                    </a:cubicBezTo>
                    <a:cubicBezTo>
                      <a:pt x="5843" y="5741"/>
                      <a:pt x="6653" y="5455"/>
                      <a:pt x="6870" y="5410"/>
                    </a:cubicBezTo>
                    <a:cubicBezTo>
                      <a:pt x="6996" y="5364"/>
                      <a:pt x="7121" y="5284"/>
                      <a:pt x="7213" y="5181"/>
                    </a:cubicBezTo>
                    <a:lnTo>
                      <a:pt x="7213" y="5181"/>
                    </a:lnTo>
                    <a:cubicBezTo>
                      <a:pt x="6973" y="5307"/>
                      <a:pt x="6711" y="5410"/>
                      <a:pt x="6448" y="5490"/>
                    </a:cubicBezTo>
                    <a:cubicBezTo>
                      <a:pt x="6414" y="5490"/>
                      <a:pt x="6391" y="5490"/>
                      <a:pt x="6368" y="5478"/>
                    </a:cubicBezTo>
                    <a:lnTo>
                      <a:pt x="6083" y="5330"/>
                    </a:lnTo>
                    <a:cubicBezTo>
                      <a:pt x="5980" y="5296"/>
                      <a:pt x="5912" y="5204"/>
                      <a:pt x="5912" y="5102"/>
                    </a:cubicBezTo>
                    <a:cubicBezTo>
                      <a:pt x="5912" y="4851"/>
                      <a:pt x="6265" y="4599"/>
                      <a:pt x="6539" y="4440"/>
                    </a:cubicBezTo>
                    <a:lnTo>
                      <a:pt x="6539" y="4440"/>
                    </a:lnTo>
                    <a:cubicBezTo>
                      <a:pt x="6345" y="4474"/>
                      <a:pt x="6163" y="4542"/>
                      <a:pt x="6014" y="4657"/>
                    </a:cubicBezTo>
                    <a:cubicBezTo>
                      <a:pt x="5957" y="4714"/>
                      <a:pt x="5884" y="4739"/>
                      <a:pt x="5808" y="4739"/>
                    </a:cubicBezTo>
                    <a:cubicBezTo>
                      <a:pt x="5793" y="4739"/>
                      <a:pt x="5778" y="4738"/>
                      <a:pt x="5763" y="4736"/>
                    </a:cubicBezTo>
                    <a:cubicBezTo>
                      <a:pt x="5638" y="4714"/>
                      <a:pt x="5581" y="4565"/>
                      <a:pt x="5512" y="4440"/>
                    </a:cubicBezTo>
                    <a:cubicBezTo>
                      <a:pt x="5448" y="4290"/>
                      <a:pt x="5404" y="4210"/>
                      <a:pt x="5352" y="4210"/>
                    </a:cubicBezTo>
                    <a:cubicBezTo>
                      <a:pt x="5348" y="4210"/>
                      <a:pt x="5345" y="4211"/>
                      <a:pt x="5341" y="4211"/>
                    </a:cubicBezTo>
                    <a:cubicBezTo>
                      <a:pt x="5387" y="4303"/>
                      <a:pt x="5444" y="4405"/>
                      <a:pt x="5501" y="4497"/>
                    </a:cubicBezTo>
                    <a:cubicBezTo>
                      <a:pt x="5661" y="4736"/>
                      <a:pt x="5798" y="5010"/>
                      <a:pt x="5900" y="5284"/>
                    </a:cubicBezTo>
                    <a:cubicBezTo>
                      <a:pt x="5969" y="5444"/>
                      <a:pt x="5957" y="5627"/>
                      <a:pt x="5843" y="5775"/>
                    </a:cubicBezTo>
                    <a:cubicBezTo>
                      <a:pt x="5678" y="5978"/>
                      <a:pt x="5323" y="6018"/>
                      <a:pt x="5082" y="6018"/>
                    </a:cubicBezTo>
                    <a:cubicBezTo>
                      <a:pt x="4957" y="6018"/>
                      <a:pt x="4862" y="6007"/>
                      <a:pt x="4839" y="6003"/>
                    </a:cubicBezTo>
                    <a:cubicBezTo>
                      <a:pt x="4805" y="6003"/>
                      <a:pt x="4770" y="5980"/>
                      <a:pt x="4748" y="5946"/>
                    </a:cubicBezTo>
                    <a:lnTo>
                      <a:pt x="4451" y="5375"/>
                    </a:lnTo>
                    <a:cubicBezTo>
                      <a:pt x="4440" y="5353"/>
                      <a:pt x="4428" y="5330"/>
                      <a:pt x="4440" y="5307"/>
                    </a:cubicBezTo>
                    <a:lnTo>
                      <a:pt x="4440" y="5250"/>
                    </a:lnTo>
                    <a:cubicBezTo>
                      <a:pt x="4143" y="3515"/>
                      <a:pt x="3983" y="1758"/>
                      <a:pt x="3960" y="0"/>
                    </a:cubicBezTo>
                    <a:close/>
                  </a:path>
                </a:pathLst>
              </a:custGeom>
              <a:solidFill>
                <a:srgbClr val="39ED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2" name="Google Shape;1322;p36"/>
              <p:cNvSpPr/>
              <p:nvPr/>
            </p:nvSpPr>
            <p:spPr>
              <a:xfrm>
                <a:off x="4806952" y="4301583"/>
                <a:ext cx="15050" cy="19048"/>
              </a:xfrm>
              <a:custGeom>
                <a:avLst/>
                <a:gdLst/>
                <a:ahLst/>
                <a:cxnLst/>
                <a:rect l="l" t="t" r="r" b="b"/>
                <a:pathLst>
                  <a:path w="561" h="710" extrusionOk="0">
                    <a:moveTo>
                      <a:pt x="35" y="1"/>
                    </a:moveTo>
                    <a:cubicBezTo>
                      <a:pt x="24" y="263"/>
                      <a:pt x="12" y="457"/>
                      <a:pt x="12" y="457"/>
                    </a:cubicBezTo>
                    <a:cubicBezTo>
                      <a:pt x="1" y="594"/>
                      <a:pt x="115" y="663"/>
                      <a:pt x="218" y="685"/>
                    </a:cubicBezTo>
                    <a:cubicBezTo>
                      <a:pt x="260" y="702"/>
                      <a:pt x="303" y="710"/>
                      <a:pt x="346" y="710"/>
                    </a:cubicBezTo>
                    <a:cubicBezTo>
                      <a:pt x="421" y="710"/>
                      <a:pt x="495" y="687"/>
                      <a:pt x="560" y="651"/>
                    </a:cubicBezTo>
                    <a:cubicBezTo>
                      <a:pt x="560" y="651"/>
                      <a:pt x="549" y="605"/>
                      <a:pt x="446" y="537"/>
                    </a:cubicBezTo>
                    <a:cubicBezTo>
                      <a:pt x="275" y="389"/>
                      <a:pt x="126" y="206"/>
                      <a:pt x="35" y="1"/>
                    </a:cubicBezTo>
                    <a:close/>
                  </a:path>
                </a:pathLst>
              </a:custGeom>
              <a:solidFill>
                <a:srgbClr val="D3FF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3" name="Google Shape;1323;p36"/>
              <p:cNvSpPr/>
              <p:nvPr/>
            </p:nvSpPr>
            <p:spPr>
              <a:xfrm>
                <a:off x="4773282" y="4277706"/>
                <a:ext cx="12582" cy="22669"/>
              </a:xfrm>
              <a:custGeom>
                <a:avLst/>
                <a:gdLst/>
                <a:ahLst/>
                <a:cxnLst/>
                <a:rect l="l" t="t" r="r" b="b"/>
                <a:pathLst>
                  <a:path w="469" h="845" extrusionOk="0">
                    <a:moveTo>
                      <a:pt x="468" y="0"/>
                    </a:moveTo>
                    <a:cubicBezTo>
                      <a:pt x="354" y="137"/>
                      <a:pt x="229" y="263"/>
                      <a:pt x="92" y="377"/>
                    </a:cubicBezTo>
                    <a:cubicBezTo>
                      <a:pt x="35" y="423"/>
                      <a:pt x="1" y="514"/>
                      <a:pt x="23" y="594"/>
                    </a:cubicBezTo>
                    <a:cubicBezTo>
                      <a:pt x="58" y="685"/>
                      <a:pt x="126" y="776"/>
                      <a:pt x="206" y="845"/>
                    </a:cubicBezTo>
                    <a:cubicBezTo>
                      <a:pt x="263" y="548"/>
                      <a:pt x="343" y="263"/>
                      <a:pt x="468" y="0"/>
                    </a:cubicBezTo>
                    <a:close/>
                  </a:path>
                </a:pathLst>
              </a:custGeom>
              <a:solidFill>
                <a:srgbClr val="D3FF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4" name="Google Shape;1324;p36"/>
              <p:cNvSpPr/>
              <p:nvPr/>
            </p:nvSpPr>
            <p:spPr>
              <a:xfrm>
                <a:off x="4669482" y="4301905"/>
                <a:ext cx="15023" cy="19048"/>
              </a:xfrm>
              <a:custGeom>
                <a:avLst/>
                <a:gdLst/>
                <a:ahLst/>
                <a:cxnLst/>
                <a:rect l="l" t="t" r="r" b="b"/>
                <a:pathLst>
                  <a:path w="560" h="710" extrusionOk="0">
                    <a:moveTo>
                      <a:pt x="526" y="0"/>
                    </a:moveTo>
                    <a:cubicBezTo>
                      <a:pt x="434" y="205"/>
                      <a:pt x="286" y="388"/>
                      <a:pt x="104" y="536"/>
                    </a:cubicBezTo>
                    <a:cubicBezTo>
                      <a:pt x="1" y="605"/>
                      <a:pt x="1" y="651"/>
                      <a:pt x="1" y="651"/>
                    </a:cubicBezTo>
                    <a:cubicBezTo>
                      <a:pt x="66" y="687"/>
                      <a:pt x="140" y="709"/>
                      <a:pt x="215" y="709"/>
                    </a:cubicBezTo>
                    <a:cubicBezTo>
                      <a:pt x="258" y="709"/>
                      <a:pt x="301" y="701"/>
                      <a:pt x="343" y="685"/>
                    </a:cubicBezTo>
                    <a:cubicBezTo>
                      <a:pt x="434" y="662"/>
                      <a:pt x="560" y="593"/>
                      <a:pt x="549" y="456"/>
                    </a:cubicBezTo>
                    <a:cubicBezTo>
                      <a:pt x="549" y="445"/>
                      <a:pt x="526" y="251"/>
                      <a:pt x="526" y="0"/>
                    </a:cubicBezTo>
                    <a:close/>
                  </a:path>
                </a:pathLst>
              </a:custGeom>
              <a:solidFill>
                <a:srgbClr val="D3FF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5" name="Google Shape;1325;p36"/>
              <p:cNvSpPr/>
              <p:nvPr/>
            </p:nvSpPr>
            <p:spPr>
              <a:xfrm>
                <a:off x="4643459" y="4286881"/>
                <a:ext cx="18699" cy="18752"/>
              </a:xfrm>
              <a:custGeom>
                <a:avLst/>
                <a:gdLst/>
                <a:ahLst/>
                <a:cxnLst/>
                <a:rect l="l" t="t" r="r" b="b"/>
                <a:pathLst>
                  <a:path w="697" h="699" extrusionOk="0">
                    <a:moveTo>
                      <a:pt x="697" y="1"/>
                    </a:moveTo>
                    <a:lnTo>
                      <a:pt x="697" y="1"/>
                    </a:lnTo>
                    <a:cubicBezTo>
                      <a:pt x="503" y="183"/>
                      <a:pt x="275" y="343"/>
                      <a:pt x="35" y="469"/>
                    </a:cubicBezTo>
                    <a:cubicBezTo>
                      <a:pt x="12" y="492"/>
                      <a:pt x="1" y="526"/>
                      <a:pt x="12" y="549"/>
                    </a:cubicBezTo>
                    <a:cubicBezTo>
                      <a:pt x="46" y="628"/>
                      <a:pt x="126" y="686"/>
                      <a:pt x="218" y="697"/>
                    </a:cubicBezTo>
                    <a:cubicBezTo>
                      <a:pt x="224" y="698"/>
                      <a:pt x="230" y="699"/>
                      <a:pt x="235" y="699"/>
                    </a:cubicBezTo>
                    <a:cubicBezTo>
                      <a:pt x="279" y="699"/>
                      <a:pt x="297" y="663"/>
                      <a:pt x="297" y="663"/>
                    </a:cubicBezTo>
                    <a:cubicBezTo>
                      <a:pt x="297" y="651"/>
                      <a:pt x="480" y="332"/>
                      <a:pt x="697" y="1"/>
                    </a:cubicBezTo>
                    <a:close/>
                  </a:path>
                </a:pathLst>
              </a:custGeom>
              <a:solidFill>
                <a:srgbClr val="D3FF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6" name="Google Shape;1326;p36"/>
              <p:cNvSpPr/>
              <p:nvPr/>
            </p:nvSpPr>
            <p:spPr>
              <a:xfrm>
                <a:off x="4528955" y="3948277"/>
                <a:ext cx="424679" cy="443029"/>
              </a:xfrm>
              <a:custGeom>
                <a:avLst/>
                <a:gdLst/>
                <a:ahLst/>
                <a:cxnLst/>
                <a:rect l="l" t="t" r="r" b="b"/>
                <a:pathLst>
                  <a:path w="15830" h="16514" extrusionOk="0">
                    <a:moveTo>
                      <a:pt x="11641" y="8388"/>
                    </a:moveTo>
                    <a:lnTo>
                      <a:pt x="11641" y="8388"/>
                    </a:lnTo>
                    <a:cubicBezTo>
                      <a:pt x="11546" y="8426"/>
                      <a:pt x="11452" y="8448"/>
                      <a:pt x="11357" y="8448"/>
                    </a:cubicBezTo>
                    <a:cubicBezTo>
                      <a:pt x="11338" y="8448"/>
                      <a:pt x="11318" y="8447"/>
                      <a:pt x="11299" y="8445"/>
                    </a:cubicBezTo>
                    <a:cubicBezTo>
                      <a:pt x="11413" y="8434"/>
                      <a:pt x="11527" y="8411"/>
                      <a:pt x="11641" y="8388"/>
                    </a:cubicBezTo>
                    <a:close/>
                    <a:moveTo>
                      <a:pt x="4189" y="8399"/>
                    </a:moveTo>
                    <a:lnTo>
                      <a:pt x="4189" y="8399"/>
                    </a:lnTo>
                    <a:cubicBezTo>
                      <a:pt x="4303" y="8422"/>
                      <a:pt x="4417" y="8445"/>
                      <a:pt x="4531" y="8456"/>
                    </a:cubicBezTo>
                    <a:lnTo>
                      <a:pt x="4543" y="8456"/>
                    </a:lnTo>
                    <a:cubicBezTo>
                      <a:pt x="4521" y="8458"/>
                      <a:pt x="4500" y="8459"/>
                      <a:pt x="4479" y="8459"/>
                    </a:cubicBezTo>
                    <a:cubicBezTo>
                      <a:pt x="4378" y="8459"/>
                      <a:pt x="4283" y="8437"/>
                      <a:pt x="4189" y="8399"/>
                    </a:cubicBezTo>
                    <a:close/>
                    <a:moveTo>
                      <a:pt x="4531" y="10876"/>
                    </a:moveTo>
                    <a:cubicBezTo>
                      <a:pt x="4406" y="10956"/>
                      <a:pt x="4292" y="11058"/>
                      <a:pt x="4189" y="11161"/>
                    </a:cubicBezTo>
                    <a:lnTo>
                      <a:pt x="4143" y="11218"/>
                    </a:lnTo>
                    <a:cubicBezTo>
                      <a:pt x="4246" y="11070"/>
                      <a:pt x="4383" y="10956"/>
                      <a:pt x="4531" y="10876"/>
                    </a:cubicBezTo>
                    <a:close/>
                    <a:moveTo>
                      <a:pt x="11299" y="10876"/>
                    </a:moveTo>
                    <a:lnTo>
                      <a:pt x="11299" y="10876"/>
                    </a:lnTo>
                    <a:cubicBezTo>
                      <a:pt x="11458" y="10967"/>
                      <a:pt x="11584" y="11081"/>
                      <a:pt x="11687" y="11218"/>
                    </a:cubicBezTo>
                    <a:lnTo>
                      <a:pt x="11641" y="11161"/>
                    </a:lnTo>
                    <a:cubicBezTo>
                      <a:pt x="11538" y="11058"/>
                      <a:pt x="11424" y="10956"/>
                      <a:pt x="11299" y="10876"/>
                    </a:cubicBezTo>
                    <a:close/>
                    <a:moveTo>
                      <a:pt x="9404" y="12154"/>
                    </a:moveTo>
                    <a:cubicBezTo>
                      <a:pt x="9279" y="12428"/>
                      <a:pt x="9199" y="12713"/>
                      <a:pt x="9142" y="12998"/>
                    </a:cubicBezTo>
                    <a:cubicBezTo>
                      <a:pt x="9062" y="12941"/>
                      <a:pt x="8993" y="12850"/>
                      <a:pt x="8959" y="12747"/>
                    </a:cubicBezTo>
                    <a:cubicBezTo>
                      <a:pt x="8936" y="12667"/>
                      <a:pt x="8971" y="12588"/>
                      <a:pt x="9039" y="12531"/>
                    </a:cubicBezTo>
                    <a:cubicBezTo>
                      <a:pt x="9165" y="12416"/>
                      <a:pt x="9290" y="12291"/>
                      <a:pt x="9404" y="12154"/>
                    </a:cubicBezTo>
                    <a:close/>
                    <a:moveTo>
                      <a:pt x="6426" y="12165"/>
                    </a:moveTo>
                    <a:cubicBezTo>
                      <a:pt x="6528" y="12302"/>
                      <a:pt x="6654" y="12428"/>
                      <a:pt x="6791" y="12542"/>
                    </a:cubicBezTo>
                    <a:cubicBezTo>
                      <a:pt x="6859" y="12588"/>
                      <a:pt x="6882" y="12679"/>
                      <a:pt x="6859" y="12759"/>
                    </a:cubicBezTo>
                    <a:lnTo>
                      <a:pt x="6871" y="12759"/>
                    </a:lnTo>
                    <a:cubicBezTo>
                      <a:pt x="6836" y="12861"/>
                      <a:pt x="6768" y="12941"/>
                      <a:pt x="6677" y="13010"/>
                    </a:cubicBezTo>
                    <a:cubicBezTo>
                      <a:pt x="6631" y="12713"/>
                      <a:pt x="6540" y="12428"/>
                      <a:pt x="6426" y="12165"/>
                    </a:cubicBezTo>
                    <a:close/>
                    <a:moveTo>
                      <a:pt x="4805" y="12496"/>
                    </a:moveTo>
                    <a:lnTo>
                      <a:pt x="4805" y="12496"/>
                    </a:lnTo>
                    <a:cubicBezTo>
                      <a:pt x="4577" y="12827"/>
                      <a:pt x="4394" y="13158"/>
                      <a:pt x="4394" y="13158"/>
                    </a:cubicBezTo>
                    <a:lnTo>
                      <a:pt x="4406" y="13158"/>
                    </a:lnTo>
                    <a:cubicBezTo>
                      <a:pt x="4396" y="13177"/>
                      <a:pt x="4387" y="13195"/>
                      <a:pt x="4347" y="13195"/>
                    </a:cubicBezTo>
                    <a:cubicBezTo>
                      <a:pt x="4338" y="13195"/>
                      <a:pt x="4327" y="13195"/>
                      <a:pt x="4314" y="13192"/>
                    </a:cubicBezTo>
                    <a:cubicBezTo>
                      <a:pt x="4223" y="13181"/>
                      <a:pt x="4143" y="13135"/>
                      <a:pt x="4109" y="13055"/>
                    </a:cubicBezTo>
                    <a:cubicBezTo>
                      <a:pt x="4098" y="13021"/>
                      <a:pt x="4109" y="12987"/>
                      <a:pt x="4132" y="12976"/>
                    </a:cubicBezTo>
                    <a:cubicBezTo>
                      <a:pt x="4371" y="12839"/>
                      <a:pt x="4600" y="12679"/>
                      <a:pt x="4805" y="12496"/>
                    </a:cubicBezTo>
                    <a:close/>
                    <a:moveTo>
                      <a:pt x="11025" y="12496"/>
                    </a:moveTo>
                    <a:lnTo>
                      <a:pt x="11025" y="12496"/>
                    </a:lnTo>
                    <a:cubicBezTo>
                      <a:pt x="11230" y="12679"/>
                      <a:pt x="11458" y="12839"/>
                      <a:pt x="11698" y="12976"/>
                    </a:cubicBezTo>
                    <a:cubicBezTo>
                      <a:pt x="11721" y="12987"/>
                      <a:pt x="11732" y="13021"/>
                      <a:pt x="11721" y="13055"/>
                    </a:cubicBezTo>
                    <a:lnTo>
                      <a:pt x="11721" y="13044"/>
                    </a:lnTo>
                    <a:cubicBezTo>
                      <a:pt x="11687" y="13135"/>
                      <a:pt x="11607" y="13192"/>
                      <a:pt x="11516" y="13204"/>
                    </a:cubicBezTo>
                    <a:cubicBezTo>
                      <a:pt x="11458" y="13204"/>
                      <a:pt x="11436" y="13181"/>
                      <a:pt x="11436" y="13158"/>
                    </a:cubicBezTo>
                    <a:cubicBezTo>
                      <a:pt x="11310" y="12930"/>
                      <a:pt x="11173" y="12713"/>
                      <a:pt x="11025" y="12496"/>
                    </a:cubicBezTo>
                    <a:close/>
                    <a:moveTo>
                      <a:pt x="10237" y="13055"/>
                    </a:moveTo>
                    <a:cubicBezTo>
                      <a:pt x="10329" y="13261"/>
                      <a:pt x="10477" y="13443"/>
                      <a:pt x="10648" y="13592"/>
                    </a:cubicBezTo>
                    <a:cubicBezTo>
                      <a:pt x="10724" y="13642"/>
                      <a:pt x="10750" y="13681"/>
                      <a:pt x="10759" y="13697"/>
                    </a:cubicBezTo>
                    <a:lnTo>
                      <a:pt x="10759" y="13697"/>
                    </a:lnTo>
                    <a:cubicBezTo>
                      <a:pt x="10694" y="13739"/>
                      <a:pt x="10620" y="13759"/>
                      <a:pt x="10546" y="13759"/>
                    </a:cubicBezTo>
                    <a:cubicBezTo>
                      <a:pt x="10503" y="13759"/>
                      <a:pt x="10461" y="13752"/>
                      <a:pt x="10420" y="13740"/>
                    </a:cubicBezTo>
                    <a:cubicBezTo>
                      <a:pt x="10317" y="13717"/>
                      <a:pt x="10203" y="13649"/>
                      <a:pt x="10215" y="13501"/>
                    </a:cubicBezTo>
                    <a:cubicBezTo>
                      <a:pt x="10215" y="13501"/>
                      <a:pt x="10237" y="13307"/>
                      <a:pt x="10237" y="13055"/>
                    </a:cubicBezTo>
                    <a:close/>
                    <a:moveTo>
                      <a:pt x="5593" y="13055"/>
                    </a:moveTo>
                    <a:cubicBezTo>
                      <a:pt x="5604" y="13307"/>
                      <a:pt x="5615" y="13512"/>
                      <a:pt x="5615" y="13512"/>
                    </a:cubicBezTo>
                    <a:cubicBezTo>
                      <a:pt x="5627" y="13660"/>
                      <a:pt x="5513" y="13717"/>
                      <a:pt x="5410" y="13740"/>
                    </a:cubicBezTo>
                    <a:lnTo>
                      <a:pt x="5421" y="13740"/>
                    </a:lnTo>
                    <a:cubicBezTo>
                      <a:pt x="5371" y="13758"/>
                      <a:pt x="5321" y="13768"/>
                      <a:pt x="5272" y="13768"/>
                    </a:cubicBezTo>
                    <a:cubicBezTo>
                      <a:pt x="5199" y="13768"/>
                      <a:pt x="5129" y="13747"/>
                      <a:pt x="5068" y="13706"/>
                    </a:cubicBezTo>
                    <a:cubicBezTo>
                      <a:pt x="5068" y="13706"/>
                      <a:pt x="5079" y="13660"/>
                      <a:pt x="5182" y="13592"/>
                    </a:cubicBezTo>
                    <a:cubicBezTo>
                      <a:pt x="5353" y="13443"/>
                      <a:pt x="5501" y="13261"/>
                      <a:pt x="5593" y="13055"/>
                    </a:cubicBezTo>
                    <a:close/>
                    <a:moveTo>
                      <a:pt x="7419" y="228"/>
                    </a:moveTo>
                    <a:cubicBezTo>
                      <a:pt x="7761" y="2385"/>
                      <a:pt x="7259" y="6402"/>
                      <a:pt x="7053" y="7338"/>
                    </a:cubicBezTo>
                    <a:cubicBezTo>
                      <a:pt x="7053" y="7361"/>
                      <a:pt x="7053" y="7372"/>
                      <a:pt x="7053" y="7384"/>
                    </a:cubicBezTo>
                    <a:lnTo>
                      <a:pt x="7053" y="7395"/>
                    </a:lnTo>
                    <a:lnTo>
                      <a:pt x="6791" y="7886"/>
                    </a:lnTo>
                    <a:cubicBezTo>
                      <a:pt x="6751" y="7888"/>
                      <a:pt x="6702" y="7890"/>
                      <a:pt x="6647" y="7890"/>
                    </a:cubicBezTo>
                    <a:cubicBezTo>
                      <a:pt x="6436" y="7890"/>
                      <a:pt x="6149" y="7862"/>
                      <a:pt x="6049" y="7726"/>
                    </a:cubicBezTo>
                    <a:cubicBezTo>
                      <a:pt x="6026" y="7703"/>
                      <a:pt x="5969" y="7635"/>
                      <a:pt x="6026" y="7452"/>
                    </a:cubicBezTo>
                    <a:cubicBezTo>
                      <a:pt x="6118" y="7190"/>
                      <a:pt x="6254" y="6939"/>
                      <a:pt x="6403" y="6710"/>
                    </a:cubicBezTo>
                    <a:cubicBezTo>
                      <a:pt x="6563" y="6471"/>
                      <a:pt x="6642" y="6322"/>
                      <a:pt x="6585" y="6197"/>
                    </a:cubicBezTo>
                    <a:cubicBezTo>
                      <a:pt x="6551" y="6128"/>
                      <a:pt x="6483" y="6083"/>
                      <a:pt x="6403" y="6071"/>
                    </a:cubicBezTo>
                    <a:cubicBezTo>
                      <a:pt x="6387" y="6069"/>
                      <a:pt x="6372" y="6068"/>
                      <a:pt x="6358" y="6068"/>
                    </a:cubicBezTo>
                    <a:cubicBezTo>
                      <a:pt x="6150" y="6068"/>
                      <a:pt x="6056" y="6287"/>
                      <a:pt x="5992" y="6436"/>
                    </a:cubicBezTo>
                    <a:cubicBezTo>
                      <a:pt x="5969" y="6505"/>
                      <a:pt x="5946" y="6562"/>
                      <a:pt x="5901" y="6608"/>
                    </a:cubicBezTo>
                    <a:cubicBezTo>
                      <a:pt x="5901" y="6608"/>
                      <a:pt x="5889" y="6608"/>
                      <a:pt x="5844" y="6573"/>
                    </a:cubicBezTo>
                    <a:cubicBezTo>
                      <a:pt x="5651" y="6409"/>
                      <a:pt x="5239" y="6288"/>
                      <a:pt x="4995" y="6288"/>
                    </a:cubicBezTo>
                    <a:cubicBezTo>
                      <a:pt x="4934" y="6288"/>
                      <a:pt x="4885" y="6295"/>
                      <a:pt x="4851" y="6311"/>
                    </a:cubicBezTo>
                    <a:cubicBezTo>
                      <a:pt x="4794" y="6322"/>
                      <a:pt x="4759" y="6379"/>
                      <a:pt x="4759" y="6425"/>
                    </a:cubicBezTo>
                    <a:cubicBezTo>
                      <a:pt x="4748" y="6528"/>
                      <a:pt x="4862" y="6608"/>
                      <a:pt x="4965" y="6665"/>
                    </a:cubicBezTo>
                    <a:cubicBezTo>
                      <a:pt x="5421" y="6916"/>
                      <a:pt x="5581" y="7110"/>
                      <a:pt x="5581" y="7190"/>
                    </a:cubicBezTo>
                    <a:cubicBezTo>
                      <a:pt x="5581" y="7201"/>
                      <a:pt x="5558" y="7212"/>
                      <a:pt x="5547" y="7224"/>
                    </a:cubicBezTo>
                    <a:lnTo>
                      <a:pt x="5296" y="7349"/>
                    </a:lnTo>
                    <a:cubicBezTo>
                      <a:pt x="4988" y="7270"/>
                      <a:pt x="4691" y="7133"/>
                      <a:pt x="4429" y="6950"/>
                    </a:cubicBezTo>
                    <a:cubicBezTo>
                      <a:pt x="4384" y="6924"/>
                      <a:pt x="4307" y="6863"/>
                      <a:pt x="4231" y="6863"/>
                    </a:cubicBezTo>
                    <a:cubicBezTo>
                      <a:pt x="4209" y="6863"/>
                      <a:pt x="4187" y="6868"/>
                      <a:pt x="4166" y="6882"/>
                    </a:cubicBezTo>
                    <a:cubicBezTo>
                      <a:pt x="4109" y="6916"/>
                      <a:pt x="4086" y="6984"/>
                      <a:pt x="4098" y="7041"/>
                    </a:cubicBezTo>
                    <a:cubicBezTo>
                      <a:pt x="4223" y="7361"/>
                      <a:pt x="4486" y="7612"/>
                      <a:pt x="4817" y="7715"/>
                    </a:cubicBezTo>
                    <a:cubicBezTo>
                      <a:pt x="5159" y="7794"/>
                      <a:pt x="5615" y="8034"/>
                      <a:pt x="5672" y="8148"/>
                    </a:cubicBezTo>
                    <a:cubicBezTo>
                      <a:pt x="5650" y="8160"/>
                      <a:pt x="5638" y="8171"/>
                      <a:pt x="5615" y="8171"/>
                    </a:cubicBezTo>
                    <a:cubicBezTo>
                      <a:pt x="5440" y="8225"/>
                      <a:pt x="5206" y="8251"/>
                      <a:pt x="4965" y="8251"/>
                    </a:cubicBezTo>
                    <a:cubicBezTo>
                      <a:pt x="4595" y="8251"/>
                      <a:pt x="4209" y="8190"/>
                      <a:pt x="3995" y="8080"/>
                    </a:cubicBezTo>
                    <a:cubicBezTo>
                      <a:pt x="3958" y="8065"/>
                      <a:pt x="3892" y="8031"/>
                      <a:pt x="3828" y="8031"/>
                    </a:cubicBezTo>
                    <a:cubicBezTo>
                      <a:pt x="3794" y="8031"/>
                      <a:pt x="3760" y="8041"/>
                      <a:pt x="3732" y="8068"/>
                    </a:cubicBezTo>
                    <a:cubicBezTo>
                      <a:pt x="3675" y="8125"/>
                      <a:pt x="3664" y="8194"/>
                      <a:pt x="3710" y="8251"/>
                    </a:cubicBezTo>
                    <a:cubicBezTo>
                      <a:pt x="3886" y="8527"/>
                      <a:pt x="4190" y="8685"/>
                      <a:pt x="4509" y="8685"/>
                    </a:cubicBezTo>
                    <a:cubicBezTo>
                      <a:pt x="4520" y="8685"/>
                      <a:pt x="4532" y="8685"/>
                      <a:pt x="4543" y="8685"/>
                    </a:cubicBezTo>
                    <a:lnTo>
                      <a:pt x="4543" y="8685"/>
                    </a:lnTo>
                    <a:cubicBezTo>
                      <a:pt x="4508" y="8719"/>
                      <a:pt x="4463" y="8753"/>
                      <a:pt x="4440" y="8787"/>
                    </a:cubicBezTo>
                    <a:cubicBezTo>
                      <a:pt x="4257" y="8959"/>
                      <a:pt x="4109" y="9107"/>
                      <a:pt x="4120" y="9267"/>
                    </a:cubicBezTo>
                    <a:cubicBezTo>
                      <a:pt x="4120" y="9324"/>
                      <a:pt x="4155" y="9392"/>
                      <a:pt x="4212" y="9415"/>
                    </a:cubicBezTo>
                    <a:cubicBezTo>
                      <a:pt x="4259" y="9448"/>
                      <a:pt x="4309" y="9462"/>
                      <a:pt x="4362" y="9462"/>
                    </a:cubicBezTo>
                    <a:cubicBezTo>
                      <a:pt x="4530" y="9462"/>
                      <a:pt x="4728" y="9320"/>
                      <a:pt x="4953" y="9164"/>
                    </a:cubicBezTo>
                    <a:cubicBezTo>
                      <a:pt x="5224" y="8976"/>
                      <a:pt x="5524" y="8770"/>
                      <a:pt x="5791" y="8770"/>
                    </a:cubicBezTo>
                    <a:cubicBezTo>
                      <a:pt x="5816" y="8770"/>
                      <a:pt x="5842" y="8772"/>
                      <a:pt x="5866" y="8776"/>
                    </a:cubicBezTo>
                    <a:cubicBezTo>
                      <a:pt x="6186" y="8822"/>
                      <a:pt x="6312" y="8936"/>
                      <a:pt x="6334" y="9027"/>
                    </a:cubicBezTo>
                    <a:cubicBezTo>
                      <a:pt x="6346" y="9118"/>
                      <a:pt x="6243" y="9221"/>
                      <a:pt x="6072" y="9324"/>
                    </a:cubicBezTo>
                    <a:cubicBezTo>
                      <a:pt x="5587" y="9587"/>
                      <a:pt x="4529" y="9831"/>
                      <a:pt x="4064" y="9831"/>
                    </a:cubicBezTo>
                    <a:cubicBezTo>
                      <a:pt x="4025" y="9831"/>
                      <a:pt x="3990" y="9829"/>
                      <a:pt x="3961" y="9826"/>
                    </a:cubicBezTo>
                    <a:cubicBezTo>
                      <a:pt x="3942" y="9824"/>
                      <a:pt x="3924" y="9824"/>
                      <a:pt x="3906" y="9824"/>
                    </a:cubicBezTo>
                    <a:cubicBezTo>
                      <a:pt x="3787" y="9824"/>
                      <a:pt x="3705" y="9857"/>
                      <a:pt x="3675" y="9917"/>
                    </a:cubicBezTo>
                    <a:cubicBezTo>
                      <a:pt x="3641" y="9974"/>
                      <a:pt x="3641" y="10043"/>
                      <a:pt x="3687" y="10100"/>
                    </a:cubicBezTo>
                    <a:cubicBezTo>
                      <a:pt x="3775" y="10203"/>
                      <a:pt x="3996" y="10291"/>
                      <a:pt x="4297" y="10291"/>
                    </a:cubicBezTo>
                    <a:cubicBezTo>
                      <a:pt x="4427" y="10291"/>
                      <a:pt x="4571" y="10274"/>
                      <a:pt x="4725" y="10237"/>
                    </a:cubicBezTo>
                    <a:cubicBezTo>
                      <a:pt x="4829" y="10212"/>
                      <a:pt x="4905" y="10204"/>
                      <a:pt x="4960" y="10204"/>
                    </a:cubicBezTo>
                    <a:cubicBezTo>
                      <a:pt x="5058" y="10204"/>
                      <a:pt x="5090" y="10229"/>
                      <a:pt x="5090" y="10237"/>
                    </a:cubicBezTo>
                    <a:cubicBezTo>
                      <a:pt x="5102" y="10305"/>
                      <a:pt x="4942" y="10522"/>
                      <a:pt x="4668" y="10590"/>
                    </a:cubicBezTo>
                    <a:cubicBezTo>
                      <a:pt x="4235" y="10716"/>
                      <a:pt x="3801" y="11184"/>
                      <a:pt x="3858" y="11412"/>
                    </a:cubicBezTo>
                    <a:cubicBezTo>
                      <a:pt x="3877" y="11480"/>
                      <a:pt x="3946" y="11531"/>
                      <a:pt x="4015" y="11531"/>
                    </a:cubicBezTo>
                    <a:cubicBezTo>
                      <a:pt x="4028" y="11531"/>
                      <a:pt x="4040" y="11530"/>
                      <a:pt x="4052" y="11526"/>
                    </a:cubicBezTo>
                    <a:cubicBezTo>
                      <a:pt x="4177" y="11492"/>
                      <a:pt x="4280" y="11424"/>
                      <a:pt x="4360" y="11321"/>
                    </a:cubicBezTo>
                    <a:cubicBezTo>
                      <a:pt x="4508" y="11161"/>
                      <a:pt x="4691" y="11036"/>
                      <a:pt x="4896" y="10944"/>
                    </a:cubicBezTo>
                    <a:cubicBezTo>
                      <a:pt x="5125" y="10807"/>
                      <a:pt x="5353" y="10659"/>
                      <a:pt x="5558" y="10476"/>
                    </a:cubicBezTo>
                    <a:cubicBezTo>
                      <a:pt x="5661" y="10396"/>
                      <a:pt x="5752" y="10317"/>
                      <a:pt x="5866" y="10248"/>
                    </a:cubicBezTo>
                    <a:lnTo>
                      <a:pt x="5866" y="10248"/>
                    </a:lnTo>
                    <a:cubicBezTo>
                      <a:pt x="5821" y="10590"/>
                      <a:pt x="4965" y="11640"/>
                      <a:pt x="3915" y="11869"/>
                    </a:cubicBezTo>
                    <a:cubicBezTo>
                      <a:pt x="3401" y="11994"/>
                      <a:pt x="3333" y="12085"/>
                      <a:pt x="3322" y="12154"/>
                    </a:cubicBezTo>
                    <a:cubicBezTo>
                      <a:pt x="3310" y="12211"/>
                      <a:pt x="3333" y="12257"/>
                      <a:pt x="3367" y="12291"/>
                    </a:cubicBezTo>
                    <a:cubicBezTo>
                      <a:pt x="3410" y="12321"/>
                      <a:pt x="3484" y="12336"/>
                      <a:pt x="3581" y="12336"/>
                    </a:cubicBezTo>
                    <a:cubicBezTo>
                      <a:pt x="3850" y="12336"/>
                      <a:pt x="4291" y="12221"/>
                      <a:pt x="4702" y="11994"/>
                    </a:cubicBezTo>
                    <a:cubicBezTo>
                      <a:pt x="4805" y="11926"/>
                      <a:pt x="4919" y="11869"/>
                      <a:pt x="5045" y="11846"/>
                    </a:cubicBezTo>
                    <a:lnTo>
                      <a:pt x="5045" y="11846"/>
                    </a:lnTo>
                    <a:cubicBezTo>
                      <a:pt x="5011" y="11983"/>
                      <a:pt x="4680" y="12428"/>
                      <a:pt x="4029" y="12782"/>
                    </a:cubicBezTo>
                    <a:cubicBezTo>
                      <a:pt x="4018" y="12782"/>
                      <a:pt x="4018" y="12793"/>
                      <a:pt x="4006" y="12793"/>
                    </a:cubicBezTo>
                    <a:cubicBezTo>
                      <a:pt x="3904" y="12873"/>
                      <a:pt x="3869" y="12998"/>
                      <a:pt x="3904" y="13124"/>
                    </a:cubicBezTo>
                    <a:cubicBezTo>
                      <a:pt x="3972" y="13295"/>
                      <a:pt x="4132" y="13409"/>
                      <a:pt x="4314" y="13421"/>
                    </a:cubicBezTo>
                    <a:cubicBezTo>
                      <a:pt x="4329" y="13424"/>
                      <a:pt x="4344" y="13425"/>
                      <a:pt x="4359" y="13425"/>
                    </a:cubicBezTo>
                    <a:cubicBezTo>
                      <a:pt x="4460" y="13425"/>
                      <a:pt x="4561" y="13360"/>
                      <a:pt x="4611" y="13261"/>
                    </a:cubicBezTo>
                    <a:cubicBezTo>
                      <a:pt x="4828" y="12816"/>
                      <a:pt x="5387" y="12040"/>
                      <a:pt x="5547" y="12040"/>
                    </a:cubicBezTo>
                    <a:cubicBezTo>
                      <a:pt x="5558" y="12051"/>
                      <a:pt x="5581" y="12120"/>
                      <a:pt x="5581" y="12268"/>
                    </a:cubicBezTo>
                    <a:cubicBezTo>
                      <a:pt x="5570" y="12645"/>
                      <a:pt x="5376" y="13181"/>
                      <a:pt x="5056" y="13409"/>
                    </a:cubicBezTo>
                    <a:cubicBezTo>
                      <a:pt x="4828" y="13592"/>
                      <a:pt x="4851" y="13740"/>
                      <a:pt x="4885" y="13809"/>
                    </a:cubicBezTo>
                    <a:cubicBezTo>
                      <a:pt x="4952" y="13934"/>
                      <a:pt x="5122" y="13992"/>
                      <a:pt x="5298" y="13992"/>
                    </a:cubicBezTo>
                    <a:cubicBezTo>
                      <a:pt x="5363" y="13992"/>
                      <a:pt x="5428" y="13984"/>
                      <a:pt x="5490" y="13968"/>
                    </a:cubicBezTo>
                    <a:cubicBezTo>
                      <a:pt x="5718" y="13923"/>
                      <a:pt x="5866" y="13717"/>
                      <a:pt x="5855" y="13489"/>
                    </a:cubicBezTo>
                    <a:cubicBezTo>
                      <a:pt x="5809" y="12873"/>
                      <a:pt x="5844" y="11960"/>
                      <a:pt x="5946" y="11777"/>
                    </a:cubicBezTo>
                    <a:cubicBezTo>
                      <a:pt x="6254" y="12085"/>
                      <a:pt x="6483" y="12953"/>
                      <a:pt x="6483" y="13124"/>
                    </a:cubicBezTo>
                    <a:cubicBezTo>
                      <a:pt x="6483" y="13192"/>
                      <a:pt x="6528" y="13249"/>
                      <a:pt x="6597" y="13261"/>
                    </a:cubicBezTo>
                    <a:cubicBezTo>
                      <a:pt x="6608" y="13264"/>
                      <a:pt x="6620" y="13265"/>
                      <a:pt x="6632" y="13265"/>
                    </a:cubicBezTo>
                    <a:cubicBezTo>
                      <a:pt x="6769" y="13265"/>
                      <a:pt x="6958" y="13098"/>
                      <a:pt x="7042" y="12930"/>
                    </a:cubicBezTo>
                    <a:cubicBezTo>
                      <a:pt x="7088" y="12861"/>
                      <a:pt x="7110" y="12782"/>
                      <a:pt x="7110" y="12690"/>
                    </a:cubicBezTo>
                    <a:cubicBezTo>
                      <a:pt x="7110" y="12565"/>
                      <a:pt x="7053" y="12451"/>
                      <a:pt x="6951" y="12371"/>
                    </a:cubicBezTo>
                    <a:cubicBezTo>
                      <a:pt x="6574" y="12040"/>
                      <a:pt x="6380" y="11834"/>
                      <a:pt x="6471" y="11138"/>
                    </a:cubicBezTo>
                    <a:cubicBezTo>
                      <a:pt x="6528" y="10648"/>
                      <a:pt x="6985" y="9232"/>
                      <a:pt x="7658" y="8936"/>
                    </a:cubicBezTo>
                    <a:lnTo>
                      <a:pt x="8160" y="8936"/>
                    </a:lnTo>
                    <a:cubicBezTo>
                      <a:pt x="8856" y="9232"/>
                      <a:pt x="9324" y="10705"/>
                      <a:pt x="9381" y="11138"/>
                    </a:cubicBezTo>
                    <a:cubicBezTo>
                      <a:pt x="9473" y="11834"/>
                      <a:pt x="9279" y="12040"/>
                      <a:pt x="8902" y="12359"/>
                    </a:cubicBezTo>
                    <a:cubicBezTo>
                      <a:pt x="8799" y="12439"/>
                      <a:pt x="8742" y="12565"/>
                      <a:pt x="8742" y="12690"/>
                    </a:cubicBezTo>
                    <a:cubicBezTo>
                      <a:pt x="8742" y="12770"/>
                      <a:pt x="8765" y="12850"/>
                      <a:pt x="8799" y="12930"/>
                    </a:cubicBezTo>
                    <a:cubicBezTo>
                      <a:pt x="8893" y="13107"/>
                      <a:pt x="9082" y="13265"/>
                      <a:pt x="9219" y="13265"/>
                    </a:cubicBezTo>
                    <a:cubicBezTo>
                      <a:pt x="9232" y="13265"/>
                      <a:pt x="9244" y="13264"/>
                      <a:pt x="9256" y="13261"/>
                    </a:cubicBezTo>
                    <a:cubicBezTo>
                      <a:pt x="9324" y="13249"/>
                      <a:pt x="9370" y="13181"/>
                      <a:pt x="9370" y="13124"/>
                    </a:cubicBezTo>
                    <a:cubicBezTo>
                      <a:pt x="9370" y="12953"/>
                      <a:pt x="9598" y="12085"/>
                      <a:pt x="9906" y="11777"/>
                    </a:cubicBezTo>
                    <a:cubicBezTo>
                      <a:pt x="10009" y="11949"/>
                      <a:pt x="10055" y="12873"/>
                      <a:pt x="9998" y="13489"/>
                    </a:cubicBezTo>
                    <a:cubicBezTo>
                      <a:pt x="9975" y="13717"/>
                      <a:pt x="10135" y="13923"/>
                      <a:pt x="10363" y="13968"/>
                    </a:cubicBezTo>
                    <a:cubicBezTo>
                      <a:pt x="10421" y="13984"/>
                      <a:pt x="10486" y="13992"/>
                      <a:pt x="10550" y="13992"/>
                    </a:cubicBezTo>
                    <a:cubicBezTo>
                      <a:pt x="10724" y="13992"/>
                      <a:pt x="10898" y="13934"/>
                      <a:pt x="10956" y="13809"/>
                    </a:cubicBezTo>
                    <a:cubicBezTo>
                      <a:pt x="11002" y="13740"/>
                      <a:pt x="11025" y="13592"/>
                      <a:pt x="10785" y="13421"/>
                    </a:cubicBezTo>
                    <a:cubicBezTo>
                      <a:pt x="10477" y="13170"/>
                      <a:pt x="10272" y="12645"/>
                      <a:pt x="10272" y="12279"/>
                    </a:cubicBezTo>
                    <a:cubicBezTo>
                      <a:pt x="10260" y="12200"/>
                      <a:pt x="10272" y="12120"/>
                      <a:pt x="10294" y="12051"/>
                    </a:cubicBezTo>
                    <a:cubicBezTo>
                      <a:pt x="10466" y="12051"/>
                      <a:pt x="11013" y="12816"/>
                      <a:pt x="11242" y="13261"/>
                    </a:cubicBezTo>
                    <a:cubicBezTo>
                      <a:pt x="11284" y="13367"/>
                      <a:pt x="11395" y="13433"/>
                      <a:pt x="11511" y="13433"/>
                    </a:cubicBezTo>
                    <a:cubicBezTo>
                      <a:pt x="11520" y="13433"/>
                      <a:pt x="11529" y="13433"/>
                      <a:pt x="11538" y="13432"/>
                    </a:cubicBezTo>
                    <a:cubicBezTo>
                      <a:pt x="11721" y="13409"/>
                      <a:pt x="11869" y="13295"/>
                      <a:pt x="11938" y="13124"/>
                    </a:cubicBezTo>
                    <a:cubicBezTo>
                      <a:pt x="11983" y="13010"/>
                      <a:pt x="11938" y="12873"/>
                      <a:pt x="11835" y="12793"/>
                    </a:cubicBezTo>
                    <a:lnTo>
                      <a:pt x="11824" y="12782"/>
                    </a:lnTo>
                    <a:cubicBezTo>
                      <a:pt x="11173" y="12428"/>
                      <a:pt x="10831" y="11994"/>
                      <a:pt x="10797" y="11846"/>
                    </a:cubicBezTo>
                    <a:lnTo>
                      <a:pt x="10797" y="11846"/>
                    </a:lnTo>
                    <a:cubicBezTo>
                      <a:pt x="10922" y="11880"/>
                      <a:pt x="11036" y="11926"/>
                      <a:pt x="11139" y="11994"/>
                    </a:cubicBezTo>
                    <a:cubicBezTo>
                      <a:pt x="11558" y="12221"/>
                      <a:pt x="12002" y="12336"/>
                      <a:pt x="12267" y="12336"/>
                    </a:cubicBezTo>
                    <a:cubicBezTo>
                      <a:pt x="12363" y="12336"/>
                      <a:pt x="12435" y="12321"/>
                      <a:pt x="12474" y="12291"/>
                    </a:cubicBezTo>
                    <a:cubicBezTo>
                      <a:pt x="12520" y="12257"/>
                      <a:pt x="12543" y="12200"/>
                      <a:pt x="12531" y="12154"/>
                    </a:cubicBezTo>
                    <a:cubicBezTo>
                      <a:pt x="12508" y="12074"/>
                      <a:pt x="12451" y="11983"/>
                      <a:pt x="11926" y="11880"/>
                    </a:cubicBezTo>
                    <a:cubicBezTo>
                      <a:pt x="10888" y="11652"/>
                      <a:pt x="10032" y="10590"/>
                      <a:pt x="9986" y="10260"/>
                    </a:cubicBezTo>
                    <a:lnTo>
                      <a:pt x="9986" y="10260"/>
                    </a:lnTo>
                    <a:cubicBezTo>
                      <a:pt x="10089" y="10328"/>
                      <a:pt x="10192" y="10396"/>
                      <a:pt x="10283" y="10488"/>
                    </a:cubicBezTo>
                    <a:cubicBezTo>
                      <a:pt x="10488" y="10659"/>
                      <a:pt x="10717" y="10819"/>
                      <a:pt x="10956" y="10944"/>
                    </a:cubicBezTo>
                    <a:cubicBezTo>
                      <a:pt x="11150" y="11036"/>
                      <a:pt x="11333" y="11172"/>
                      <a:pt x="11481" y="11332"/>
                    </a:cubicBezTo>
                    <a:cubicBezTo>
                      <a:pt x="11561" y="11424"/>
                      <a:pt x="11664" y="11492"/>
                      <a:pt x="11789" y="11526"/>
                    </a:cubicBezTo>
                    <a:cubicBezTo>
                      <a:pt x="11805" y="11530"/>
                      <a:pt x="11821" y="11532"/>
                      <a:pt x="11836" y="11532"/>
                    </a:cubicBezTo>
                    <a:cubicBezTo>
                      <a:pt x="11910" y="11532"/>
                      <a:pt x="11976" y="11488"/>
                      <a:pt x="11995" y="11412"/>
                    </a:cubicBezTo>
                    <a:cubicBezTo>
                      <a:pt x="12040" y="11195"/>
                      <a:pt x="11618" y="10716"/>
                      <a:pt x="11173" y="10602"/>
                    </a:cubicBezTo>
                    <a:cubicBezTo>
                      <a:pt x="10899" y="10522"/>
                      <a:pt x="10739" y="10305"/>
                      <a:pt x="10762" y="10248"/>
                    </a:cubicBezTo>
                    <a:cubicBezTo>
                      <a:pt x="10762" y="10234"/>
                      <a:pt x="10792" y="10212"/>
                      <a:pt x="10879" y="10212"/>
                    </a:cubicBezTo>
                    <a:cubicBezTo>
                      <a:pt x="10935" y="10212"/>
                      <a:pt x="11016" y="10221"/>
                      <a:pt x="11127" y="10248"/>
                    </a:cubicBezTo>
                    <a:cubicBezTo>
                      <a:pt x="11276" y="10282"/>
                      <a:pt x="11416" y="10297"/>
                      <a:pt x="11543" y="10297"/>
                    </a:cubicBezTo>
                    <a:cubicBezTo>
                      <a:pt x="11846" y="10297"/>
                      <a:pt x="12074" y="10212"/>
                      <a:pt x="12155" y="10100"/>
                    </a:cubicBezTo>
                    <a:cubicBezTo>
                      <a:pt x="12200" y="10054"/>
                      <a:pt x="12212" y="9986"/>
                      <a:pt x="12177" y="9929"/>
                    </a:cubicBezTo>
                    <a:cubicBezTo>
                      <a:pt x="12139" y="9861"/>
                      <a:pt x="12060" y="9835"/>
                      <a:pt x="11954" y="9835"/>
                    </a:cubicBezTo>
                    <a:cubicBezTo>
                      <a:pt x="11935" y="9835"/>
                      <a:pt x="11914" y="9835"/>
                      <a:pt x="11892" y="9837"/>
                    </a:cubicBezTo>
                    <a:cubicBezTo>
                      <a:pt x="11863" y="9841"/>
                      <a:pt x="11830" y="9842"/>
                      <a:pt x="11793" y="9842"/>
                    </a:cubicBezTo>
                    <a:cubicBezTo>
                      <a:pt x="11330" y="9842"/>
                      <a:pt x="10267" y="9588"/>
                      <a:pt x="9781" y="9324"/>
                    </a:cubicBezTo>
                    <a:cubicBezTo>
                      <a:pt x="9598" y="9232"/>
                      <a:pt x="9507" y="9118"/>
                      <a:pt x="9518" y="9027"/>
                    </a:cubicBezTo>
                    <a:cubicBezTo>
                      <a:pt x="9530" y="8947"/>
                      <a:pt x="9667" y="8833"/>
                      <a:pt x="9975" y="8776"/>
                    </a:cubicBezTo>
                    <a:cubicBezTo>
                      <a:pt x="9999" y="8772"/>
                      <a:pt x="10023" y="8770"/>
                      <a:pt x="10048" y="8770"/>
                    </a:cubicBezTo>
                    <a:cubicBezTo>
                      <a:pt x="10315" y="8770"/>
                      <a:pt x="10616" y="8987"/>
                      <a:pt x="10888" y="9175"/>
                    </a:cubicBezTo>
                    <a:cubicBezTo>
                      <a:pt x="11114" y="9332"/>
                      <a:pt x="11314" y="9469"/>
                      <a:pt x="11488" y="9469"/>
                    </a:cubicBezTo>
                    <a:cubicBezTo>
                      <a:pt x="11541" y="9469"/>
                      <a:pt x="11593" y="9456"/>
                      <a:pt x="11641" y="9426"/>
                    </a:cubicBezTo>
                    <a:cubicBezTo>
                      <a:pt x="11687" y="9392"/>
                      <a:pt x="11721" y="9335"/>
                      <a:pt x="11732" y="9267"/>
                    </a:cubicBezTo>
                    <a:cubicBezTo>
                      <a:pt x="11744" y="9118"/>
                      <a:pt x="11584" y="8959"/>
                      <a:pt x="11413" y="8787"/>
                    </a:cubicBezTo>
                    <a:cubicBezTo>
                      <a:pt x="11379" y="8765"/>
                      <a:pt x="11344" y="8719"/>
                      <a:pt x="11310" y="8685"/>
                    </a:cubicBezTo>
                    <a:lnTo>
                      <a:pt x="11310" y="8685"/>
                    </a:lnTo>
                    <a:cubicBezTo>
                      <a:pt x="11321" y="8685"/>
                      <a:pt x="11332" y="8685"/>
                      <a:pt x="11343" y="8685"/>
                    </a:cubicBezTo>
                    <a:cubicBezTo>
                      <a:pt x="11662" y="8685"/>
                      <a:pt x="11967" y="8527"/>
                      <a:pt x="12143" y="8262"/>
                    </a:cubicBezTo>
                    <a:cubicBezTo>
                      <a:pt x="12177" y="8194"/>
                      <a:pt x="12166" y="8125"/>
                      <a:pt x="12120" y="8080"/>
                    </a:cubicBezTo>
                    <a:cubicBezTo>
                      <a:pt x="12086" y="8050"/>
                      <a:pt x="12048" y="8039"/>
                      <a:pt x="12010" y="8039"/>
                    </a:cubicBezTo>
                    <a:cubicBezTo>
                      <a:pt x="11947" y="8039"/>
                      <a:pt x="11887" y="8070"/>
                      <a:pt x="11858" y="8091"/>
                    </a:cubicBezTo>
                    <a:cubicBezTo>
                      <a:pt x="11639" y="8194"/>
                      <a:pt x="11259" y="8251"/>
                      <a:pt x="10892" y="8251"/>
                    </a:cubicBezTo>
                    <a:cubicBezTo>
                      <a:pt x="10648" y="8251"/>
                      <a:pt x="10409" y="8226"/>
                      <a:pt x="10226" y="8171"/>
                    </a:cubicBezTo>
                    <a:lnTo>
                      <a:pt x="10180" y="8148"/>
                    </a:lnTo>
                    <a:cubicBezTo>
                      <a:pt x="10237" y="8046"/>
                      <a:pt x="10694" y="7806"/>
                      <a:pt x="11036" y="7726"/>
                    </a:cubicBezTo>
                    <a:cubicBezTo>
                      <a:pt x="11356" y="7612"/>
                      <a:pt x="11618" y="7361"/>
                      <a:pt x="11744" y="7041"/>
                    </a:cubicBezTo>
                    <a:cubicBezTo>
                      <a:pt x="11755" y="6984"/>
                      <a:pt x="11721" y="6927"/>
                      <a:pt x="11675" y="6893"/>
                    </a:cubicBezTo>
                    <a:cubicBezTo>
                      <a:pt x="11653" y="6879"/>
                      <a:pt x="11629" y="6873"/>
                      <a:pt x="11605" y="6873"/>
                    </a:cubicBezTo>
                    <a:cubicBezTo>
                      <a:pt x="11531" y="6873"/>
                      <a:pt x="11456" y="6927"/>
                      <a:pt x="11413" y="6961"/>
                    </a:cubicBezTo>
                    <a:cubicBezTo>
                      <a:pt x="11150" y="7133"/>
                      <a:pt x="10854" y="7270"/>
                      <a:pt x="10545" y="7349"/>
                    </a:cubicBezTo>
                    <a:lnTo>
                      <a:pt x="10294" y="7235"/>
                    </a:lnTo>
                    <a:cubicBezTo>
                      <a:pt x="10283" y="7224"/>
                      <a:pt x="10260" y="7212"/>
                      <a:pt x="10260" y="7190"/>
                    </a:cubicBezTo>
                    <a:cubicBezTo>
                      <a:pt x="10260" y="7121"/>
                      <a:pt x="10420" y="6916"/>
                      <a:pt x="10865" y="6676"/>
                    </a:cubicBezTo>
                    <a:cubicBezTo>
                      <a:pt x="10979" y="6608"/>
                      <a:pt x="11082" y="6539"/>
                      <a:pt x="11082" y="6436"/>
                    </a:cubicBezTo>
                    <a:cubicBezTo>
                      <a:pt x="11082" y="6379"/>
                      <a:pt x="11048" y="6334"/>
                      <a:pt x="10991" y="6311"/>
                    </a:cubicBezTo>
                    <a:cubicBezTo>
                      <a:pt x="10959" y="6298"/>
                      <a:pt x="10913" y="6292"/>
                      <a:pt x="10858" y="6292"/>
                    </a:cubicBezTo>
                    <a:cubicBezTo>
                      <a:pt x="10615" y="6292"/>
                      <a:pt x="10191" y="6408"/>
                      <a:pt x="9986" y="6585"/>
                    </a:cubicBezTo>
                    <a:cubicBezTo>
                      <a:pt x="9975" y="6596"/>
                      <a:pt x="9952" y="6608"/>
                      <a:pt x="9941" y="6619"/>
                    </a:cubicBezTo>
                    <a:cubicBezTo>
                      <a:pt x="9895" y="6562"/>
                      <a:pt x="9861" y="6505"/>
                      <a:pt x="9838" y="6436"/>
                    </a:cubicBezTo>
                    <a:cubicBezTo>
                      <a:pt x="9774" y="6298"/>
                      <a:pt x="9680" y="6079"/>
                      <a:pt x="9472" y="6079"/>
                    </a:cubicBezTo>
                    <a:cubicBezTo>
                      <a:pt x="9458" y="6079"/>
                      <a:pt x="9443" y="6080"/>
                      <a:pt x="9427" y="6083"/>
                    </a:cubicBezTo>
                    <a:cubicBezTo>
                      <a:pt x="9347" y="6083"/>
                      <a:pt x="9279" y="6128"/>
                      <a:pt x="9244" y="6197"/>
                    </a:cubicBezTo>
                    <a:cubicBezTo>
                      <a:pt x="9187" y="6322"/>
                      <a:pt x="9279" y="6471"/>
                      <a:pt x="9427" y="6710"/>
                    </a:cubicBezTo>
                    <a:cubicBezTo>
                      <a:pt x="9587" y="6950"/>
                      <a:pt x="9712" y="7201"/>
                      <a:pt x="9815" y="7464"/>
                    </a:cubicBezTo>
                    <a:cubicBezTo>
                      <a:pt x="9872" y="7635"/>
                      <a:pt x="9815" y="7703"/>
                      <a:pt x="9792" y="7726"/>
                    </a:cubicBezTo>
                    <a:cubicBezTo>
                      <a:pt x="9683" y="7862"/>
                      <a:pt x="9402" y="7890"/>
                      <a:pt x="9187" y="7890"/>
                    </a:cubicBezTo>
                    <a:cubicBezTo>
                      <a:pt x="9132" y="7890"/>
                      <a:pt x="9081" y="7888"/>
                      <a:pt x="9039" y="7886"/>
                    </a:cubicBezTo>
                    <a:lnTo>
                      <a:pt x="8788" y="7406"/>
                    </a:lnTo>
                    <a:lnTo>
                      <a:pt x="8788" y="7361"/>
                    </a:lnTo>
                    <a:cubicBezTo>
                      <a:pt x="8788" y="7349"/>
                      <a:pt x="8788" y="7338"/>
                      <a:pt x="8788" y="7327"/>
                    </a:cubicBezTo>
                    <a:cubicBezTo>
                      <a:pt x="8605" y="6494"/>
                      <a:pt x="8069" y="2488"/>
                      <a:pt x="8434" y="251"/>
                    </a:cubicBezTo>
                    <a:lnTo>
                      <a:pt x="8537" y="251"/>
                    </a:lnTo>
                    <a:cubicBezTo>
                      <a:pt x="8160" y="1997"/>
                      <a:pt x="8548" y="5649"/>
                      <a:pt x="8697" y="6379"/>
                    </a:cubicBezTo>
                    <a:cubicBezTo>
                      <a:pt x="8708" y="6436"/>
                      <a:pt x="8754" y="6471"/>
                      <a:pt x="8811" y="6471"/>
                    </a:cubicBezTo>
                    <a:cubicBezTo>
                      <a:pt x="8856" y="6471"/>
                      <a:pt x="8902" y="6425"/>
                      <a:pt x="8914" y="6379"/>
                    </a:cubicBezTo>
                    <a:cubicBezTo>
                      <a:pt x="8948" y="6151"/>
                      <a:pt x="8982" y="5923"/>
                      <a:pt x="9039" y="5695"/>
                    </a:cubicBezTo>
                    <a:cubicBezTo>
                      <a:pt x="9039" y="5683"/>
                      <a:pt x="9039" y="5672"/>
                      <a:pt x="9039" y="5660"/>
                    </a:cubicBezTo>
                    <a:cubicBezTo>
                      <a:pt x="8959" y="4451"/>
                      <a:pt x="9108" y="3629"/>
                      <a:pt x="9484" y="3218"/>
                    </a:cubicBezTo>
                    <a:cubicBezTo>
                      <a:pt x="9667" y="3013"/>
                      <a:pt x="9929" y="2899"/>
                      <a:pt x="10203" y="2887"/>
                    </a:cubicBezTo>
                    <a:cubicBezTo>
                      <a:pt x="10210" y="2887"/>
                      <a:pt x="10217" y="2887"/>
                      <a:pt x="10224" y="2887"/>
                    </a:cubicBezTo>
                    <a:cubicBezTo>
                      <a:pt x="11320" y="2887"/>
                      <a:pt x="14692" y="5500"/>
                      <a:pt x="15247" y="10705"/>
                    </a:cubicBezTo>
                    <a:cubicBezTo>
                      <a:pt x="15681" y="14699"/>
                      <a:pt x="15202" y="15886"/>
                      <a:pt x="14734" y="16194"/>
                    </a:cubicBezTo>
                    <a:cubicBezTo>
                      <a:pt x="14639" y="16254"/>
                      <a:pt x="14531" y="16285"/>
                      <a:pt x="14411" y="16285"/>
                    </a:cubicBezTo>
                    <a:cubicBezTo>
                      <a:pt x="14213" y="16285"/>
                      <a:pt x="13981" y="16200"/>
                      <a:pt x="13718" y="16023"/>
                    </a:cubicBezTo>
                    <a:cubicBezTo>
                      <a:pt x="12965" y="15566"/>
                      <a:pt x="11801" y="15384"/>
                      <a:pt x="10774" y="15224"/>
                    </a:cubicBezTo>
                    <a:cubicBezTo>
                      <a:pt x="10021" y="15110"/>
                      <a:pt x="9313" y="14996"/>
                      <a:pt x="9085" y="14802"/>
                    </a:cubicBezTo>
                    <a:cubicBezTo>
                      <a:pt x="8754" y="14528"/>
                      <a:pt x="8628" y="13729"/>
                      <a:pt x="8583" y="12667"/>
                    </a:cubicBezTo>
                    <a:cubicBezTo>
                      <a:pt x="8560" y="12028"/>
                      <a:pt x="8560" y="11287"/>
                      <a:pt x="8560" y="10511"/>
                    </a:cubicBezTo>
                    <a:cubicBezTo>
                      <a:pt x="8571" y="10168"/>
                      <a:pt x="8514" y="9826"/>
                      <a:pt x="8389" y="9518"/>
                    </a:cubicBezTo>
                    <a:cubicBezTo>
                      <a:pt x="8229" y="9175"/>
                      <a:pt x="8035" y="9130"/>
                      <a:pt x="7921" y="9130"/>
                    </a:cubicBezTo>
                    <a:cubicBezTo>
                      <a:pt x="7613" y="9130"/>
                      <a:pt x="7282" y="9563"/>
                      <a:pt x="7282" y="10522"/>
                    </a:cubicBezTo>
                    <a:cubicBezTo>
                      <a:pt x="7282" y="11241"/>
                      <a:pt x="7282" y="12006"/>
                      <a:pt x="7247" y="12690"/>
                    </a:cubicBezTo>
                    <a:cubicBezTo>
                      <a:pt x="7202" y="13706"/>
                      <a:pt x="7076" y="14550"/>
                      <a:pt x="6757" y="14813"/>
                    </a:cubicBezTo>
                    <a:cubicBezTo>
                      <a:pt x="6528" y="15018"/>
                      <a:pt x="5821" y="15132"/>
                      <a:pt x="5068" y="15247"/>
                    </a:cubicBezTo>
                    <a:cubicBezTo>
                      <a:pt x="4041" y="15406"/>
                      <a:pt x="2876" y="15589"/>
                      <a:pt x="2123" y="16045"/>
                    </a:cubicBezTo>
                    <a:cubicBezTo>
                      <a:pt x="1863" y="16207"/>
                      <a:pt x="1634" y="16286"/>
                      <a:pt x="1437" y="16286"/>
                    </a:cubicBezTo>
                    <a:cubicBezTo>
                      <a:pt x="1314" y="16286"/>
                      <a:pt x="1204" y="16255"/>
                      <a:pt x="1108" y="16194"/>
                    </a:cubicBezTo>
                    <a:cubicBezTo>
                      <a:pt x="640" y="15886"/>
                      <a:pt x="160" y="14699"/>
                      <a:pt x="583" y="10705"/>
                    </a:cubicBezTo>
                    <a:cubicBezTo>
                      <a:pt x="1142" y="5512"/>
                      <a:pt x="4508" y="2887"/>
                      <a:pt x="5615" y="2887"/>
                    </a:cubicBezTo>
                    <a:lnTo>
                      <a:pt x="5638" y="2887"/>
                    </a:lnTo>
                    <a:cubicBezTo>
                      <a:pt x="5912" y="2887"/>
                      <a:pt x="6175" y="3013"/>
                      <a:pt x="6357" y="3207"/>
                    </a:cubicBezTo>
                    <a:cubicBezTo>
                      <a:pt x="6734" y="3629"/>
                      <a:pt x="6882" y="4451"/>
                      <a:pt x="6802" y="5660"/>
                    </a:cubicBezTo>
                    <a:cubicBezTo>
                      <a:pt x="6802" y="5672"/>
                      <a:pt x="6802" y="5683"/>
                      <a:pt x="6802" y="5695"/>
                    </a:cubicBezTo>
                    <a:cubicBezTo>
                      <a:pt x="6836" y="5832"/>
                      <a:pt x="6882" y="6060"/>
                      <a:pt x="6928" y="6391"/>
                    </a:cubicBezTo>
                    <a:cubicBezTo>
                      <a:pt x="6939" y="6448"/>
                      <a:pt x="6973" y="6482"/>
                      <a:pt x="7031" y="6482"/>
                    </a:cubicBezTo>
                    <a:cubicBezTo>
                      <a:pt x="7088" y="6482"/>
                      <a:pt x="7133" y="6448"/>
                      <a:pt x="7145" y="6402"/>
                    </a:cubicBezTo>
                    <a:cubicBezTo>
                      <a:pt x="7282" y="5797"/>
                      <a:pt x="7692" y="2031"/>
                      <a:pt x="7316" y="228"/>
                    </a:cubicBezTo>
                    <a:close/>
                    <a:moveTo>
                      <a:pt x="8331" y="0"/>
                    </a:moveTo>
                    <a:cubicBezTo>
                      <a:pt x="8286" y="0"/>
                      <a:pt x="8240" y="34"/>
                      <a:pt x="8229" y="91"/>
                    </a:cubicBezTo>
                    <a:cubicBezTo>
                      <a:pt x="8126" y="742"/>
                      <a:pt x="8080" y="1404"/>
                      <a:pt x="8080" y="2077"/>
                    </a:cubicBezTo>
                    <a:cubicBezTo>
                      <a:pt x="8103" y="3834"/>
                      <a:pt x="8263" y="5592"/>
                      <a:pt x="8560" y="7327"/>
                    </a:cubicBezTo>
                    <a:lnTo>
                      <a:pt x="8560" y="7395"/>
                    </a:lnTo>
                    <a:cubicBezTo>
                      <a:pt x="8560" y="7418"/>
                      <a:pt x="8560" y="7441"/>
                      <a:pt x="8571" y="7464"/>
                    </a:cubicBezTo>
                    <a:lnTo>
                      <a:pt x="8879" y="8034"/>
                    </a:lnTo>
                    <a:cubicBezTo>
                      <a:pt x="8891" y="8057"/>
                      <a:pt x="8925" y="8080"/>
                      <a:pt x="8959" y="8091"/>
                    </a:cubicBezTo>
                    <a:cubicBezTo>
                      <a:pt x="8986" y="8091"/>
                      <a:pt x="9078" y="8100"/>
                      <a:pt x="9200" y="8100"/>
                    </a:cubicBezTo>
                    <a:cubicBezTo>
                      <a:pt x="9442" y="8100"/>
                      <a:pt x="9800" y="8065"/>
                      <a:pt x="9975" y="7852"/>
                    </a:cubicBezTo>
                    <a:cubicBezTo>
                      <a:pt x="10078" y="7715"/>
                      <a:pt x="10100" y="7532"/>
                      <a:pt x="10032" y="7372"/>
                    </a:cubicBezTo>
                    <a:cubicBezTo>
                      <a:pt x="9929" y="7087"/>
                      <a:pt x="9792" y="6824"/>
                      <a:pt x="9632" y="6573"/>
                    </a:cubicBezTo>
                    <a:cubicBezTo>
                      <a:pt x="9564" y="6482"/>
                      <a:pt x="9507" y="6391"/>
                      <a:pt x="9461" y="6288"/>
                    </a:cubicBezTo>
                    <a:cubicBezTo>
                      <a:pt x="9466" y="6287"/>
                      <a:pt x="9470" y="6287"/>
                      <a:pt x="9474" y="6287"/>
                    </a:cubicBezTo>
                    <a:cubicBezTo>
                      <a:pt x="9536" y="6287"/>
                      <a:pt x="9580" y="6367"/>
                      <a:pt x="9644" y="6516"/>
                    </a:cubicBezTo>
                    <a:cubicBezTo>
                      <a:pt x="9701" y="6653"/>
                      <a:pt x="9758" y="6790"/>
                      <a:pt x="9895" y="6824"/>
                    </a:cubicBezTo>
                    <a:cubicBezTo>
                      <a:pt x="9907" y="6826"/>
                      <a:pt x="9919" y="6827"/>
                      <a:pt x="9930" y="6827"/>
                    </a:cubicBezTo>
                    <a:cubicBezTo>
                      <a:pt x="10009" y="6827"/>
                      <a:pt x="10085" y="6794"/>
                      <a:pt x="10135" y="6745"/>
                    </a:cubicBezTo>
                    <a:cubicBezTo>
                      <a:pt x="10294" y="6630"/>
                      <a:pt x="10477" y="6551"/>
                      <a:pt x="10660" y="6516"/>
                    </a:cubicBezTo>
                    <a:lnTo>
                      <a:pt x="10660" y="6516"/>
                    </a:lnTo>
                    <a:cubicBezTo>
                      <a:pt x="10386" y="6688"/>
                      <a:pt x="10043" y="6939"/>
                      <a:pt x="10043" y="7178"/>
                    </a:cubicBezTo>
                    <a:cubicBezTo>
                      <a:pt x="10043" y="7281"/>
                      <a:pt x="10112" y="7372"/>
                      <a:pt x="10203" y="7418"/>
                    </a:cubicBezTo>
                    <a:lnTo>
                      <a:pt x="10488" y="7555"/>
                    </a:lnTo>
                    <a:cubicBezTo>
                      <a:pt x="10505" y="7563"/>
                      <a:pt x="10526" y="7571"/>
                      <a:pt x="10546" y="7571"/>
                    </a:cubicBezTo>
                    <a:cubicBezTo>
                      <a:pt x="10554" y="7571"/>
                      <a:pt x="10562" y="7570"/>
                      <a:pt x="10568" y="7566"/>
                    </a:cubicBezTo>
                    <a:cubicBezTo>
                      <a:pt x="10831" y="7498"/>
                      <a:pt x="11093" y="7395"/>
                      <a:pt x="11333" y="7258"/>
                    </a:cubicBezTo>
                    <a:lnTo>
                      <a:pt x="11333" y="7258"/>
                    </a:lnTo>
                    <a:cubicBezTo>
                      <a:pt x="11242" y="7372"/>
                      <a:pt x="11127" y="7452"/>
                      <a:pt x="10991" y="7486"/>
                    </a:cubicBezTo>
                    <a:cubicBezTo>
                      <a:pt x="10774" y="7543"/>
                      <a:pt x="9975" y="7817"/>
                      <a:pt x="9952" y="8137"/>
                    </a:cubicBezTo>
                    <a:cubicBezTo>
                      <a:pt x="9952" y="8194"/>
                      <a:pt x="9975" y="8308"/>
                      <a:pt x="10180" y="8377"/>
                    </a:cubicBezTo>
                    <a:cubicBezTo>
                      <a:pt x="10424" y="8431"/>
                      <a:pt x="10675" y="8463"/>
                      <a:pt x="10928" y="8463"/>
                    </a:cubicBezTo>
                    <a:cubicBezTo>
                      <a:pt x="10994" y="8463"/>
                      <a:pt x="11061" y="8461"/>
                      <a:pt x="11127" y="8456"/>
                    </a:cubicBezTo>
                    <a:lnTo>
                      <a:pt x="11127" y="8456"/>
                    </a:lnTo>
                    <a:cubicBezTo>
                      <a:pt x="11082" y="8468"/>
                      <a:pt x="11059" y="8491"/>
                      <a:pt x="11036" y="8536"/>
                    </a:cubicBezTo>
                    <a:cubicBezTo>
                      <a:pt x="10979" y="8650"/>
                      <a:pt x="11105" y="8776"/>
                      <a:pt x="11264" y="8936"/>
                    </a:cubicBezTo>
                    <a:cubicBezTo>
                      <a:pt x="11367" y="9016"/>
                      <a:pt x="11447" y="9107"/>
                      <a:pt x="11516" y="9221"/>
                    </a:cubicBezTo>
                    <a:cubicBezTo>
                      <a:pt x="11510" y="9222"/>
                      <a:pt x="11504" y="9223"/>
                      <a:pt x="11498" y="9223"/>
                    </a:cubicBezTo>
                    <a:cubicBezTo>
                      <a:pt x="11406" y="9223"/>
                      <a:pt x="11196" y="9076"/>
                      <a:pt x="11025" y="8959"/>
                    </a:cubicBezTo>
                    <a:cubicBezTo>
                      <a:pt x="10745" y="8772"/>
                      <a:pt x="10399" y="8529"/>
                      <a:pt x="10055" y="8529"/>
                    </a:cubicBezTo>
                    <a:cubicBezTo>
                      <a:pt x="10021" y="8529"/>
                      <a:pt x="9986" y="8531"/>
                      <a:pt x="9952" y="8536"/>
                    </a:cubicBezTo>
                    <a:cubicBezTo>
                      <a:pt x="9587" y="8593"/>
                      <a:pt x="9347" y="8742"/>
                      <a:pt x="9313" y="8959"/>
                    </a:cubicBezTo>
                    <a:cubicBezTo>
                      <a:pt x="9290" y="9073"/>
                      <a:pt x="9313" y="9289"/>
                      <a:pt x="9678" y="9495"/>
                    </a:cubicBezTo>
                    <a:cubicBezTo>
                      <a:pt x="10135" y="9746"/>
                      <a:pt x="11162" y="10008"/>
                      <a:pt x="11721" y="10031"/>
                    </a:cubicBezTo>
                    <a:cubicBezTo>
                      <a:pt x="11660" y="10039"/>
                      <a:pt x="11599" y="10043"/>
                      <a:pt x="11539" y="10043"/>
                    </a:cubicBezTo>
                    <a:cubicBezTo>
                      <a:pt x="11418" y="10043"/>
                      <a:pt x="11299" y="10027"/>
                      <a:pt x="11185" y="9997"/>
                    </a:cubicBezTo>
                    <a:cubicBezTo>
                      <a:pt x="11070" y="9970"/>
                      <a:pt x="10976" y="9959"/>
                      <a:pt x="10898" y="9959"/>
                    </a:cubicBezTo>
                    <a:cubicBezTo>
                      <a:pt x="10645" y="9959"/>
                      <a:pt x="10572" y="10078"/>
                      <a:pt x="10545" y="10157"/>
                    </a:cubicBezTo>
                    <a:cubicBezTo>
                      <a:pt x="10534" y="10248"/>
                      <a:pt x="10545" y="10339"/>
                      <a:pt x="10591" y="10408"/>
                    </a:cubicBezTo>
                    <a:lnTo>
                      <a:pt x="10431" y="10282"/>
                    </a:lnTo>
                    <a:cubicBezTo>
                      <a:pt x="10215" y="10104"/>
                      <a:pt x="10069" y="9979"/>
                      <a:pt x="9941" y="9979"/>
                    </a:cubicBezTo>
                    <a:cubicBezTo>
                      <a:pt x="9913" y="9979"/>
                      <a:pt x="9887" y="9985"/>
                      <a:pt x="9861" y="9997"/>
                    </a:cubicBezTo>
                    <a:cubicBezTo>
                      <a:pt x="9792" y="10043"/>
                      <a:pt x="9747" y="10123"/>
                      <a:pt x="9758" y="10202"/>
                    </a:cubicBezTo>
                    <a:cubicBezTo>
                      <a:pt x="9758" y="10511"/>
                      <a:pt x="10237" y="11150"/>
                      <a:pt x="10888" y="11606"/>
                    </a:cubicBezTo>
                    <a:cubicBezTo>
                      <a:pt x="10864" y="11598"/>
                      <a:pt x="10838" y="11594"/>
                      <a:pt x="10812" y="11594"/>
                    </a:cubicBezTo>
                    <a:cubicBezTo>
                      <a:pt x="10764" y="11594"/>
                      <a:pt x="10715" y="11607"/>
                      <a:pt x="10671" y="11629"/>
                    </a:cubicBezTo>
                    <a:cubicBezTo>
                      <a:pt x="10614" y="11663"/>
                      <a:pt x="10580" y="11732"/>
                      <a:pt x="10580" y="11800"/>
                    </a:cubicBezTo>
                    <a:cubicBezTo>
                      <a:pt x="10580" y="11857"/>
                      <a:pt x="10603" y="11926"/>
                      <a:pt x="10625" y="11971"/>
                    </a:cubicBezTo>
                    <a:cubicBezTo>
                      <a:pt x="10545" y="11880"/>
                      <a:pt x="10431" y="11812"/>
                      <a:pt x="10306" y="11800"/>
                    </a:cubicBezTo>
                    <a:cubicBezTo>
                      <a:pt x="10249" y="11800"/>
                      <a:pt x="10203" y="11812"/>
                      <a:pt x="10157" y="11846"/>
                    </a:cubicBezTo>
                    <a:cubicBezTo>
                      <a:pt x="10123" y="11686"/>
                      <a:pt x="10066" y="11572"/>
                      <a:pt x="9986" y="11526"/>
                    </a:cubicBezTo>
                    <a:cubicBezTo>
                      <a:pt x="9959" y="11516"/>
                      <a:pt x="9931" y="11511"/>
                      <a:pt x="9905" y="11511"/>
                    </a:cubicBezTo>
                    <a:cubicBezTo>
                      <a:pt x="9843" y="11511"/>
                      <a:pt x="9787" y="11539"/>
                      <a:pt x="9747" y="11595"/>
                    </a:cubicBezTo>
                    <a:cubicBezTo>
                      <a:pt x="9678" y="11663"/>
                      <a:pt x="9610" y="11743"/>
                      <a:pt x="9564" y="11823"/>
                    </a:cubicBezTo>
                    <a:cubicBezTo>
                      <a:pt x="9632" y="11583"/>
                      <a:pt x="9644" y="11332"/>
                      <a:pt x="9598" y="11093"/>
                    </a:cubicBezTo>
                    <a:cubicBezTo>
                      <a:pt x="9553" y="10682"/>
                      <a:pt x="9073" y="9038"/>
                      <a:pt x="8217" y="8696"/>
                    </a:cubicBezTo>
                    <a:lnTo>
                      <a:pt x="7635" y="8696"/>
                    </a:lnTo>
                    <a:cubicBezTo>
                      <a:pt x="7624" y="8696"/>
                      <a:pt x="7613" y="8696"/>
                      <a:pt x="7590" y="8707"/>
                    </a:cubicBezTo>
                    <a:cubicBezTo>
                      <a:pt x="6768" y="9038"/>
                      <a:pt x="6289" y="10682"/>
                      <a:pt x="6243" y="11104"/>
                    </a:cubicBezTo>
                    <a:cubicBezTo>
                      <a:pt x="6197" y="11344"/>
                      <a:pt x="6209" y="11595"/>
                      <a:pt x="6277" y="11834"/>
                    </a:cubicBezTo>
                    <a:cubicBezTo>
                      <a:pt x="6232" y="11754"/>
                      <a:pt x="6175" y="11675"/>
                      <a:pt x="6106" y="11606"/>
                    </a:cubicBezTo>
                    <a:cubicBezTo>
                      <a:pt x="6066" y="11550"/>
                      <a:pt x="6004" y="11522"/>
                      <a:pt x="5939" y="11522"/>
                    </a:cubicBezTo>
                    <a:cubicBezTo>
                      <a:pt x="5911" y="11522"/>
                      <a:pt x="5882" y="11527"/>
                      <a:pt x="5855" y="11538"/>
                    </a:cubicBezTo>
                    <a:cubicBezTo>
                      <a:pt x="5764" y="11618"/>
                      <a:pt x="5695" y="11732"/>
                      <a:pt x="5684" y="11857"/>
                    </a:cubicBezTo>
                    <a:cubicBezTo>
                      <a:pt x="5650" y="11823"/>
                      <a:pt x="5593" y="11800"/>
                      <a:pt x="5547" y="11800"/>
                    </a:cubicBezTo>
                    <a:cubicBezTo>
                      <a:pt x="5421" y="11823"/>
                      <a:pt x="5307" y="11891"/>
                      <a:pt x="5227" y="11983"/>
                    </a:cubicBezTo>
                    <a:cubicBezTo>
                      <a:pt x="5250" y="11926"/>
                      <a:pt x="5262" y="11869"/>
                      <a:pt x="5273" y="11812"/>
                    </a:cubicBezTo>
                    <a:cubicBezTo>
                      <a:pt x="5273" y="11743"/>
                      <a:pt x="5239" y="11675"/>
                      <a:pt x="5182" y="11640"/>
                    </a:cubicBezTo>
                    <a:cubicBezTo>
                      <a:pt x="5138" y="11618"/>
                      <a:pt x="5089" y="11606"/>
                      <a:pt x="5038" y="11606"/>
                    </a:cubicBezTo>
                    <a:cubicBezTo>
                      <a:pt x="5010" y="11606"/>
                      <a:pt x="4982" y="11609"/>
                      <a:pt x="4953" y="11618"/>
                    </a:cubicBezTo>
                    <a:cubicBezTo>
                      <a:pt x="5615" y="11161"/>
                      <a:pt x="6083" y="10522"/>
                      <a:pt x="6083" y="10214"/>
                    </a:cubicBezTo>
                    <a:cubicBezTo>
                      <a:pt x="6095" y="10134"/>
                      <a:pt x="6060" y="10043"/>
                      <a:pt x="5981" y="10008"/>
                    </a:cubicBezTo>
                    <a:cubicBezTo>
                      <a:pt x="5958" y="9999"/>
                      <a:pt x="5935" y="9995"/>
                      <a:pt x="5911" y="9995"/>
                    </a:cubicBezTo>
                    <a:cubicBezTo>
                      <a:pt x="5789" y="9995"/>
                      <a:pt x="5639" y="10112"/>
                      <a:pt x="5410" y="10294"/>
                    </a:cubicBezTo>
                    <a:lnTo>
                      <a:pt x="5250" y="10419"/>
                    </a:lnTo>
                    <a:cubicBezTo>
                      <a:pt x="5296" y="10351"/>
                      <a:pt x="5319" y="10260"/>
                      <a:pt x="5296" y="10180"/>
                    </a:cubicBezTo>
                    <a:cubicBezTo>
                      <a:pt x="5278" y="10092"/>
                      <a:pt x="5200" y="9971"/>
                      <a:pt x="4948" y="9971"/>
                    </a:cubicBezTo>
                    <a:cubicBezTo>
                      <a:pt x="4872" y="9971"/>
                      <a:pt x="4780" y="9982"/>
                      <a:pt x="4668" y="10008"/>
                    </a:cubicBezTo>
                    <a:cubicBezTo>
                      <a:pt x="4554" y="10039"/>
                      <a:pt x="4435" y="10054"/>
                      <a:pt x="4314" y="10054"/>
                    </a:cubicBezTo>
                    <a:cubicBezTo>
                      <a:pt x="4254" y="10054"/>
                      <a:pt x="4193" y="10050"/>
                      <a:pt x="4132" y="10043"/>
                    </a:cubicBezTo>
                    <a:cubicBezTo>
                      <a:pt x="4691" y="10020"/>
                      <a:pt x="5707" y="9757"/>
                      <a:pt x="6163" y="9506"/>
                    </a:cubicBezTo>
                    <a:cubicBezTo>
                      <a:pt x="6540" y="9312"/>
                      <a:pt x="6563" y="9084"/>
                      <a:pt x="6540" y="8970"/>
                    </a:cubicBezTo>
                    <a:cubicBezTo>
                      <a:pt x="6506" y="8765"/>
                      <a:pt x="6266" y="8605"/>
                      <a:pt x="5889" y="8548"/>
                    </a:cubicBezTo>
                    <a:cubicBezTo>
                      <a:pt x="5849" y="8540"/>
                      <a:pt x="5809" y="8537"/>
                      <a:pt x="5769" y="8537"/>
                    </a:cubicBezTo>
                    <a:cubicBezTo>
                      <a:pt x="5433" y="8537"/>
                      <a:pt x="5102" y="8776"/>
                      <a:pt x="4817" y="8970"/>
                    </a:cubicBezTo>
                    <a:cubicBezTo>
                      <a:pt x="4661" y="9084"/>
                      <a:pt x="4459" y="9226"/>
                      <a:pt x="4363" y="9226"/>
                    </a:cubicBezTo>
                    <a:cubicBezTo>
                      <a:pt x="4353" y="9226"/>
                      <a:pt x="4345" y="9224"/>
                      <a:pt x="4337" y="9221"/>
                    </a:cubicBezTo>
                    <a:cubicBezTo>
                      <a:pt x="4406" y="9118"/>
                      <a:pt x="4486" y="9027"/>
                      <a:pt x="4577" y="8936"/>
                    </a:cubicBezTo>
                    <a:cubicBezTo>
                      <a:pt x="4748" y="8787"/>
                      <a:pt x="4862" y="8662"/>
                      <a:pt x="4817" y="8548"/>
                    </a:cubicBezTo>
                    <a:cubicBezTo>
                      <a:pt x="4794" y="8502"/>
                      <a:pt x="4759" y="8479"/>
                      <a:pt x="4725" y="8468"/>
                    </a:cubicBezTo>
                    <a:lnTo>
                      <a:pt x="4725" y="8468"/>
                    </a:lnTo>
                    <a:cubicBezTo>
                      <a:pt x="4792" y="8473"/>
                      <a:pt x="4859" y="8475"/>
                      <a:pt x="4925" y="8475"/>
                    </a:cubicBezTo>
                    <a:cubicBezTo>
                      <a:pt x="5178" y="8475"/>
                      <a:pt x="5429" y="8442"/>
                      <a:pt x="5672" y="8388"/>
                    </a:cubicBezTo>
                    <a:cubicBezTo>
                      <a:pt x="5866" y="8319"/>
                      <a:pt x="5889" y="8217"/>
                      <a:pt x="5889" y="8148"/>
                    </a:cubicBezTo>
                    <a:cubicBezTo>
                      <a:pt x="5878" y="7840"/>
                      <a:pt x="5068" y="7555"/>
                      <a:pt x="4862" y="7498"/>
                    </a:cubicBezTo>
                    <a:cubicBezTo>
                      <a:pt x="4725" y="7464"/>
                      <a:pt x="4600" y="7384"/>
                      <a:pt x="4508" y="7281"/>
                    </a:cubicBezTo>
                    <a:lnTo>
                      <a:pt x="4508" y="7281"/>
                    </a:lnTo>
                    <a:cubicBezTo>
                      <a:pt x="4759" y="7406"/>
                      <a:pt x="5011" y="7509"/>
                      <a:pt x="5284" y="7578"/>
                    </a:cubicBezTo>
                    <a:cubicBezTo>
                      <a:pt x="5291" y="7581"/>
                      <a:pt x="5298" y="7582"/>
                      <a:pt x="5304" y="7582"/>
                    </a:cubicBezTo>
                    <a:cubicBezTo>
                      <a:pt x="5321" y="7582"/>
                      <a:pt x="5337" y="7574"/>
                      <a:pt x="5353" y="7566"/>
                    </a:cubicBezTo>
                    <a:lnTo>
                      <a:pt x="5638" y="7429"/>
                    </a:lnTo>
                    <a:cubicBezTo>
                      <a:pt x="5741" y="7384"/>
                      <a:pt x="5809" y="7292"/>
                      <a:pt x="5809" y="7190"/>
                    </a:cubicBezTo>
                    <a:cubicBezTo>
                      <a:pt x="5809" y="6950"/>
                      <a:pt x="5456" y="6699"/>
                      <a:pt x="5182" y="6528"/>
                    </a:cubicBezTo>
                    <a:lnTo>
                      <a:pt x="5182" y="6528"/>
                    </a:lnTo>
                    <a:cubicBezTo>
                      <a:pt x="5376" y="6562"/>
                      <a:pt x="5558" y="6642"/>
                      <a:pt x="5707" y="6745"/>
                    </a:cubicBezTo>
                    <a:cubicBezTo>
                      <a:pt x="5766" y="6804"/>
                      <a:pt x="5844" y="6838"/>
                      <a:pt x="5923" y="6838"/>
                    </a:cubicBezTo>
                    <a:cubicBezTo>
                      <a:pt x="5935" y="6838"/>
                      <a:pt x="5946" y="6837"/>
                      <a:pt x="5958" y="6836"/>
                    </a:cubicBezTo>
                    <a:cubicBezTo>
                      <a:pt x="6083" y="6802"/>
                      <a:pt x="6152" y="6665"/>
                      <a:pt x="6209" y="6528"/>
                    </a:cubicBezTo>
                    <a:cubicBezTo>
                      <a:pt x="6277" y="6368"/>
                      <a:pt x="6323" y="6300"/>
                      <a:pt x="6380" y="6300"/>
                    </a:cubicBezTo>
                    <a:cubicBezTo>
                      <a:pt x="6334" y="6402"/>
                      <a:pt x="6277" y="6494"/>
                      <a:pt x="6220" y="6585"/>
                    </a:cubicBezTo>
                    <a:cubicBezTo>
                      <a:pt x="6049" y="6836"/>
                      <a:pt x="5924" y="7098"/>
                      <a:pt x="5821" y="7384"/>
                    </a:cubicBezTo>
                    <a:cubicBezTo>
                      <a:pt x="5752" y="7543"/>
                      <a:pt x="5764" y="7726"/>
                      <a:pt x="5878" y="7863"/>
                    </a:cubicBezTo>
                    <a:cubicBezTo>
                      <a:pt x="6045" y="8076"/>
                      <a:pt x="6400" y="8111"/>
                      <a:pt x="6642" y="8111"/>
                    </a:cubicBezTo>
                    <a:cubicBezTo>
                      <a:pt x="6763" y="8111"/>
                      <a:pt x="6856" y="8103"/>
                      <a:pt x="6882" y="8103"/>
                    </a:cubicBezTo>
                    <a:cubicBezTo>
                      <a:pt x="6916" y="8091"/>
                      <a:pt x="6951" y="8068"/>
                      <a:pt x="6973" y="8034"/>
                    </a:cubicBezTo>
                    <a:lnTo>
                      <a:pt x="7236" y="7543"/>
                    </a:lnTo>
                    <a:lnTo>
                      <a:pt x="7270" y="7475"/>
                    </a:lnTo>
                    <a:cubicBezTo>
                      <a:pt x="7282" y="7452"/>
                      <a:pt x="7282" y="7429"/>
                      <a:pt x="7282" y="7406"/>
                    </a:cubicBezTo>
                    <a:lnTo>
                      <a:pt x="7282" y="7372"/>
                    </a:lnTo>
                    <a:cubicBezTo>
                      <a:pt x="7590" y="5626"/>
                      <a:pt x="7749" y="3857"/>
                      <a:pt x="7761" y="2088"/>
                    </a:cubicBezTo>
                    <a:cubicBezTo>
                      <a:pt x="7772" y="1427"/>
                      <a:pt x="7727" y="765"/>
                      <a:pt x="7624" y="103"/>
                    </a:cubicBezTo>
                    <a:cubicBezTo>
                      <a:pt x="7613" y="57"/>
                      <a:pt x="7567" y="11"/>
                      <a:pt x="7510" y="11"/>
                    </a:cubicBezTo>
                    <a:lnTo>
                      <a:pt x="7179" y="11"/>
                    </a:lnTo>
                    <a:cubicBezTo>
                      <a:pt x="7145" y="11"/>
                      <a:pt x="7110" y="34"/>
                      <a:pt x="7088" y="57"/>
                    </a:cubicBezTo>
                    <a:cubicBezTo>
                      <a:pt x="7065" y="80"/>
                      <a:pt x="7053" y="126"/>
                      <a:pt x="7065" y="160"/>
                    </a:cubicBezTo>
                    <a:cubicBezTo>
                      <a:pt x="7407" y="1506"/>
                      <a:pt x="7190" y="4314"/>
                      <a:pt x="7031" y="5672"/>
                    </a:cubicBezTo>
                    <a:lnTo>
                      <a:pt x="7031" y="5660"/>
                    </a:lnTo>
                    <a:cubicBezTo>
                      <a:pt x="7110" y="4405"/>
                      <a:pt x="6939" y="3526"/>
                      <a:pt x="6517" y="3070"/>
                    </a:cubicBezTo>
                    <a:cubicBezTo>
                      <a:pt x="6300" y="2819"/>
                      <a:pt x="5981" y="2670"/>
                      <a:pt x="5638" y="2670"/>
                    </a:cubicBezTo>
                    <a:lnTo>
                      <a:pt x="5604" y="2670"/>
                    </a:lnTo>
                    <a:cubicBezTo>
                      <a:pt x="4303" y="2670"/>
                      <a:pt x="936" y="5409"/>
                      <a:pt x="366" y="10682"/>
                    </a:cubicBezTo>
                    <a:cubicBezTo>
                      <a:pt x="1" y="14026"/>
                      <a:pt x="206" y="15886"/>
                      <a:pt x="982" y="16388"/>
                    </a:cubicBezTo>
                    <a:cubicBezTo>
                      <a:pt x="1119" y="16468"/>
                      <a:pt x="1279" y="16513"/>
                      <a:pt x="1439" y="16513"/>
                    </a:cubicBezTo>
                    <a:cubicBezTo>
                      <a:pt x="1724" y="16502"/>
                      <a:pt x="1998" y="16399"/>
                      <a:pt x="2237" y="16239"/>
                    </a:cubicBezTo>
                    <a:cubicBezTo>
                      <a:pt x="2956" y="15806"/>
                      <a:pt x="4098" y="15635"/>
                      <a:pt x="5102" y="15475"/>
                    </a:cubicBezTo>
                    <a:cubicBezTo>
                      <a:pt x="5946" y="15338"/>
                      <a:pt x="6620" y="15235"/>
                      <a:pt x="6894" y="15007"/>
                    </a:cubicBezTo>
                    <a:cubicBezTo>
                      <a:pt x="7510" y="14493"/>
                      <a:pt x="7510" y="12576"/>
                      <a:pt x="7510" y="10533"/>
                    </a:cubicBezTo>
                    <a:cubicBezTo>
                      <a:pt x="7487" y="10225"/>
                      <a:pt x="7544" y="9906"/>
                      <a:pt x="7658" y="9620"/>
                    </a:cubicBezTo>
                    <a:cubicBezTo>
                      <a:pt x="7738" y="9461"/>
                      <a:pt x="7829" y="9369"/>
                      <a:pt x="7921" y="9369"/>
                    </a:cubicBezTo>
                    <a:cubicBezTo>
                      <a:pt x="8092" y="9369"/>
                      <a:pt x="8331" y="9723"/>
                      <a:pt x="8331" y="10533"/>
                    </a:cubicBezTo>
                    <a:cubicBezTo>
                      <a:pt x="8331" y="12747"/>
                      <a:pt x="8331" y="14493"/>
                      <a:pt x="8936" y="14996"/>
                    </a:cubicBezTo>
                    <a:cubicBezTo>
                      <a:pt x="9222" y="15224"/>
                      <a:pt x="9884" y="15338"/>
                      <a:pt x="10739" y="15463"/>
                    </a:cubicBezTo>
                    <a:cubicBezTo>
                      <a:pt x="11744" y="15623"/>
                      <a:pt x="12885" y="15806"/>
                      <a:pt x="13604" y="16239"/>
                    </a:cubicBezTo>
                    <a:cubicBezTo>
                      <a:pt x="13892" y="16420"/>
                      <a:pt x="14156" y="16511"/>
                      <a:pt x="14393" y="16511"/>
                    </a:cubicBezTo>
                    <a:cubicBezTo>
                      <a:pt x="14559" y="16511"/>
                      <a:pt x="14711" y="16466"/>
                      <a:pt x="14848" y="16376"/>
                    </a:cubicBezTo>
                    <a:cubicBezTo>
                      <a:pt x="15635" y="15886"/>
                      <a:pt x="15829" y="14026"/>
                      <a:pt x="15476" y="10682"/>
                    </a:cubicBezTo>
                    <a:cubicBezTo>
                      <a:pt x="14908" y="5396"/>
                      <a:pt x="11512" y="2647"/>
                      <a:pt x="10227" y="2647"/>
                    </a:cubicBezTo>
                    <a:cubicBezTo>
                      <a:pt x="10219" y="2647"/>
                      <a:pt x="10211" y="2647"/>
                      <a:pt x="10203" y="2648"/>
                    </a:cubicBezTo>
                    <a:cubicBezTo>
                      <a:pt x="9861" y="2648"/>
                      <a:pt x="9541" y="2796"/>
                      <a:pt x="9324" y="3047"/>
                    </a:cubicBezTo>
                    <a:cubicBezTo>
                      <a:pt x="8914" y="3504"/>
                      <a:pt x="8731" y="4359"/>
                      <a:pt x="8811" y="5603"/>
                    </a:cubicBezTo>
                    <a:cubicBezTo>
                      <a:pt x="8640" y="4211"/>
                      <a:pt x="8446" y="1461"/>
                      <a:pt x="8777" y="137"/>
                    </a:cubicBezTo>
                    <a:cubicBezTo>
                      <a:pt x="8788" y="103"/>
                      <a:pt x="8788" y="68"/>
                      <a:pt x="8765" y="46"/>
                    </a:cubicBezTo>
                    <a:cubicBezTo>
                      <a:pt x="8742" y="11"/>
                      <a:pt x="8708" y="0"/>
                      <a:pt x="867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27" name="Google Shape;1327;p36"/>
            <p:cNvGrpSpPr/>
            <p:nvPr/>
          </p:nvGrpSpPr>
          <p:grpSpPr>
            <a:xfrm>
              <a:off x="4190325" y="3763025"/>
              <a:ext cx="371400" cy="293342"/>
              <a:chOff x="4190325" y="3763025"/>
              <a:chExt cx="371400" cy="293342"/>
            </a:xfrm>
          </p:grpSpPr>
          <p:sp>
            <p:nvSpPr>
              <p:cNvPr id="1328" name="Google Shape;1328;p36"/>
              <p:cNvSpPr/>
              <p:nvPr/>
            </p:nvSpPr>
            <p:spPr>
              <a:xfrm>
                <a:off x="4202264" y="4021143"/>
                <a:ext cx="353962" cy="29108"/>
              </a:xfrm>
              <a:custGeom>
                <a:avLst/>
                <a:gdLst/>
                <a:ahLst/>
                <a:cxnLst/>
                <a:rect l="l" t="t" r="r" b="b"/>
                <a:pathLst>
                  <a:path w="13194" h="1085" extrusionOk="0">
                    <a:moveTo>
                      <a:pt x="1" y="0"/>
                    </a:moveTo>
                    <a:lnTo>
                      <a:pt x="1" y="1084"/>
                    </a:lnTo>
                    <a:lnTo>
                      <a:pt x="13193" y="1084"/>
                    </a:lnTo>
                    <a:lnTo>
                      <a:pt x="13193" y="0"/>
                    </a:lnTo>
                    <a:close/>
                  </a:path>
                </a:pathLst>
              </a:custGeom>
              <a:solidFill>
                <a:srgbClr val="39ED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9" name="Google Shape;1329;p36"/>
              <p:cNvSpPr/>
              <p:nvPr/>
            </p:nvSpPr>
            <p:spPr>
              <a:xfrm>
                <a:off x="4464969" y="3922843"/>
                <a:ext cx="15936" cy="51616"/>
              </a:xfrm>
              <a:custGeom>
                <a:avLst/>
                <a:gdLst/>
                <a:ahLst/>
                <a:cxnLst/>
                <a:rect l="l" t="t" r="r" b="b"/>
                <a:pathLst>
                  <a:path w="594" h="1924" extrusionOk="0">
                    <a:moveTo>
                      <a:pt x="0" y="1"/>
                    </a:moveTo>
                    <a:lnTo>
                      <a:pt x="0" y="1633"/>
                    </a:lnTo>
                    <a:cubicBezTo>
                      <a:pt x="0" y="1827"/>
                      <a:pt x="149" y="1924"/>
                      <a:pt x="297" y="1924"/>
                    </a:cubicBezTo>
                    <a:cubicBezTo>
                      <a:pt x="446" y="1924"/>
                      <a:pt x="594" y="1827"/>
                      <a:pt x="594" y="1633"/>
                    </a:cubicBezTo>
                    <a:lnTo>
                      <a:pt x="594" y="1"/>
                    </a:lnTo>
                    <a:close/>
                  </a:path>
                </a:pathLst>
              </a:custGeom>
              <a:solidFill>
                <a:srgbClr val="39ED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0" name="Google Shape;1330;p36"/>
              <p:cNvSpPr/>
              <p:nvPr/>
            </p:nvSpPr>
            <p:spPr>
              <a:xfrm>
                <a:off x="4370666" y="3862532"/>
                <a:ext cx="15936" cy="112166"/>
              </a:xfrm>
              <a:custGeom>
                <a:avLst/>
                <a:gdLst/>
                <a:ahLst/>
                <a:cxnLst/>
                <a:rect l="l" t="t" r="r" b="b"/>
                <a:pathLst>
                  <a:path w="594" h="4181" extrusionOk="0">
                    <a:moveTo>
                      <a:pt x="0" y="1"/>
                    </a:moveTo>
                    <a:lnTo>
                      <a:pt x="0" y="3881"/>
                    </a:lnTo>
                    <a:cubicBezTo>
                      <a:pt x="0" y="4080"/>
                      <a:pt x="149" y="4180"/>
                      <a:pt x="297" y="4180"/>
                    </a:cubicBezTo>
                    <a:cubicBezTo>
                      <a:pt x="446" y="4180"/>
                      <a:pt x="594" y="4080"/>
                      <a:pt x="594" y="3881"/>
                    </a:cubicBezTo>
                    <a:lnTo>
                      <a:pt x="594" y="1"/>
                    </a:lnTo>
                    <a:close/>
                  </a:path>
                </a:pathLst>
              </a:custGeom>
              <a:solidFill>
                <a:srgbClr val="39ED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1" name="Google Shape;1331;p36"/>
              <p:cNvSpPr/>
              <p:nvPr/>
            </p:nvSpPr>
            <p:spPr>
              <a:xfrm>
                <a:off x="4277598" y="3938162"/>
                <a:ext cx="15936" cy="35842"/>
              </a:xfrm>
              <a:custGeom>
                <a:avLst/>
                <a:gdLst/>
                <a:ahLst/>
                <a:cxnLst/>
                <a:rect l="l" t="t" r="r" b="b"/>
                <a:pathLst>
                  <a:path w="594" h="1336" extrusionOk="0">
                    <a:moveTo>
                      <a:pt x="0" y="0"/>
                    </a:moveTo>
                    <a:lnTo>
                      <a:pt x="0" y="1062"/>
                    </a:lnTo>
                    <a:cubicBezTo>
                      <a:pt x="12" y="1244"/>
                      <a:pt x="154" y="1336"/>
                      <a:pt x="297" y="1336"/>
                    </a:cubicBezTo>
                    <a:cubicBezTo>
                      <a:pt x="440" y="1336"/>
                      <a:pt x="582" y="1244"/>
                      <a:pt x="594" y="1062"/>
                    </a:cubicBezTo>
                    <a:lnTo>
                      <a:pt x="594" y="0"/>
                    </a:lnTo>
                    <a:close/>
                  </a:path>
                </a:pathLst>
              </a:custGeom>
              <a:solidFill>
                <a:srgbClr val="39ED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2" name="Google Shape;1332;p36"/>
              <p:cNvSpPr/>
              <p:nvPr/>
            </p:nvSpPr>
            <p:spPr>
              <a:xfrm>
                <a:off x="4190325" y="4009795"/>
                <a:ext cx="371400" cy="46573"/>
              </a:xfrm>
              <a:custGeom>
                <a:avLst/>
                <a:gdLst/>
                <a:ahLst/>
                <a:cxnLst/>
                <a:rect l="l" t="t" r="r" b="b"/>
                <a:pathLst>
                  <a:path w="13844" h="1736" extrusionOk="0">
                    <a:moveTo>
                      <a:pt x="160" y="1"/>
                    </a:moveTo>
                    <a:cubicBezTo>
                      <a:pt x="69" y="1"/>
                      <a:pt x="1" y="81"/>
                      <a:pt x="1" y="172"/>
                    </a:cubicBezTo>
                    <a:lnTo>
                      <a:pt x="1" y="1576"/>
                    </a:lnTo>
                    <a:cubicBezTo>
                      <a:pt x="1" y="1667"/>
                      <a:pt x="69" y="1735"/>
                      <a:pt x="160" y="1735"/>
                    </a:cubicBezTo>
                    <a:lnTo>
                      <a:pt x="13684" y="1735"/>
                    </a:lnTo>
                    <a:cubicBezTo>
                      <a:pt x="13775" y="1735"/>
                      <a:pt x="13844" y="1667"/>
                      <a:pt x="13844" y="1576"/>
                    </a:cubicBezTo>
                    <a:lnTo>
                      <a:pt x="13844" y="172"/>
                    </a:lnTo>
                    <a:cubicBezTo>
                      <a:pt x="13844" y="81"/>
                      <a:pt x="13775" y="1"/>
                      <a:pt x="13684" y="1"/>
                    </a:cubicBezTo>
                    <a:lnTo>
                      <a:pt x="12817" y="1"/>
                    </a:lnTo>
                    <a:lnTo>
                      <a:pt x="12817" y="172"/>
                    </a:lnTo>
                    <a:cubicBezTo>
                      <a:pt x="12817" y="252"/>
                      <a:pt x="12737" y="332"/>
                      <a:pt x="12657" y="332"/>
                    </a:cubicBezTo>
                    <a:lnTo>
                      <a:pt x="13524" y="332"/>
                    </a:lnTo>
                    <a:lnTo>
                      <a:pt x="13524" y="1416"/>
                    </a:lnTo>
                    <a:lnTo>
                      <a:pt x="320" y="1416"/>
                    </a:lnTo>
                    <a:lnTo>
                      <a:pt x="320" y="332"/>
                    </a:lnTo>
                    <a:lnTo>
                      <a:pt x="1073" y="332"/>
                    </a:lnTo>
                    <a:cubicBezTo>
                      <a:pt x="994" y="332"/>
                      <a:pt x="914" y="252"/>
                      <a:pt x="914" y="172"/>
                    </a:cubicBezTo>
                    <a:lnTo>
                      <a:pt x="914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3" name="Google Shape;1333;p36"/>
              <p:cNvSpPr/>
              <p:nvPr/>
            </p:nvSpPr>
            <p:spPr>
              <a:xfrm>
                <a:off x="4214819" y="4009795"/>
                <a:ext cx="319355" cy="8907"/>
              </a:xfrm>
              <a:custGeom>
                <a:avLst/>
                <a:gdLst/>
                <a:ahLst/>
                <a:cxnLst/>
                <a:rect l="l" t="t" r="r" b="b"/>
                <a:pathLst>
                  <a:path w="11904" h="332" extrusionOk="0">
                    <a:moveTo>
                      <a:pt x="1" y="1"/>
                    </a:moveTo>
                    <a:lnTo>
                      <a:pt x="1" y="172"/>
                    </a:lnTo>
                    <a:cubicBezTo>
                      <a:pt x="1" y="252"/>
                      <a:pt x="81" y="332"/>
                      <a:pt x="172" y="332"/>
                    </a:cubicBezTo>
                    <a:lnTo>
                      <a:pt x="11744" y="332"/>
                    </a:lnTo>
                    <a:cubicBezTo>
                      <a:pt x="11824" y="332"/>
                      <a:pt x="11904" y="252"/>
                      <a:pt x="11904" y="172"/>
                    </a:cubicBezTo>
                    <a:lnTo>
                      <a:pt x="11904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4" name="Google Shape;1334;p36"/>
              <p:cNvSpPr/>
              <p:nvPr/>
            </p:nvSpPr>
            <p:spPr>
              <a:xfrm>
                <a:off x="4497109" y="3772817"/>
                <a:ext cx="37076" cy="236994"/>
              </a:xfrm>
              <a:custGeom>
                <a:avLst/>
                <a:gdLst/>
                <a:ahLst/>
                <a:cxnLst/>
                <a:rect l="l" t="t" r="r" b="b"/>
                <a:pathLst>
                  <a:path w="1382" h="8834" extrusionOk="0">
                    <a:moveTo>
                      <a:pt x="1" y="1"/>
                    </a:moveTo>
                    <a:lnTo>
                      <a:pt x="1" y="332"/>
                    </a:lnTo>
                    <a:lnTo>
                      <a:pt x="1062" y="332"/>
                    </a:lnTo>
                    <a:lnTo>
                      <a:pt x="1062" y="8834"/>
                    </a:lnTo>
                    <a:lnTo>
                      <a:pt x="1382" y="8834"/>
                    </a:lnTo>
                    <a:lnTo>
                      <a:pt x="1382" y="172"/>
                    </a:lnTo>
                    <a:cubicBezTo>
                      <a:pt x="1382" y="81"/>
                      <a:pt x="1313" y="12"/>
                      <a:pt x="122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5" name="Google Shape;1335;p36"/>
              <p:cNvSpPr/>
              <p:nvPr/>
            </p:nvSpPr>
            <p:spPr>
              <a:xfrm>
                <a:off x="4442003" y="3781698"/>
                <a:ext cx="55131" cy="210971"/>
              </a:xfrm>
              <a:custGeom>
                <a:avLst/>
                <a:gdLst/>
                <a:ahLst/>
                <a:cxnLst/>
                <a:rect l="l" t="t" r="r" b="b"/>
                <a:pathLst>
                  <a:path w="2055" h="7864" extrusionOk="0">
                    <a:moveTo>
                      <a:pt x="1" y="1"/>
                    </a:moveTo>
                    <a:lnTo>
                      <a:pt x="1" y="6837"/>
                    </a:lnTo>
                    <a:cubicBezTo>
                      <a:pt x="1" y="7396"/>
                      <a:pt x="457" y="7864"/>
                      <a:pt x="1028" y="7864"/>
                    </a:cubicBezTo>
                    <a:cubicBezTo>
                      <a:pt x="1598" y="7864"/>
                      <a:pt x="2055" y="7396"/>
                      <a:pt x="2055" y="6837"/>
                    </a:cubicBezTo>
                    <a:lnTo>
                      <a:pt x="2055" y="1"/>
                    </a:lnTo>
                    <a:lnTo>
                      <a:pt x="1735" y="1"/>
                    </a:lnTo>
                    <a:lnTo>
                      <a:pt x="1735" y="6837"/>
                    </a:lnTo>
                    <a:cubicBezTo>
                      <a:pt x="1712" y="7282"/>
                      <a:pt x="1370" y="7504"/>
                      <a:pt x="1029" y="7504"/>
                    </a:cubicBezTo>
                    <a:cubicBezTo>
                      <a:pt x="688" y="7504"/>
                      <a:pt x="349" y="7282"/>
                      <a:pt x="331" y="6837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6" name="Google Shape;1336;p36"/>
              <p:cNvSpPr/>
              <p:nvPr/>
            </p:nvSpPr>
            <p:spPr>
              <a:xfrm>
                <a:off x="4488551" y="3772817"/>
                <a:ext cx="8585" cy="8907"/>
              </a:xfrm>
              <a:custGeom>
                <a:avLst/>
                <a:gdLst/>
                <a:ahLst/>
                <a:cxnLst/>
                <a:rect l="l" t="t" r="r" b="b"/>
                <a:pathLst>
                  <a:path w="320" h="332" extrusionOk="0">
                    <a:moveTo>
                      <a:pt x="0" y="1"/>
                    </a:moveTo>
                    <a:lnTo>
                      <a:pt x="0" y="332"/>
                    </a:lnTo>
                    <a:lnTo>
                      <a:pt x="320" y="332"/>
                    </a:lnTo>
                    <a:lnTo>
                      <a:pt x="320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7" name="Google Shape;1337;p36"/>
              <p:cNvSpPr/>
              <p:nvPr/>
            </p:nvSpPr>
            <p:spPr>
              <a:xfrm>
                <a:off x="4488551" y="3763025"/>
                <a:ext cx="8585" cy="10141"/>
              </a:xfrm>
              <a:custGeom>
                <a:avLst/>
                <a:gdLst/>
                <a:ahLst/>
                <a:cxnLst/>
                <a:rect l="l" t="t" r="r" b="b"/>
                <a:pathLst>
                  <a:path w="320" h="378" extrusionOk="0">
                    <a:moveTo>
                      <a:pt x="320" y="1"/>
                    </a:moveTo>
                    <a:cubicBezTo>
                      <a:pt x="285" y="1"/>
                      <a:pt x="240" y="12"/>
                      <a:pt x="206" y="12"/>
                    </a:cubicBezTo>
                    <a:lnTo>
                      <a:pt x="0" y="12"/>
                    </a:lnTo>
                    <a:lnTo>
                      <a:pt x="0" y="377"/>
                    </a:lnTo>
                    <a:lnTo>
                      <a:pt x="320" y="377"/>
                    </a:lnTo>
                    <a:lnTo>
                      <a:pt x="320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8" name="Google Shape;1338;p36"/>
              <p:cNvSpPr/>
              <p:nvPr/>
            </p:nvSpPr>
            <p:spPr>
              <a:xfrm>
                <a:off x="4450884" y="3772817"/>
                <a:ext cx="37693" cy="8907"/>
              </a:xfrm>
              <a:custGeom>
                <a:avLst/>
                <a:gdLst/>
                <a:ahLst/>
                <a:cxnLst/>
                <a:rect l="l" t="t" r="r" b="b"/>
                <a:pathLst>
                  <a:path w="1405" h="332" extrusionOk="0">
                    <a:moveTo>
                      <a:pt x="0" y="1"/>
                    </a:moveTo>
                    <a:lnTo>
                      <a:pt x="0" y="332"/>
                    </a:lnTo>
                    <a:lnTo>
                      <a:pt x="1404" y="332"/>
                    </a:lnTo>
                    <a:lnTo>
                      <a:pt x="1404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9" name="Google Shape;1339;p36"/>
              <p:cNvSpPr/>
              <p:nvPr/>
            </p:nvSpPr>
            <p:spPr>
              <a:xfrm>
                <a:off x="4452708" y="3911817"/>
                <a:ext cx="34017" cy="69832"/>
              </a:xfrm>
              <a:custGeom>
                <a:avLst/>
                <a:gdLst/>
                <a:ahLst/>
                <a:cxnLst/>
                <a:rect l="l" t="t" r="r" b="b"/>
                <a:pathLst>
                  <a:path w="1268" h="2603" extrusionOk="0">
                    <a:moveTo>
                      <a:pt x="925" y="321"/>
                    </a:moveTo>
                    <a:lnTo>
                      <a:pt x="925" y="1952"/>
                    </a:lnTo>
                    <a:cubicBezTo>
                      <a:pt x="925" y="2146"/>
                      <a:pt x="777" y="2243"/>
                      <a:pt x="629" y="2243"/>
                    </a:cubicBezTo>
                    <a:cubicBezTo>
                      <a:pt x="480" y="2243"/>
                      <a:pt x="332" y="2146"/>
                      <a:pt x="332" y="1952"/>
                    </a:cubicBezTo>
                    <a:lnTo>
                      <a:pt x="332" y="321"/>
                    </a:lnTo>
                    <a:close/>
                    <a:moveTo>
                      <a:pt x="12" y="1"/>
                    </a:moveTo>
                    <a:lnTo>
                      <a:pt x="12" y="1952"/>
                    </a:lnTo>
                    <a:cubicBezTo>
                      <a:pt x="1" y="2306"/>
                      <a:pt x="275" y="2603"/>
                      <a:pt x="629" y="2603"/>
                    </a:cubicBezTo>
                    <a:cubicBezTo>
                      <a:pt x="982" y="2603"/>
                      <a:pt x="1268" y="2306"/>
                      <a:pt x="1245" y="1952"/>
                    </a:cubicBezTo>
                    <a:lnTo>
                      <a:pt x="1245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0" name="Google Shape;1340;p36"/>
              <p:cNvSpPr/>
              <p:nvPr/>
            </p:nvSpPr>
            <p:spPr>
              <a:xfrm>
                <a:off x="4472320" y="3846301"/>
                <a:ext cx="9819" cy="9819"/>
              </a:xfrm>
              <a:custGeom>
                <a:avLst/>
                <a:gdLst/>
                <a:ahLst/>
                <a:cxnLst/>
                <a:rect l="l" t="t" r="r" b="b"/>
                <a:pathLst>
                  <a:path w="366" h="366" extrusionOk="0">
                    <a:moveTo>
                      <a:pt x="183" y="1"/>
                    </a:moveTo>
                    <a:cubicBezTo>
                      <a:pt x="80" y="1"/>
                      <a:pt x="0" y="81"/>
                      <a:pt x="0" y="183"/>
                    </a:cubicBezTo>
                    <a:cubicBezTo>
                      <a:pt x="0" y="286"/>
                      <a:pt x="80" y="366"/>
                      <a:pt x="183" y="366"/>
                    </a:cubicBezTo>
                    <a:cubicBezTo>
                      <a:pt x="286" y="366"/>
                      <a:pt x="366" y="286"/>
                      <a:pt x="366" y="183"/>
                    </a:cubicBezTo>
                    <a:cubicBezTo>
                      <a:pt x="366" y="81"/>
                      <a:pt x="286" y="1"/>
                      <a:pt x="18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1" name="Google Shape;1341;p36"/>
              <p:cNvSpPr/>
              <p:nvPr/>
            </p:nvSpPr>
            <p:spPr>
              <a:xfrm>
                <a:off x="4457913" y="3890998"/>
                <a:ext cx="16874" cy="14406"/>
              </a:xfrm>
              <a:custGeom>
                <a:avLst/>
                <a:gdLst/>
                <a:ahLst/>
                <a:cxnLst/>
                <a:rect l="l" t="t" r="r" b="b"/>
                <a:pathLst>
                  <a:path w="629" h="537" extrusionOk="0">
                    <a:moveTo>
                      <a:pt x="275" y="1"/>
                    </a:moveTo>
                    <a:cubicBezTo>
                      <a:pt x="126" y="1"/>
                      <a:pt x="1" y="126"/>
                      <a:pt x="1" y="275"/>
                    </a:cubicBezTo>
                    <a:cubicBezTo>
                      <a:pt x="1" y="429"/>
                      <a:pt x="137" y="537"/>
                      <a:pt x="275" y="537"/>
                    </a:cubicBezTo>
                    <a:cubicBezTo>
                      <a:pt x="340" y="537"/>
                      <a:pt x="406" y="513"/>
                      <a:pt x="457" y="457"/>
                    </a:cubicBezTo>
                    <a:cubicBezTo>
                      <a:pt x="629" y="286"/>
                      <a:pt x="515" y="1"/>
                      <a:pt x="27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2" name="Google Shape;1342;p36"/>
              <p:cNvSpPr/>
              <p:nvPr/>
            </p:nvSpPr>
            <p:spPr>
              <a:xfrm>
                <a:off x="4457913" y="3869588"/>
                <a:ext cx="11053" cy="11026"/>
              </a:xfrm>
              <a:custGeom>
                <a:avLst/>
                <a:gdLst/>
                <a:ahLst/>
                <a:cxnLst/>
                <a:rect l="l" t="t" r="r" b="b"/>
                <a:pathLst>
                  <a:path w="412" h="411" extrusionOk="0">
                    <a:moveTo>
                      <a:pt x="206" y="0"/>
                    </a:moveTo>
                    <a:cubicBezTo>
                      <a:pt x="92" y="0"/>
                      <a:pt x="1" y="91"/>
                      <a:pt x="1" y="206"/>
                    </a:cubicBezTo>
                    <a:cubicBezTo>
                      <a:pt x="1" y="320"/>
                      <a:pt x="92" y="411"/>
                      <a:pt x="206" y="411"/>
                    </a:cubicBezTo>
                    <a:cubicBezTo>
                      <a:pt x="321" y="411"/>
                      <a:pt x="412" y="320"/>
                      <a:pt x="412" y="206"/>
                    </a:cubicBezTo>
                    <a:cubicBezTo>
                      <a:pt x="412" y="91"/>
                      <a:pt x="321" y="0"/>
                      <a:pt x="20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3" name="Google Shape;1343;p36"/>
              <p:cNvSpPr/>
              <p:nvPr/>
            </p:nvSpPr>
            <p:spPr>
              <a:xfrm>
                <a:off x="4442003" y="3772817"/>
                <a:ext cx="8907" cy="8907"/>
              </a:xfrm>
              <a:custGeom>
                <a:avLst/>
                <a:gdLst/>
                <a:ahLst/>
                <a:cxnLst/>
                <a:rect l="l" t="t" r="r" b="b"/>
                <a:pathLst>
                  <a:path w="332" h="332" extrusionOk="0">
                    <a:moveTo>
                      <a:pt x="1" y="1"/>
                    </a:moveTo>
                    <a:lnTo>
                      <a:pt x="1" y="332"/>
                    </a:lnTo>
                    <a:lnTo>
                      <a:pt x="331" y="332"/>
                    </a:ln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4" name="Google Shape;1344;p36"/>
              <p:cNvSpPr/>
              <p:nvPr/>
            </p:nvSpPr>
            <p:spPr>
              <a:xfrm>
                <a:off x="4442003" y="3763025"/>
                <a:ext cx="8907" cy="9819"/>
              </a:xfrm>
              <a:custGeom>
                <a:avLst/>
                <a:gdLst/>
                <a:ahLst/>
                <a:cxnLst/>
                <a:rect l="l" t="t" r="r" b="b"/>
                <a:pathLst>
                  <a:path w="332" h="366" extrusionOk="0">
                    <a:moveTo>
                      <a:pt x="1" y="1"/>
                    </a:moveTo>
                    <a:lnTo>
                      <a:pt x="1" y="366"/>
                    </a:lnTo>
                    <a:lnTo>
                      <a:pt x="331" y="366"/>
                    </a:lnTo>
                    <a:lnTo>
                      <a:pt x="331" y="12"/>
                    </a:lnTo>
                    <a:lnTo>
                      <a:pt x="126" y="12"/>
                    </a:lnTo>
                    <a:cubicBezTo>
                      <a:pt x="80" y="12"/>
                      <a:pt x="46" y="1"/>
                      <a:pt x="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5" name="Google Shape;1345;p36"/>
              <p:cNvSpPr/>
              <p:nvPr/>
            </p:nvSpPr>
            <p:spPr>
              <a:xfrm>
                <a:off x="4402807" y="3772817"/>
                <a:ext cx="39222" cy="8907"/>
              </a:xfrm>
              <a:custGeom>
                <a:avLst/>
                <a:gdLst/>
                <a:ahLst/>
                <a:cxnLst/>
                <a:rect l="l" t="t" r="r" b="b"/>
                <a:pathLst>
                  <a:path w="1462" h="332" extrusionOk="0">
                    <a:moveTo>
                      <a:pt x="1" y="1"/>
                    </a:moveTo>
                    <a:lnTo>
                      <a:pt x="1" y="332"/>
                    </a:lnTo>
                    <a:lnTo>
                      <a:pt x="1462" y="332"/>
                    </a:lnTo>
                    <a:lnTo>
                      <a:pt x="1462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6" name="Google Shape;1346;p36"/>
              <p:cNvSpPr/>
              <p:nvPr/>
            </p:nvSpPr>
            <p:spPr>
              <a:xfrm>
                <a:off x="4347701" y="3781698"/>
                <a:ext cx="55452" cy="209764"/>
              </a:xfrm>
              <a:custGeom>
                <a:avLst/>
                <a:gdLst/>
                <a:ahLst/>
                <a:cxnLst/>
                <a:rect l="l" t="t" r="r" b="b"/>
                <a:pathLst>
                  <a:path w="2067" h="7819" extrusionOk="0">
                    <a:moveTo>
                      <a:pt x="1" y="1"/>
                    </a:moveTo>
                    <a:lnTo>
                      <a:pt x="1" y="6837"/>
                    </a:lnTo>
                    <a:cubicBezTo>
                      <a:pt x="23" y="7384"/>
                      <a:pt x="480" y="7818"/>
                      <a:pt x="1028" y="7818"/>
                    </a:cubicBezTo>
                    <a:cubicBezTo>
                      <a:pt x="1587" y="7818"/>
                      <a:pt x="2043" y="7384"/>
                      <a:pt x="2066" y="6837"/>
                    </a:cubicBezTo>
                    <a:lnTo>
                      <a:pt x="2066" y="1"/>
                    </a:lnTo>
                    <a:lnTo>
                      <a:pt x="1735" y="1"/>
                    </a:lnTo>
                    <a:lnTo>
                      <a:pt x="1735" y="6837"/>
                    </a:lnTo>
                    <a:cubicBezTo>
                      <a:pt x="1712" y="7282"/>
                      <a:pt x="1370" y="7504"/>
                      <a:pt x="1029" y="7504"/>
                    </a:cubicBezTo>
                    <a:cubicBezTo>
                      <a:pt x="688" y="7504"/>
                      <a:pt x="349" y="7282"/>
                      <a:pt x="332" y="6837"/>
                    </a:cubicBezTo>
                    <a:lnTo>
                      <a:pt x="332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7" name="Google Shape;1347;p36"/>
              <p:cNvSpPr/>
              <p:nvPr/>
            </p:nvSpPr>
            <p:spPr>
              <a:xfrm>
                <a:off x="4394249" y="3772817"/>
                <a:ext cx="8585" cy="8907"/>
              </a:xfrm>
              <a:custGeom>
                <a:avLst/>
                <a:gdLst/>
                <a:ahLst/>
                <a:cxnLst/>
                <a:rect l="l" t="t" r="r" b="b"/>
                <a:pathLst>
                  <a:path w="320" h="332" extrusionOk="0">
                    <a:moveTo>
                      <a:pt x="0" y="1"/>
                    </a:moveTo>
                    <a:lnTo>
                      <a:pt x="0" y="332"/>
                    </a:lnTo>
                    <a:lnTo>
                      <a:pt x="320" y="332"/>
                    </a:lnTo>
                    <a:lnTo>
                      <a:pt x="320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8" name="Google Shape;1348;p36"/>
              <p:cNvSpPr/>
              <p:nvPr/>
            </p:nvSpPr>
            <p:spPr>
              <a:xfrm>
                <a:off x="4394249" y="3763025"/>
                <a:ext cx="8907" cy="10141"/>
              </a:xfrm>
              <a:custGeom>
                <a:avLst/>
                <a:gdLst/>
                <a:ahLst/>
                <a:cxnLst/>
                <a:rect l="l" t="t" r="r" b="b"/>
                <a:pathLst>
                  <a:path w="332" h="378" extrusionOk="0">
                    <a:moveTo>
                      <a:pt x="331" y="1"/>
                    </a:moveTo>
                    <a:cubicBezTo>
                      <a:pt x="286" y="1"/>
                      <a:pt x="240" y="12"/>
                      <a:pt x="206" y="12"/>
                    </a:cubicBezTo>
                    <a:lnTo>
                      <a:pt x="0" y="12"/>
                    </a:lnTo>
                    <a:lnTo>
                      <a:pt x="0" y="377"/>
                    </a:lnTo>
                    <a:lnTo>
                      <a:pt x="331" y="377"/>
                    </a:ln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9" name="Google Shape;1349;p36"/>
              <p:cNvSpPr/>
              <p:nvPr/>
            </p:nvSpPr>
            <p:spPr>
              <a:xfrm>
                <a:off x="4356581" y="3772817"/>
                <a:ext cx="37693" cy="8907"/>
              </a:xfrm>
              <a:custGeom>
                <a:avLst/>
                <a:gdLst/>
                <a:ahLst/>
                <a:cxnLst/>
                <a:rect l="l" t="t" r="r" b="b"/>
                <a:pathLst>
                  <a:path w="1405" h="332" extrusionOk="0">
                    <a:moveTo>
                      <a:pt x="1" y="1"/>
                    </a:moveTo>
                    <a:lnTo>
                      <a:pt x="1" y="332"/>
                    </a:lnTo>
                    <a:lnTo>
                      <a:pt x="1404" y="332"/>
                    </a:lnTo>
                    <a:lnTo>
                      <a:pt x="1404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0" name="Google Shape;1350;p36"/>
              <p:cNvSpPr/>
              <p:nvPr/>
            </p:nvSpPr>
            <p:spPr>
              <a:xfrm>
                <a:off x="4358406" y="3851211"/>
                <a:ext cx="34017" cy="130435"/>
              </a:xfrm>
              <a:custGeom>
                <a:avLst/>
                <a:gdLst/>
                <a:ahLst/>
                <a:cxnLst/>
                <a:rect l="l" t="t" r="r" b="b"/>
                <a:pathLst>
                  <a:path w="1268" h="4862" extrusionOk="0">
                    <a:moveTo>
                      <a:pt x="925" y="320"/>
                    </a:moveTo>
                    <a:lnTo>
                      <a:pt x="925" y="4211"/>
                    </a:lnTo>
                    <a:cubicBezTo>
                      <a:pt x="925" y="4405"/>
                      <a:pt x="780" y="4502"/>
                      <a:pt x="634" y="4502"/>
                    </a:cubicBezTo>
                    <a:cubicBezTo>
                      <a:pt x="489" y="4502"/>
                      <a:pt x="343" y="4405"/>
                      <a:pt x="343" y="4211"/>
                    </a:cubicBezTo>
                    <a:lnTo>
                      <a:pt x="343" y="320"/>
                    </a:lnTo>
                    <a:close/>
                    <a:moveTo>
                      <a:pt x="12" y="0"/>
                    </a:moveTo>
                    <a:lnTo>
                      <a:pt x="12" y="4211"/>
                    </a:lnTo>
                    <a:cubicBezTo>
                      <a:pt x="1" y="4565"/>
                      <a:pt x="275" y="4862"/>
                      <a:pt x="629" y="4862"/>
                    </a:cubicBezTo>
                    <a:cubicBezTo>
                      <a:pt x="982" y="4862"/>
                      <a:pt x="1268" y="4565"/>
                      <a:pt x="1256" y="4211"/>
                    </a:cubicBezTo>
                    <a:lnTo>
                      <a:pt x="125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1" name="Google Shape;1351;p36"/>
              <p:cNvSpPr/>
              <p:nvPr/>
            </p:nvSpPr>
            <p:spPr>
              <a:xfrm>
                <a:off x="4378929" y="3812014"/>
                <a:ext cx="11053" cy="11053"/>
              </a:xfrm>
              <a:custGeom>
                <a:avLst/>
                <a:gdLst/>
                <a:ahLst/>
                <a:cxnLst/>
                <a:rect l="l" t="t" r="r" b="b"/>
                <a:pathLst>
                  <a:path w="412" h="412" extrusionOk="0">
                    <a:moveTo>
                      <a:pt x="206" y="1"/>
                    </a:moveTo>
                    <a:cubicBezTo>
                      <a:pt x="92" y="1"/>
                      <a:pt x="1" y="92"/>
                      <a:pt x="1" y="206"/>
                    </a:cubicBezTo>
                    <a:cubicBezTo>
                      <a:pt x="1" y="320"/>
                      <a:pt x="92" y="411"/>
                      <a:pt x="206" y="411"/>
                    </a:cubicBezTo>
                    <a:cubicBezTo>
                      <a:pt x="320" y="411"/>
                      <a:pt x="411" y="320"/>
                      <a:pt x="411" y="206"/>
                    </a:cubicBezTo>
                    <a:cubicBezTo>
                      <a:pt x="411" y="92"/>
                      <a:pt x="320" y="1"/>
                      <a:pt x="20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2" name="Google Shape;1352;p36"/>
              <p:cNvSpPr/>
              <p:nvPr/>
            </p:nvSpPr>
            <p:spPr>
              <a:xfrm>
                <a:off x="4366991" y="3827950"/>
                <a:ext cx="16553" cy="14380"/>
              </a:xfrm>
              <a:custGeom>
                <a:avLst/>
                <a:gdLst/>
                <a:ahLst/>
                <a:cxnLst/>
                <a:rect l="l" t="t" r="r" b="b"/>
                <a:pathLst>
                  <a:path w="617" h="536" extrusionOk="0">
                    <a:moveTo>
                      <a:pt x="263" y="0"/>
                    </a:moveTo>
                    <a:cubicBezTo>
                      <a:pt x="115" y="0"/>
                      <a:pt x="1" y="114"/>
                      <a:pt x="1" y="263"/>
                    </a:cubicBezTo>
                    <a:cubicBezTo>
                      <a:pt x="1" y="425"/>
                      <a:pt x="132" y="536"/>
                      <a:pt x="271" y="536"/>
                    </a:cubicBezTo>
                    <a:cubicBezTo>
                      <a:pt x="336" y="536"/>
                      <a:pt x="402" y="511"/>
                      <a:pt x="457" y="457"/>
                    </a:cubicBezTo>
                    <a:cubicBezTo>
                      <a:pt x="617" y="285"/>
                      <a:pt x="503" y="0"/>
                      <a:pt x="26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3" name="Google Shape;1353;p36"/>
              <p:cNvSpPr/>
              <p:nvPr/>
            </p:nvSpPr>
            <p:spPr>
              <a:xfrm>
                <a:off x="4365462" y="3794575"/>
                <a:ext cx="13199" cy="9819"/>
              </a:xfrm>
              <a:custGeom>
                <a:avLst/>
                <a:gdLst/>
                <a:ahLst/>
                <a:cxnLst/>
                <a:rect l="l" t="t" r="r" b="b"/>
                <a:pathLst>
                  <a:path w="492" h="366" extrusionOk="0">
                    <a:moveTo>
                      <a:pt x="240" y="0"/>
                    </a:moveTo>
                    <a:cubicBezTo>
                      <a:pt x="0" y="0"/>
                      <a:pt x="0" y="365"/>
                      <a:pt x="240" y="365"/>
                    </a:cubicBezTo>
                    <a:cubicBezTo>
                      <a:pt x="491" y="365"/>
                      <a:pt x="491" y="0"/>
                      <a:pt x="24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4" name="Google Shape;1354;p36"/>
              <p:cNvSpPr/>
              <p:nvPr/>
            </p:nvSpPr>
            <p:spPr>
              <a:xfrm>
                <a:off x="4347701" y="3772817"/>
                <a:ext cx="8907" cy="8907"/>
              </a:xfrm>
              <a:custGeom>
                <a:avLst/>
                <a:gdLst/>
                <a:ahLst/>
                <a:cxnLst/>
                <a:rect l="l" t="t" r="r" b="b"/>
                <a:pathLst>
                  <a:path w="332" h="332" extrusionOk="0">
                    <a:moveTo>
                      <a:pt x="1" y="1"/>
                    </a:moveTo>
                    <a:lnTo>
                      <a:pt x="1" y="332"/>
                    </a:lnTo>
                    <a:lnTo>
                      <a:pt x="332" y="332"/>
                    </a:lnTo>
                    <a:lnTo>
                      <a:pt x="332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5" name="Google Shape;1355;p36"/>
              <p:cNvSpPr/>
              <p:nvPr/>
            </p:nvSpPr>
            <p:spPr>
              <a:xfrm>
                <a:off x="4347701" y="3763025"/>
                <a:ext cx="8907" cy="9819"/>
              </a:xfrm>
              <a:custGeom>
                <a:avLst/>
                <a:gdLst/>
                <a:ahLst/>
                <a:cxnLst/>
                <a:rect l="l" t="t" r="r" b="b"/>
                <a:pathLst>
                  <a:path w="332" h="366" extrusionOk="0">
                    <a:moveTo>
                      <a:pt x="1" y="1"/>
                    </a:moveTo>
                    <a:lnTo>
                      <a:pt x="1" y="366"/>
                    </a:lnTo>
                    <a:lnTo>
                      <a:pt x="332" y="366"/>
                    </a:lnTo>
                    <a:lnTo>
                      <a:pt x="332" y="12"/>
                    </a:lnTo>
                    <a:lnTo>
                      <a:pt x="126" y="12"/>
                    </a:lnTo>
                    <a:cubicBezTo>
                      <a:pt x="80" y="12"/>
                      <a:pt x="46" y="1"/>
                      <a:pt x="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6" name="Google Shape;1356;p36"/>
              <p:cNvSpPr/>
              <p:nvPr/>
            </p:nvSpPr>
            <p:spPr>
              <a:xfrm>
                <a:off x="4309739" y="3772817"/>
                <a:ext cx="37988" cy="8907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332" extrusionOk="0">
                    <a:moveTo>
                      <a:pt x="0" y="1"/>
                    </a:moveTo>
                    <a:lnTo>
                      <a:pt x="0" y="332"/>
                    </a:lnTo>
                    <a:lnTo>
                      <a:pt x="1416" y="332"/>
                    </a:lnTo>
                    <a:lnTo>
                      <a:pt x="1416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7" name="Google Shape;1357;p36"/>
              <p:cNvSpPr/>
              <p:nvPr/>
            </p:nvSpPr>
            <p:spPr>
              <a:xfrm>
                <a:off x="4254633" y="3781698"/>
                <a:ext cx="55131" cy="210971"/>
              </a:xfrm>
              <a:custGeom>
                <a:avLst/>
                <a:gdLst/>
                <a:ahLst/>
                <a:cxnLst/>
                <a:rect l="l" t="t" r="r" b="b"/>
                <a:pathLst>
                  <a:path w="2055" h="7864" extrusionOk="0">
                    <a:moveTo>
                      <a:pt x="0" y="1"/>
                    </a:moveTo>
                    <a:lnTo>
                      <a:pt x="0" y="6837"/>
                    </a:lnTo>
                    <a:cubicBezTo>
                      <a:pt x="0" y="7396"/>
                      <a:pt x="468" y="7864"/>
                      <a:pt x="1027" y="7864"/>
                    </a:cubicBezTo>
                    <a:cubicBezTo>
                      <a:pt x="1598" y="7864"/>
                      <a:pt x="2054" y="7396"/>
                      <a:pt x="2054" y="6837"/>
                    </a:cubicBezTo>
                    <a:lnTo>
                      <a:pt x="2054" y="1"/>
                    </a:lnTo>
                    <a:lnTo>
                      <a:pt x="1735" y="1"/>
                    </a:lnTo>
                    <a:lnTo>
                      <a:pt x="1735" y="6837"/>
                    </a:lnTo>
                    <a:cubicBezTo>
                      <a:pt x="1712" y="7282"/>
                      <a:pt x="1370" y="7504"/>
                      <a:pt x="1029" y="7504"/>
                    </a:cubicBezTo>
                    <a:cubicBezTo>
                      <a:pt x="688" y="7504"/>
                      <a:pt x="348" y="7282"/>
                      <a:pt x="331" y="6837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8" name="Google Shape;1358;p36"/>
              <p:cNvSpPr/>
              <p:nvPr/>
            </p:nvSpPr>
            <p:spPr>
              <a:xfrm>
                <a:off x="4301154" y="3772817"/>
                <a:ext cx="8907" cy="8907"/>
              </a:xfrm>
              <a:custGeom>
                <a:avLst/>
                <a:gdLst/>
                <a:ahLst/>
                <a:cxnLst/>
                <a:rect l="l" t="t" r="r" b="b"/>
                <a:pathLst>
                  <a:path w="332" h="332" extrusionOk="0">
                    <a:moveTo>
                      <a:pt x="1" y="1"/>
                    </a:moveTo>
                    <a:lnTo>
                      <a:pt x="1" y="332"/>
                    </a:lnTo>
                    <a:lnTo>
                      <a:pt x="332" y="332"/>
                    </a:lnTo>
                    <a:lnTo>
                      <a:pt x="332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9" name="Google Shape;1359;p36"/>
              <p:cNvSpPr/>
              <p:nvPr/>
            </p:nvSpPr>
            <p:spPr>
              <a:xfrm>
                <a:off x="4301154" y="3763025"/>
                <a:ext cx="8612" cy="10141"/>
              </a:xfrm>
              <a:custGeom>
                <a:avLst/>
                <a:gdLst/>
                <a:ahLst/>
                <a:cxnLst/>
                <a:rect l="l" t="t" r="r" b="b"/>
                <a:pathLst>
                  <a:path w="321" h="378" extrusionOk="0">
                    <a:moveTo>
                      <a:pt x="320" y="1"/>
                    </a:moveTo>
                    <a:cubicBezTo>
                      <a:pt x="286" y="1"/>
                      <a:pt x="241" y="12"/>
                      <a:pt x="206" y="12"/>
                    </a:cubicBezTo>
                    <a:lnTo>
                      <a:pt x="1" y="12"/>
                    </a:lnTo>
                    <a:lnTo>
                      <a:pt x="1" y="377"/>
                    </a:lnTo>
                    <a:lnTo>
                      <a:pt x="320" y="377"/>
                    </a:lnTo>
                    <a:lnTo>
                      <a:pt x="320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0" name="Google Shape;1360;p36"/>
              <p:cNvSpPr/>
              <p:nvPr/>
            </p:nvSpPr>
            <p:spPr>
              <a:xfrm>
                <a:off x="4263513" y="3772817"/>
                <a:ext cx="37666" cy="8907"/>
              </a:xfrm>
              <a:custGeom>
                <a:avLst/>
                <a:gdLst/>
                <a:ahLst/>
                <a:cxnLst/>
                <a:rect l="l" t="t" r="r" b="b"/>
                <a:pathLst>
                  <a:path w="1404" h="332" extrusionOk="0">
                    <a:moveTo>
                      <a:pt x="0" y="1"/>
                    </a:moveTo>
                    <a:lnTo>
                      <a:pt x="0" y="332"/>
                    </a:lnTo>
                    <a:lnTo>
                      <a:pt x="1404" y="332"/>
                    </a:lnTo>
                    <a:lnTo>
                      <a:pt x="1404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1" name="Google Shape;1361;p36"/>
              <p:cNvSpPr/>
              <p:nvPr/>
            </p:nvSpPr>
            <p:spPr>
              <a:xfrm>
                <a:off x="4265659" y="3927136"/>
                <a:ext cx="33239" cy="53601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1998" extrusionOk="0">
                    <a:moveTo>
                      <a:pt x="913" y="320"/>
                    </a:moveTo>
                    <a:lnTo>
                      <a:pt x="913" y="1381"/>
                    </a:lnTo>
                    <a:cubicBezTo>
                      <a:pt x="902" y="1564"/>
                      <a:pt x="762" y="1655"/>
                      <a:pt x="622" y="1655"/>
                    </a:cubicBezTo>
                    <a:cubicBezTo>
                      <a:pt x="482" y="1655"/>
                      <a:pt x="342" y="1564"/>
                      <a:pt x="331" y="1381"/>
                    </a:cubicBezTo>
                    <a:lnTo>
                      <a:pt x="331" y="320"/>
                    </a:lnTo>
                    <a:close/>
                    <a:moveTo>
                      <a:pt x="0" y="1"/>
                    </a:moveTo>
                    <a:lnTo>
                      <a:pt x="0" y="1381"/>
                    </a:lnTo>
                    <a:cubicBezTo>
                      <a:pt x="0" y="1792"/>
                      <a:pt x="311" y="1998"/>
                      <a:pt x="621" y="1998"/>
                    </a:cubicBezTo>
                    <a:cubicBezTo>
                      <a:pt x="930" y="1998"/>
                      <a:pt x="1238" y="1792"/>
                      <a:pt x="1233" y="1381"/>
                    </a:cubicBezTo>
                    <a:lnTo>
                      <a:pt x="123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2" name="Google Shape;1362;p36"/>
              <p:cNvSpPr/>
              <p:nvPr/>
            </p:nvSpPr>
            <p:spPr>
              <a:xfrm>
                <a:off x="4282186" y="3903875"/>
                <a:ext cx="16874" cy="14406"/>
              </a:xfrm>
              <a:custGeom>
                <a:avLst/>
                <a:gdLst/>
                <a:ahLst/>
                <a:cxnLst/>
                <a:rect l="l" t="t" r="r" b="b"/>
                <a:pathLst>
                  <a:path w="629" h="537" extrusionOk="0">
                    <a:moveTo>
                      <a:pt x="274" y="0"/>
                    </a:moveTo>
                    <a:cubicBezTo>
                      <a:pt x="126" y="0"/>
                      <a:pt x="0" y="126"/>
                      <a:pt x="0" y="274"/>
                    </a:cubicBezTo>
                    <a:cubicBezTo>
                      <a:pt x="0" y="429"/>
                      <a:pt x="137" y="536"/>
                      <a:pt x="274" y="536"/>
                    </a:cubicBezTo>
                    <a:cubicBezTo>
                      <a:pt x="340" y="536"/>
                      <a:pt x="405" y="512"/>
                      <a:pt x="457" y="457"/>
                    </a:cubicBezTo>
                    <a:cubicBezTo>
                      <a:pt x="628" y="286"/>
                      <a:pt x="514" y="0"/>
                      <a:pt x="27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3" name="Google Shape;1363;p36"/>
              <p:cNvSpPr/>
              <p:nvPr/>
            </p:nvSpPr>
            <p:spPr>
              <a:xfrm>
                <a:off x="4282186" y="3870474"/>
                <a:ext cx="11563" cy="9765"/>
              </a:xfrm>
              <a:custGeom>
                <a:avLst/>
                <a:gdLst/>
                <a:ahLst/>
                <a:cxnLst/>
                <a:rect l="l" t="t" r="r" b="b"/>
                <a:pathLst>
                  <a:path w="431" h="364" extrusionOk="0">
                    <a:moveTo>
                      <a:pt x="207" y="1"/>
                    </a:moveTo>
                    <a:cubicBezTo>
                      <a:pt x="203" y="1"/>
                      <a:pt x="199" y="1"/>
                      <a:pt x="194" y="1"/>
                    </a:cubicBezTo>
                    <a:cubicBezTo>
                      <a:pt x="92" y="1"/>
                      <a:pt x="0" y="81"/>
                      <a:pt x="0" y="184"/>
                    </a:cubicBezTo>
                    <a:cubicBezTo>
                      <a:pt x="0" y="292"/>
                      <a:pt x="94" y="363"/>
                      <a:pt x="190" y="363"/>
                    </a:cubicBezTo>
                    <a:cubicBezTo>
                      <a:pt x="236" y="363"/>
                      <a:pt x="283" y="347"/>
                      <a:pt x="320" y="309"/>
                    </a:cubicBezTo>
                    <a:cubicBezTo>
                      <a:pt x="431" y="198"/>
                      <a:pt x="358" y="1"/>
                      <a:pt x="20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4" name="Google Shape;1364;p36"/>
              <p:cNvSpPr/>
              <p:nvPr/>
            </p:nvSpPr>
            <p:spPr>
              <a:xfrm>
                <a:off x="4271159" y="3892554"/>
                <a:ext cx="11053" cy="11026"/>
              </a:xfrm>
              <a:custGeom>
                <a:avLst/>
                <a:gdLst/>
                <a:ahLst/>
                <a:cxnLst/>
                <a:rect l="l" t="t" r="r" b="b"/>
                <a:pathLst>
                  <a:path w="412" h="411" extrusionOk="0">
                    <a:moveTo>
                      <a:pt x="206" y="0"/>
                    </a:moveTo>
                    <a:cubicBezTo>
                      <a:pt x="92" y="0"/>
                      <a:pt x="1" y="103"/>
                      <a:pt x="1" y="205"/>
                    </a:cubicBezTo>
                    <a:cubicBezTo>
                      <a:pt x="1" y="320"/>
                      <a:pt x="92" y="411"/>
                      <a:pt x="206" y="411"/>
                    </a:cubicBezTo>
                    <a:cubicBezTo>
                      <a:pt x="320" y="411"/>
                      <a:pt x="411" y="320"/>
                      <a:pt x="411" y="205"/>
                    </a:cubicBezTo>
                    <a:cubicBezTo>
                      <a:pt x="411" y="103"/>
                      <a:pt x="320" y="0"/>
                      <a:pt x="20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5" name="Google Shape;1365;p36"/>
              <p:cNvSpPr/>
              <p:nvPr/>
            </p:nvSpPr>
            <p:spPr>
              <a:xfrm>
                <a:off x="4254633" y="3772817"/>
                <a:ext cx="8907" cy="8907"/>
              </a:xfrm>
              <a:custGeom>
                <a:avLst/>
                <a:gdLst/>
                <a:ahLst/>
                <a:cxnLst/>
                <a:rect l="l" t="t" r="r" b="b"/>
                <a:pathLst>
                  <a:path w="332" h="332" extrusionOk="0">
                    <a:moveTo>
                      <a:pt x="0" y="1"/>
                    </a:moveTo>
                    <a:lnTo>
                      <a:pt x="0" y="332"/>
                    </a:lnTo>
                    <a:lnTo>
                      <a:pt x="331" y="332"/>
                    </a:ln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6" name="Google Shape;1366;p36"/>
              <p:cNvSpPr/>
              <p:nvPr/>
            </p:nvSpPr>
            <p:spPr>
              <a:xfrm>
                <a:off x="4254633" y="3763025"/>
                <a:ext cx="8907" cy="9819"/>
              </a:xfrm>
              <a:custGeom>
                <a:avLst/>
                <a:gdLst/>
                <a:ahLst/>
                <a:cxnLst/>
                <a:rect l="l" t="t" r="r" b="b"/>
                <a:pathLst>
                  <a:path w="332" h="366" extrusionOk="0">
                    <a:moveTo>
                      <a:pt x="0" y="1"/>
                    </a:moveTo>
                    <a:lnTo>
                      <a:pt x="0" y="366"/>
                    </a:lnTo>
                    <a:lnTo>
                      <a:pt x="331" y="366"/>
                    </a:lnTo>
                    <a:lnTo>
                      <a:pt x="331" y="12"/>
                    </a:lnTo>
                    <a:lnTo>
                      <a:pt x="126" y="12"/>
                    </a:lnTo>
                    <a:cubicBezTo>
                      <a:pt x="80" y="12"/>
                      <a:pt x="46" y="1"/>
                      <a:pt x="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7" name="Google Shape;1367;p36"/>
              <p:cNvSpPr/>
              <p:nvPr/>
            </p:nvSpPr>
            <p:spPr>
              <a:xfrm>
                <a:off x="4214819" y="3772817"/>
                <a:ext cx="39839" cy="236994"/>
              </a:xfrm>
              <a:custGeom>
                <a:avLst/>
                <a:gdLst/>
                <a:ahLst/>
                <a:cxnLst/>
                <a:rect l="l" t="t" r="r" b="b"/>
                <a:pathLst>
                  <a:path w="1485" h="8834" extrusionOk="0">
                    <a:moveTo>
                      <a:pt x="172" y="1"/>
                    </a:moveTo>
                    <a:cubicBezTo>
                      <a:pt x="81" y="1"/>
                      <a:pt x="1" y="81"/>
                      <a:pt x="1" y="172"/>
                    </a:cubicBezTo>
                    <a:lnTo>
                      <a:pt x="1" y="8834"/>
                    </a:lnTo>
                    <a:lnTo>
                      <a:pt x="332" y="8834"/>
                    </a:lnTo>
                    <a:lnTo>
                      <a:pt x="332" y="332"/>
                    </a:lnTo>
                    <a:lnTo>
                      <a:pt x="1484" y="332"/>
                    </a:lnTo>
                    <a:lnTo>
                      <a:pt x="1484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68" name="Google Shape;1368;p36"/>
          <p:cNvGrpSpPr/>
          <p:nvPr/>
        </p:nvGrpSpPr>
        <p:grpSpPr>
          <a:xfrm>
            <a:off x="5163403" y="4021458"/>
            <a:ext cx="978300" cy="864300"/>
            <a:chOff x="5206725" y="3645025"/>
            <a:chExt cx="978300" cy="864300"/>
          </a:xfrm>
        </p:grpSpPr>
        <p:sp>
          <p:nvSpPr>
            <p:cNvPr id="1369" name="Google Shape;1369;p36"/>
            <p:cNvSpPr/>
            <p:nvPr/>
          </p:nvSpPr>
          <p:spPr>
            <a:xfrm>
              <a:off x="5206725" y="3645025"/>
              <a:ext cx="978300" cy="864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70" name="Google Shape;1370;p36"/>
            <p:cNvGrpSpPr/>
            <p:nvPr/>
          </p:nvGrpSpPr>
          <p:grpSpPr>
            <a:xfrm>
              <a:off x="5455775" y="3761038"/>
              <a:ext cx="480200" cy="632275"/>
              <a:chOff x="5455775" y="3761038"/>
              <a:chExt cx="480200" cy="632275"/>
            </a:xfrm>
          </p:grpSpPr>
          <p:sp>
            <p:nvSpPr>
              <p:cNvPr id="1371" name="Google Shape;1371;p36"/>
              <p:cNvSpPr/>
              <p:nvPr/>
            </p:nvSpPr>
            <p:spPr>
              <a:xfrm>
                <a:off x="5465200" y="4057838"/>
                <a:ext cx="470775" cy="335450"/>
              </a:xfrm>
              <a:custGeom>
                <a:avLst/>
                <a:gdLst/>
                <a:ahLst/>
                <a:cxnLst/>
                <a:rect l="l" t="t" r="r" b="b"/>
                <a:pathLst>
                  <a:path w="18831" h="13418" extrusionOk="0">
                    <a:moveTo>
                      <a:pt x="16400" y="602"/>
                    </a:moveTo>
                    <a:cubicBezTo>
                      <a:pt x="16457" y="602"/>
                      <a:pt x="16514" y="602"/>
                      <a:pt x="16571" y="614"/>
                    </a:cubicBezTo>
                    <a:cubicBezTo>
                      <a:pt x="16571" y="671"/>
                      <a:pt x="16571" y="728"/>
                      <a:pt x="16571" y="773"/>
                    </a:cubicBezTo>
                    <a:cubicBezTo>
                      <a:pt x="16548" y="1127"/>
                      <a:pt x="16537" y="1561"/>
                      <a:pt x="16696" y="1926"/>
                    </a:cubicBezTo>
                    <a:lnTo>
                      <a:pt x="2146" y="10919"/>
                    </a:lnTo>
                    <a:cubicBezTo>
                      <a:pt x="2043" y="10976"/>
                      <a:pt x="1929" y="11022"/>
                      <a:pt x="1815" y="11056"/>
                    </a:cubicBezTo>
                    <a:cubicBezTo>
                      <a:pt x="1552" y="10816"/>
                      <a:pt x="1267" y="10633"/>
                      <a:pt x="948" y="10497"/>
                    </a:cubicBezTo>
                    <a:cubicBezTo>
                      <a:pt x="890" y="10474"/>
                      <a:pt x="811" y="10439"/>
                      <a:pt x="753" y="10405"/>
                    </a:cubicBezTo>
                    <a:cubicBezTo>
                      <a:pt x="1005" y="9606"/>
                      <a:pt x="1404" y="9606"/>
                      <a:pt x="1621" y="9606"/>
                    </a:cubicBezTo>
                    <a:cubicBezTo>
                      <a:pt x="1838" y="9606"/>
                      <a:pt x="2066" y="9641"/>
                      <a:pt x="2271" y="9686"/>
                    </a:cubicBezTo>
                    <a:cubicBezTo>
                      <a:pt x="2465" y="9732"/>
                      <a:pt x="2659" y="9766"/>
                      <a:pt x="2853" y="9778"/>
                    </a:cubicBezTo>
                    <a:cubicBezTo>
                      <a:pt x="3036" y="9778"/>
                      <a:pt x="3207" y="9732"/>
                      <a:pt x="3355" y="9641"/>
                    </a:cubicBezTo>
                    <a:lnTo>
                      <a:pt x="14768" y="2599"/>
                    </a:lnTo>
                    <a:cubicBezTo>
                      <a:pt x="15064" y="2417"/>
                      <a:pt x="15179" y="2086"/>
                      <a:pt x="15327" y="1709"/>
                    </a:cubicBezTo>
                    <a:cubicBezTo>
                      <a:pt x="15578" y="1024"/>
                      <a:pt x="15783" y="602"/>
                      <a:pt x="16400" y="602"/>
                    </a:cubicBezTo>
                    <a:close/>
                    <a:moveTo>
                      <a:pt x="16395" y="1"/>
                    </a:moveTo>
                    <a:cubicBezTo>
                      <a:pt x="14835" y="1"/>
                      <a:pt x="14858" y="1830"/>
                      <a:pt x="14448" y="2086"/>
                    </a:cubicBezTo>
                    <a:lnTo>
                      <a:pt x="3047" y="9139"/>
                    </a:lnTo>
                    <a:cubicBezTo>
                      <a:pt x="3002" y="9166"/>
                      <a:pt x="2942" y="9177"/>
                      <a:pt x="2870" y="9177"/>
                    </a:cubicBezTo>
                    <a:cubicBezTo>
                      <a:pt x="2582" y="9177"/>
                      <a:pt x="2107" y="9002"/>
                      <a:pt x="1622" y="9002"/>
                    </a:cubicBezTo>
                    <a:cubicBezTo>
                      <a:pt x="1016" y="9002"/>
                      <a:pt x="394" y="9275"/>
                      <a:pt x="103" y="10508"/>
                    </a:cubicBezTo>
                    <a:cubicBezTo>
                      <a:pt x="0" y="10919"/>
                      <a:pt x="1176" y="11079"/>
                      <a:pt x="1507" y="11604"/>
                    </a:cubicBezTo>
                    <a:cubicBezTo>
                      <a:pt x="1826" y="12128"/>
                      <a:pt x="1438" y="13235"/>
                      <a:pt x="1838" y="13327"/>
                    </a:cubicBezTo>
                    <a:cubicBezTo>
                      <a:pt x="2102" y="13389"/>
                      <a:pt x="2334" y="13417"/>
                      <a:pt x="2538" y="13417"/>
                    </a:cubicBezTo>
                    <a:cubicBezTo>
                      <a:pt x="4194" y="13417"/>
                      <a:pt x="3976" y="11561"/>
                      <a:pt x="4383" y="11307"/>
                    </a:cubicBezTo>
                    <a:lnTo>
                      <a:pt x="15795" y="4266"/>
                    </a:lnTo>
                    <a:cubicBezTo>
                      <a:pt x="15854" y="4229"/>
                      <a:pt x="15940" y="4216"/>
                      <a:pt x="16045" y="4216"/>
                    </a:cubicBezTo>
                    <a:cubicBezTo>
                      <a:pt x="16302" y="4216"/>
                      <a:pt x="16675" y="4292"/>
                      <a:pt x="17067" y="4292"/>
                    </a:cubicBezTo>
                    <a:cubicBezTo>
                      <a:pt x="17731" y="4292"/>
                      <a:pt x="18447" y="4074"/>
                      <a:pt x="18728" y="2896"/>
                    </a:cubicBezTo>
                    <a:cubicBezTo>
                      <a:pt x="18830" y="2474"/>
                      <a:pt x="17609" y="2314"/>
                      <a:pt x="17278" y="1778"/>
                    </a:cubicBezTo>
                    <a:cubicBezTo>
                      <a:pt x="16959" y="1264"/>
                      <a:pt x="17381" y="169"/>
                      <a:pt x="16993" y="77"/>
                    </a:cubicBezTo>
                    <a:cubicBezTo>
                      <a:pt x="16771" y="25"/>
                      <a:pt x="16573" y="1"/>
                      <a:pt x="1639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2" name="Google Shape;1372;p36"/>
              <p:cNvSpPr/>
              <p:nvPr/>
            </p:nvSpPr>
            <p:spPr>
              <a:xfrm>
                <a:off x="5522825" y="3769888"/>
                <a:ext cx="353525" cy="352950"/>
              </a:xfrm>
              <a:custGeom>
                <a:avLst/>
                <a:gdLst/>
                <a:ahLst/>
                <a:cxnLst/>
                <a:rect l="l" t="t" r="r" b="b"/>
                <a:pathLst>
                  <a:path w="14141" h="14118" extrusionOk="0">
                    <a:moveTo>
                      <a:pt x="7117" y="413"/>
                    </a:moveTo>
                    <a:cubicBezTo>
                      <a:pt x="8012" y="413"/>
                      <a:pt x="8718" y="714"/>
                      <a:pt x="8959" y="1290"/>
                    </a:cubicBezTo>
                    <a:cubicBezTo>
                      <a:pt x="9370" y="2272"/>
                      <a:pt x="8286" y="3652"/>
                      <a:pt x="6551" y="4394"/>
                    </a:cubicBezTo>
                    <a:cubicBezTo>
                      <a:pt x="5834" y="4699"/>
                      <a:pt x="5117" y="4846"/>
                      <a:pt x="4491" y="4846"/>
                    </a:cubicBezTo>
                    <a:cubicBezTo>
                      <a:pt x="3594" y="4846"/>
                      <a:pt x="2886" y="4544"/>
                      <a:pt x="2637" y="3972"/>
                    </a:cubicBezTo>
                    <a:cubicBezTo>
                      <a:pt x="2226" y="2991"/>
                      <a:pt x="3299" y="1598"/>
                      <a:pt x="5045" y="868"/>
                    </a:cubicBezTo>
                    <a:cubicBezTo>
                      <a:pt x="5766" y="562"/>
                      <a:pt x="6488" y="413"/>
                      <a:pt x="7117" y="413"/>
                    </a:cubicBezTo>
                    <a:close/>
                    <a:moveTo>
                      <a:pt x="4010" y="6499"/>
                    </a:moveTo>
                    <a:cubicBezTo>
                      <a:pt x="4073" y="6499"/>
                      <a:pt x="4136" y="6505"/>
                      <a:pt x="4200" y="6517"/>
                    </a:cubicBezTo>
                    <a:lnTo>
                      <a:pt x="5729" y="6779"/>
                    </a:lnTo>
                    <a:cubicBezTo>
                      <a:pt x="6232" y="6871"/>
                      <a:pt x="6460" y="7361"/>
                      <a:pt x="6277" y="7841"/>
                    </a:cubicBezTo>
                    <a:lnTo>
                      <a:pt x="5935" y="8731"/>
                    </a:lnTo>
                    <a:cubicBezTo>
                      <a:pt x="5764" y="9096"/>
                      <a:pt x="5399" y="9336"/>
                      <a:pt x="4988" y="9336"/>
                    </a:cubicBezTo>
                    <a:lnTo>
                      <a:pt x="3824" y="9313"/>
                    </a:lnTo>
                    <a:cubicBezTo>
                      <a:pt x="3356" y="9301"/>
                      <a:pt x="2968" y="8982"/>
                      <a:pt x="2968" y="8548"/>
                    </a:cubicBezTo>
                    <a:lnTo>
                      <a:pt x="2991" y="7476"/>
                    </a:lnTo>
                    <a:cubicBezTo>
                      <a:pt x="3011" y="6923"/>
                      <a:pt x="3471" y="6499"/>
                      <a:pt x="4010" y="6499"/>
                    </a:cubicBezTo>
                    <a:close/>
                    <a:moveTo>
                      <a:pt x="10219" y="6499"/>
                    </a:moveTo>
                    <a:cubicBezTo>
                      <a:pt x="10749" y="6499"/>
                      <a:pt x="11210" y="6923"/>
                      <a:pt x="11230" y="7476"/>
                    </a:cubicBezTo>
                    <a:lnTo>
                      <a:pt x="11253" y="8548"/>
                    </a:lnTo>
                    <a:cubicBezTo>
                      <a:pt x="11253" y="8970"/>
                      <a:pt x="10865" y="9301"/>
                      <a:pt x="10397" y="9313"/>
                    </a:cubicBezTo>
                    <a:lnTo>
                      <a:pt x="9233" y="9336"/>
                    </a:lnTo>
                    <a:cubicBezTo>
                      <a:pt x="8822" y="9336"/>
                      <a:pt x="8457" y="9096"/>
                      <a:pt x="8286" y="8731"/>
                    </a:cubicBezTo>
                    <a:lnTo>
                      <a:pt x="7955" y="7841"/>
                    </a:lnTo>
                    <a:cubicBezTo>
                      <a:pt x="7761" y="7361"/>
                      <a:pt x="7989" y="6871"/>
                      <a:pt x="8491" y="6779"/>
                    </a:cubicBezTo>
                    <a:lnTo>
                      <a:pt x="10032" y="6517"/>
                    </a:lnTo>
                    <a:cubicBezTo>
                      <a:pt x="10095" y="6505"/>
                      <a:pt x="10157" y="6499"/>
                      <a:pt x="10219" y="6499"/>
                    </a:cubicBezTo>
                    <a:close/>
                    <a:moveTo>
                      <a:pt x="7122" y="8788"/>
                    </a:moveTo>
                    <a:cubicBezTo>
                      <a:pt x="7361" y="8788"/>
                      <a:pt x="7715" y="9199"/>
                      <a:pt x="7955" y="9769"/>
                    </a:cubicBezTo>
                    <a:cubicBezTo>
                      <a:pt x="8229" y="10397"/>
                      <a:pt x="8252" y="11002"/>
                      <a:pt x="8012" y="11105"/>
                    </a:cubicBezTo>
                    <a:cubicBezTo>
                      <a:pt x="7991" y="11114"/>
                      <a:pt x="7972" y="11118"/>
                      <a:pt x="7954" y="11118"/>
                    </a:cubicBezTo>
                    <a:cubicBezTo>
                      <a:pt x="7778" y="11118"/>
                      <a:pt x="7721" y="10705"/>
                      <a:pt x="7110" y="10705"/>
                    </a:cubicBezTo>
                    <a:cubicBezTo>
                      <a:pt x="6500" y="10705"/>
                      <a:pt x="6443" y="11118"/>
                      <a:pt x="6259" y="11118"/>
                    </a:cubicBezTo>
                    <a:cubicBezTo>
                      <a:pt x="6240" y="11118"/>
                      <a:pt x="6220" y="11114"/>
                      <a:pt x="6197" y="11105"/>
                    </a:cubicBezTo>
                    <a:cubicBezTo>
                      <a:pt x="5958" y="11002"/>
                      <a:pt x="5992" y="10397"/>
                      <a:pt x="6266" y="9769"/>
                    </a:cubicBezTo>
                    <a:cubicBezTo>
                      <a:pt x="6506" y="9199"/>
                      <a:pt x="6859" y="8788"/>
                      <a:pt x="7099" y="8788"/>
                    </a:cubicBezTo>
                    <a:close/>
                    <a:moveTo>
                      <a:pt x="7179" y="1"/>
                    </a:moveTo>
                    <a:cubicBezTo>
                      <a:pt x="3664" y="1"/>
                      <a:pt x="1" y="3550"/>
                      <a:pt x="1769" y="6973"/>
                    </a:cubicBezTo>
                    <a:cubicBezTo>
                      <a:pt x="3116" y="9553"/>
                      <a:pt x="1165" y="12246"/>
                      <a:pt x="4428" y="12246"/>
                    </a:cubicBezTo>
                    <a:lnTo>
                      <a:pt x="4428" y="13022"/>
                    </a:lnTo>
                    <a:cubicBezTo>
                      <a:pt x="4428" y="13433"/>
                      <a:pt x="4588" y="13684"/>
                      <a:pt x="4851" y="13843"/>
                    </a:cubicBezTo>
                    <a:lnTo>
                      <a:pt x="4851" y="12497"/>
                    </a:lnTo>
                    <a:cubicBezTo>
                      <a:pt x="4851" y="12451"/>
                      <a:pt x="4885" y="12428"/>
                      <a:pt x="4919" y="12428"/>
                    </a:cubicBezTo>
                    <a:cubicBezTo>
                      <a:pt x="4965" y="12428"/>
                      <a:pt x="4988" y="12463"/>
                      <a:pt x="4999" y="12497"/>
                    </a:cubicBezTo>
                    <a:lnTo>
                      <a:pt x="4999" y="13912"/>
                    </a:lnTo>
                    <a:cubicBezTo>
                      <a:pt x="5182" y="13992"/>
                      <a:pt x="5376" y="14037"/>
                      <a:pt x="5581" y="14072"/>
                    </a:cubicBezTo>
                    <a:lnTo>
                      <a:pt x="5581" y="12645"/>
                    </a:lnTo>
                    <a:cubicBezTo>
                      <a:pt x="5581" y="12600"/>
                      <a:pt x="5615" y="12565"/>
                      <a:pt x="5650" y="12565"/>
                    </a:cubicBezTo>
                    <a:cubicBezTo>
                      <a:pt x="5695" y="12565"/>
                      <a:pt x="5729" y="12600"/>
                      <a:pt x="5729" y="12645"/>
                    </a:cubicBezTo>
                    <a:lnTo>
                      <a:pt x="5729" y="14083"/>
                    </a:lnTo>
                    <a:cubicBezTo>
                      <a:pt x="5901" y="14106"/>
                      <a:pt x="6106" y="14117"/>
                      <a:pt x="6311" y="14117"/>
                    </a:cubicBezTo>
                    <a:lnTo>
                      <a:pt x="6311" y="12782"/>
                    </a:lnTo>
                    <a:cubicBezTo>
                      <a:pt x="6311" y="12748"/>
                      <a:pt x="6346" y="12714"/>
                      <a:pt x="6380" y="12714"/>
                    </a:cubicBezTo>
                    <a:cubicBezTo>
                      <a:pt x="6414" y="12714"/>
                      <a:pt x="6448" y="12748"/>
                      <a:pt x="6460" y="12782"/>
                    </a:cubicBezTo>
                    <a:lnTo>
                      <a:pt x="6460" y="14117"/>
                    </a:lnTo>
                    <a:lnTo>
                      <a:pt x="7145" y="14117"/>
                    </a:lnTo>
                    <a:lnTo>
                      <a:pt x="7145" y="12782"/>
                    </a:lnTo>
                    <a:cubicBezTo>
                      <a:pt x="7150" y="12742"/>
                      <a:pt x="7182" y="12722"/>
                      <a:pt x="7214" y="12722"/>
                    </a:cubicBezTo>
                    <a:cubicBezTo>
                      <a:pt x="7247" y="12722"/>
                      <a:pt x="7282" y="12742"/>
                      <a:pt x="7293" y="12782"/>
                    </a:cubicBezTo>
                    <a:lnTo>
                      <a:pt x="7293" y="14117"/>
                    </a:lnTo>
                    <a:lnTo>
                      <a:pt x="8012" y="14117"/>
                    </a:lnTo>
                    <a:lnTo>
                      <a:pt x="8012" y="12782"/>
                    </a:lnTo>
                    <a:cubicBezTo>
                      <a:pt x="8012" y="12736"/>
                      <a:pt x="8046" y="12714"/>
                      <a:pt x="8092" y="12714"/>
                    </a:cubicBezTo>
                    <a:cubicBezTo>
                      <a:pt x="8126" y="12714"/>
                      <a:pt x="8160" y="12748"/>
                      <a:pt x="8160" y="12782"/>
                    </a:cubicBezTo>
                    <a:lnTo>
                      <a:pt x="8160" y="14117"/>
                    </a:lnTo>
                    <a:cubicBezTo>
                      <a:pt x="8354" y="14117"/>
                      <a:pt x="8548" y="14106"/>
                      <a:pt x="8742" y="14083"/>
                    </a:cubicBezTo>
                    <a:lnTo>
                      <a:pt x="8742" y="12645"/>
                    </a:lnTo>
                    <a:cubicBezTo>
                      <a:pt x="8742" y="12600"/>
                      <a:pt x="8777" y="12565"/>
                      <a:pt x="8822" y="12565"/>
                    </a:cubicBezTo>
                    <a:cubicBezTo>
                      <a:pt x="8856" y="12565"/>
                      <a:pt x="8891" y="12600"/>
                      <a:pt x="8891" y="12645"/>
                    </a:cubicBezTo>
                    <a:lnTo>
                      <a:pt x="8891" y="14072"/>
                    </a:lnTo>
                    <a:cubicBezTo>
                      <a:pt x="9096" y="14049"/>
                      <a:pt x="9290" y="13992"/>
                      <a:pt x="9473" y="13901"/>
                    </a:cubicBezTo>
                    <a:lnTo>
                      <a:pt x="9473" y="12497"/>
                    </a:lnTo>
                    <a:cubicBezTo>
                      <a:pt x="9473" y="12451"/>
                      <a:pt x="9507" y="12428"/>
                      <a:pt x="9553" y="12428"/>
                    </a:cubicBezTo>
                    <a:cubicBezTo>
                      <a:pt x="9587" y="12428"/>
                      <a:pt x="9621" y="12451"/>
                      <a:pt x="9621" y="12497"/>
                    </a:cubicBezTo>
                    <a:lnTo>
                      <a:pt x="9621" y="13798"/>
                    </a:lnTo>
                    <a:cubicBezTo>
                      <a:pt x="9826" y="13638"/>
                      <a:pt x="9941" y="13398"/>
                      <a:pt x="9941" y="13033"/>
                    </a:cubicBezTo>
                    <a:lnTo>
                      <a:pt x="9941" y="12234"/>
                    </a:lnTo>
                    <a:cubicBezTo>
                      <a:pt x="13045" y="12234"/>
                      <a:pt x="11185" y="9667"/>
                      <a:pt x="12485" y="6962"/>
                    </a:cubicBezTo>
                    <a:cubicBezTo>
                      <a:pt x="14140" y="3493"/>
                      <a:pt x="10694" y="1"/>
                      <a:pt x="71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3" name="Google Shape;1373;p36"/>
              <p:cNvSpPr/>
              <p:nvPr/>
            </p:nvSpPr>
            <p:spPr>
              <a:xfrm>
                <a:off x="5455775" y="4049513"/>
                <a:ext cx="478200" cy="343800"/>
              </a:xfrm>
              <a:custGeom>
                <a:avLst/>
                <a:gdLst/>
                <a:ahLst/>
                <a:cxnLst/>
                <a:rect l="l" t="t" r="r" b="b"/>
                <a:pathLst>
                  <a:path w="19128" h="13752" extrusionOk="0">
                    <a:moveTo>
                      <a:pt x="16547" y="337"/>
                    </a:moveTo>
                    <a:cubicBezTo>
                      <a:pt x="16713" y="337"/>
                      <a:pt x="16899" y="360"/>
                      <a:pt x="17108" y="410"/>
                    </a:cubicBezTo>
                    <a:cubicBezTo>
                      <a:pt x="17165" y="456"/>
                      <a:pt x="17153" y="787"/>
                      <a:pt x="17142" y="958"/>
                    </a:cubicBezTo>
                    <a:cubicBezTo>
                      <a:pt x="17130" y="1323"/>
                      <a:pt x="17096" y="1723"/>
                      <a:pt x="17290" y="2019"/>
                    </a:cubicBezTo>
                    <a:cubicBezTo>
                      <a:pt x="17473" y="2328"/>
                      <a:pt x="17861" y="2510"/>
                      <a:pt x="18203" y="2670"/>
                    </a:cubicBezTo>
                    <a:cubicBezTo>
                      <a:pt x="18397" y="2773"/>
                      <a:pt x="18740" y="2932"/>
                      <a:pt x="18717" y="3012"/>
                    </a:cubicBezTo>
                    <a:cubicBezTo>
                      <a:pt x="18469" y="4071"/>
                      <a:pt x="17864" y="4280"/>
                      <a:pt x="17245" y="4280"/>
                    </a:cubicBezTo>
                    <a:cubicBezTo>
                      <a:pt x="17037" y="4280"/>
                      <a:pt x="16827" y="4256"/>
                      <a:pt x="16628" y="4233"/>
                    </a:cubicBezTo>
                    <a:cubicBezTo>
                      <a:pt x="16477" y="4218"/>
                      <a:pt x="16340" y="4204"/>
                      <a:pt x="16219" y="4204"/>
                    </a:cubicBezTo>
                    <a:cubicBezTo>
                      <a:pt x="16074" y="4204"/>
                      <a:pt x="15951" y="4223"/>
                      <a:pt x="15852" y="4279"/>
                    </a:cubicBezTo>
                    <a:lnTo>
                      <a:pt x="4440" y="11332"/>
                    </a:lnTo>
                    <a:cubicBezTo>
                      <a:pt x="4257" y="11434"/>
                      <a:pt x="4189" y="11697"/>
                      <a:pt x="4098" y="12016"/>
                    </a:cubicBezTo>
                    <a:cubicBezTo>
                      <a:pt x="3915" y="12650"/>
                      <a:pt x="3701" y="13404"/>
                      <a:pt x="2687" y="13404"/>
                    </a:cubicBezTo>
                    <a:cubicBezTo>
                      <a:pt x="2495" y="13404"/>
                      <a:pt x="2275" y="13377"/>
                      <a:pt x="2021" y="13317"/>
                    </a:cubicBezTo>
                    <a:cubicBezTo>
                      <a:pt x="1952" y="13306"/>
                      <a:pt x="1964" y="12929"/>
                      <a:pt x="1964" y="12747"/>
                    </a:cubicBezTo>
                    <a:cubicBezTo>
                      <a:pt x="1964" y="12382"/>
                      <a:pt x="1975" y="11971"/>
                      <a:pt x="1792" y="11674"/>
                    </a:cubicBezTo>
                    <a:cubicBezTo>
                      <a:pt x="1610" y="11389"/>
                      <a:pt x="1245" y="11206"/>
                      <a:pt x="914" y="11046"/>
                    </a:cubicBezTo>
                    <a:cubicBezTo>
                      <a:pt x="731" y="10955"/>
                      <a:pt x="400" y="10795"/>
                      <a:pt x="412" y="10715"/>
                    </a:cubicBezTo>
                    <a:cubicBezTo>
                      <a:pt x="685" y="9597"/>
                      <a:pt x="1210" y="9335"/>
                      <a:pt x="1770" y="9335"/>
                    </a:cubicBezTo>
                    <a:cubicBezTo>
                      <a:pt x="2021" y="9346"/>
                      <a:pt x="2260" y="9380"/>
                      <a:pt x="2511" y="9437"/>
                    </a:cubicBezTo>
                    <a:cubicBezTo>
                      <a:pt x="2696" y="9477"/>
                      <a:pt x="2862" y="9509"/>
                      <a:pt x="3004" y="9509"/>
                    </a:cubicBezTo>
                    <a:cubicBezTo>
                      <a:pt x="3108" y="9509"/>
                      <a:pt x="3199" y="9492"/>
                      <a:pt x="3276" y="9449"/>
                    </a:cubicBezTo>
                    <a:lnTo>
                      <a:pt x="14688" y="2396"/>
                    </a:lnTo>
                    <a:cubicBezTo>
                      <a:pt x="14871" y="2293"/>
                      <a:pt x="14962" y="2042"/>
                      <a:pt x="15076" y="1723"/>
                    </a:cubicBezTo>
                    <a:cubicBezTo>
                      <a:pt x="15310" y="1100"/>
                      <a:pt x="15593" y="337"/>
                      <a:pt x="16547" y="337"/>
                    </a:cubicBezTo>
                    <a:close/>
                    <a:moveTo>
                      <a:pt x="16548" y="0"/>
                    </a:moveTo>
                    <a:cubicBezTo>
                      <a:pt x="15355" y="0"/>
                      <a:pt x="14982" y="988"/>
                      <a:pt x="14745" y="1609"/>
                    </a:cubicBezTo>
                    <a:cubicBezTo>
                      <a:pt x="14665" y="1825"/>
                      <a:pt x="14585" y="2065"/>
                      <a:pt x="14506" y="2111"/>
                    </a:cubicBezTo>
                    <a:lnTo>
                      <a:pt x="3105" y="9152"/>
                    </a:lnTo>
                    <a:cubicBezTo>
                      <a:pt x="3085" y="9165"/>
                      <a:pt x="3049" y="9171"/>
                      <a:pt x="3003" y="9171"/>
                    </a:cubicBezTo>
                    <a:cubicBezTo>
                      <a:pt x="2893" y="9171"/>
                      <a:pt x="2725" y="9139"/>
                      <a:pt x="2580" y="9106"/>
                    </a:cubicBezTo>
                    <a:cubicBezTo>
                      <a:pt x="2345" y="9057"/>
                      <a:pt x="2061" y="8999"/>
                      <a:pt x="1767" y="8999"/>
                    </a:cubicBezTo>
                    <a:cubicBezTo>
                      <a:pt x="1107" y="8999"/>
                      <a:pt x="397" y="9292"/>
                      <a:pt x="81" y="10636"/>
                    </a:cubicBezTo>
                    <a:cubicBezTo>
                      <a:pt x="1" y="10978"/>
                      <a:pt x="389" y="11172"/>
                      <a:pt x="765" y="11355"/>
                    </a:cubicBezTo>
                    <a:cubicBezTo>
                      <a:pt x="1051" y="11491"/>
                      <a:pt x="1370" y="11651"/>
                      <a:pt x="1496" y="11857"/>
                    </a:cubicBezTo>
                    <a:cubicBezTo>
                      <a:pt x="1633" y="12062"/>
                      <a:pt x="1621" y="12427"/>
                      <a:pt x="1621" y="12735"/>
                    </a:cubicBezTo>
                    <a:cubicBezTo>
                      <a:pt x="1610" y="13146"/>
                      <a:pt x="1598" y="13568"/>
                      <a:pt x="1941" y="13660"/>
                    </a:cubicBezTo>
                    <a:cubicBezTo>
                      <a:pt x="2192" y="13717"/>
                      <a:pt x="2431" y="13751"/>
                      <a:pt x="2694" y="13751"/>
                    </a:cubicBezTo>
                    <a:cubicBezTo>
                      <a:pt x="3961" y="13751"/>
                      <a:pt x="4246" y="12747"/>
                      <a:pt x="4429" y="12119"/>
                    </a:cubicBezTo>
                    <a:cubicBezTo>
                      <a:pt x="4486" y="11914"/>
                      <a:pt x="4554" y="11674"/>
                      <a:pt x="4623" y="11628"/>
                    </a:cubicBezTo>
                    <a:lnTo>
                      <a:pt x="16023" y="4587"/>
                    </a:lnTo>
                    <a:cubicBezTo>
                      <a:pt x="16056" y="4564"/>
                      <a:pt x="16118" y="4556"/>
                      <a:pt x="16195" y="4556"/>
                    </a:cubicBezTo>
                    <a:cubicBezTo>
                      <a:pt x="16308" y="4556"/>
                      <a:pt x="16454" y="4574"/>
                      <a:pt x="16583" y="4587"/>
                    </a:cubicBezTo>
                    <a:cubicBezTo>
                      <a:pt x="16767" y="4606"/>
                      <a:pt x="16980" y="4628"/>
                      <a:pt x="17203" y="4628"/>
                    </a:cubicBezTo>
                    <a:cubicBezTo>
                      <a:pt x="17917" y="4628"/>
                      <a:pt x="18734" y="4400"/>
                      <a:pt x="19048" y="3104"/>
                    </a:cubicBezTo>
                    <a:cubicBezTo>
                      <a:pt x="19128" y="2750"/>
                      <a:pt x="18728" y="2556"/>
                      <a:pt x="18340" y="2373"/>
                    </a:cubicBezTo>
                    <a:cubicBezTo>
                      <a:pt x="18043" y="2225"/>
                      <a:pt x="17701" y="2054"/>
                      <a:pt x="17575" y="1848"/>
                    </a:cubicBezTo>
                    <a:cubicBezTo>
                      <a:pt x="17450" y="1654"/>
                      <a:pt x="17461" y="1300"/>
                      <a:pt x="17484" y="981"/>
                    </a:cubicBezTo>
                    <a:cubicBezTo>
                      <a:pt x="17496" y="581"/>
                      <a:pt x="17518" y="159"/>
                      <a:pt x="17176" y="79"/>
                    </a:cubicBezTo>
                    <a:cubicBezTo>
                      <a:pt x="16944" y="25"/>
                      <a:pt x="16736" y="0"/>
                      <a:pt x="1654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4" name="Google Shape;1374;p36"/>
              <p:cNvSpPr/>
              <p:nvPr/>
            </p:nvSpPr>
            <p:spPr>
              <a:xfrm>
                <a:off x="5473475" y="4064313"/>
                <a:ext cx="408300" cy="269925"/>
              </a:xfrm>
              <a:custGeom>
                <a:avLst/>
                <a:gdLst/>
                <a:ahLst/>
                <a:cxnLst/>
                <a:rect l="l" t="t" r="r" b="b"/>
                <a:pathLst>
                  <a:path w="16332" h="10797" extrusionOk="0">
                    <a:moveTo>
                      <a:pt x="15829" y="355"/>
                    </a:moveTo>
                    <a:cubicBezTo>
                      <a:pt x="15795" y="720"/>
                      <a:pt x="15829" y="1085"/>
                      <a:pt x="15920" y="1439"/>
                    </a:cubicBezTo>
                    <a:lnTo>
                      <a:pt x="1495" y="10340"/>
                    </a:lnTo>
                    <a:cubicBezTo>
                      <a:pt x="1427" y="10374"/>
                      <a:pt x="1370" y="10409"/>
                      <a:pt x="1301" y="10432"/>
                    </a:cubicBezTo>
                    <a:cubicBezTo>
                      <a:pt x="1050" y="10215"/>
                      <a:pt x="765" y="10044"/>
                      <a:pt x="468" y="9918"/>
                    </a:cubicBezTo>
                    <a:lnTo>
                      <a:pt x="400" y="9884"/>
                    </a:lnTo>
                    <a:cubicBezTo>
                      <a:pt x="589" y="9416"/>
                      <a:pt x="813" y="9356"/>
                      <a:pt x="988" y="9356"/>
                    </a:cubicBezTo>
                    <a:cubicBezTo>
                      <a:pt x="1014" y="9356"/>
                      <a:pt x="1038" y="9357"/>
                      <a:pt x="1062" y="9359"/>
                    </a:cubicBezTo>
                    <a:cubicBezTo>
                      <a:pt x="1267" y="9370"/>
                      <a:pt x="1472" y="9393"/>
                      <a:pt x="1678" y="9439"/>
                    </a:cubicBezTo>
                    <a:lnTo>
                      <a:pt x="1712" y="9439"/>
                    </a:lnTo>
                    <a:cubicBezTo>
                      <a:pt x="1906" y="9484"/>
                      <a:pt x="2100" y="9519"/>
                      <a:pt x="2294" y="9519"/>
                    </a:cubicBezTo>
                    <a:cubicBezTo>
                      <a:pt x="2311" y="9520"/>
                      <a:pt x="2329" y="9520"/>
                      <a:pt x="2346" y="9520"/>
                    </a:cubicBezTo>
                    <a:cubicBezTo>
                      <a:pt x="2534" y="9520"/>
                      <a:pt x="2720" y="9464"/>
                      <a:pt x="2888" y="9370"/>
                    </a:cubicBezTo>
                    <a:lnTo>
                      <a:pt x="14288" y="2318"/>
                    </a:lnTo>
                    <a:cubicBezTo>
                      <a:pt x="14642" y="2101"/>
                      <a:pt x="14779" y="1747"/>
                      <a:pt x="14927" y="1348"/>
                    </a:cubicBezTo>
                    <a:cubicBezTo>
                      <a:pt x="15178" y="663"/>
                      <a:pt x="15338" y="355"/>
                      <a:pt x="15829" y="355"/>
                    </a:cubicBezTo>
                    <a:close/>
                    <a:moveTo>
                      <a:pt x="15840" y="1"/>
                    </a:moveTo>
                    <a:cubicBezTo>
                      <a:pt x="15064" y="1"/>
                      <a:pt x="14825" y="617"/>
                      <a:pt x="14608" y="1222"/>
                    </a:cubicBezTo>
                    <a:cubicBezTo>
                      <a:pt x="14471" y="1587"/>
                      <a:pt x="14368" y="1872"/>
                      <a:pt x="14117" y="2021"/>
                    </a:cubicBezTo>
                    <a:lnTo>
                      <a:pt x="2705" y="9062"/>
                    </a:lnTo>
                    <a:cubicBezTo>
                      <a:pt x="2594" y="9132"/>
                      <a:pt x="2452" y="9161"/>
                      <a:pt x="2290" y="9161"/>
                    </a:cubicBezTo>
                    <a:cubicBezTo>
                      <a:pt x="2136" y="9161"/>
                      <a:pt x="1964" y="9135"/>
                      <a:pt x="1781" y="9096"/>
                    </a:cubicBezTo>
                    <a:lnTo>
                      <a:pt x="1735" y="9085"/>
                    </a:lnTo>
                    <a:cubicBezTo>
                      <a:pt x="1518" y="9039"/>
                      <a:pt x="1290" y="9005"/>
                      <a:pt x="1062" y="8994"/>
                    </a:cubicBezTo>
                    <a:cubicBezTo>
                      <a:pt x="822" y="8994"/>
                      <a:pt x="320" y="8994"/>
                      <a:pt x="23" y="9918"/>
                    </a:cubicBezTo>
                    <a:cubicBezTo>
                      <a:pt x="0" y="9998"/>
                      <a:pt x="34" y="10078"/>
                      <a:pt x="103" y="10123"/>
                    </a:cubicBezTo>
                    <a:lnTo>
                      <a:pt x="240" y="10192"/>
                    </a:lnTo>
                    <a:lnTo>
                      <a:pt x="308" y="10226"/>
                    </a:lnTo>
                    <a:cubicBezTo>
                      <a:pt x="617" y="10352"/>
                      <a:pt x="890" y="10523"/>
                      <a:pt x="1130" y="10740"/>
                    </a:cubicBezTo>
                    <a:cubicBezTo>
                      <a:pt x="1164" y="10774"/>
                      <a:pt x="1199" y="10785"/>
                      <a:pt x="1256" y="10797"/>
                    </a:cubicBezTo>
                    <a:lnTo>
                      <a:pt x="1301" y="10785"/>
                    </a:lnTo>
                    <a:cubicBezTo>
                      <a:pt x="1438" y="10751"/>
                      <a:pt x="1564" y="10705"/>
                      <a:pt x="1678" y="10637"/>
                    </a:cubicBezTo>
                    <a:lnTo>
                      <a:pt x="16228" y="1644"/>
                    </a:lnTo>
                    <a:cubicBezTo>
                      <a:pt x="16308" y="1599"/>
                      <a:pt x="16331" y="1507"/>
                      <a:pt x="16297" y="1427"/>
                    </a:cubicBezTo>
                    <a:cubicBezTo>
                      <a:pt x="16160" y="1096"/>
                      <a:pt x="16171" y="708"/>
                      <a:pt x="16194" y="355"/>
                    </a:cubicBezTo>
                    <a:lnTo>
                      <a:pt x="16194" y="309"/>
                    </a:lnTo>
                    <a:lnTo>
                      <a:pt x="16194" y="183"/>
                    </a:lnTo>
                    <a:cubicBezTo>
                      <a:pt x="16183" y="92"/>
                      <a:pt x="16126" y="24"/>
                      <a:pt x="16034" y="12"/>
                    </a:cubicBezTo>
                    <a:cubicBezTo>
                      <a:pt x="15977" y="1"/>
                      <a:pt x="15909" y="1"/>
                      <a:pt x="158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5" name="Google Shape;1375;p36"/>
              <p:cNvSpPr/>
              <p:nvPr/>
            </p:nvSpPr>
            <p:spPr>
              <a:xfrm>
                <a:off x="5455775" y="4049213"/>
                <a:ext cx="237400" cy="172325"/>
              </a:xfrm>
              <a:custGeom>
                <a:avLst/>
                <a:gdLst/>
                <a:ahLst/>
                <a:cxnLst/>
                <a:rect l="l" t="t" r="r" b="b"/>
                <a:pathLst>
                  <a:path w="9496" h="6893" extrusionOk="0">
                    <a:moveTo>
                      <a:pt x="2581" y="349"/>
                    </a:moveTo>
                    <a:cubicBezTo>
                      <a:pt x="3535" y="349"/>
                      <a:pt x="3819" y="1112"/>
                      <a:pt x="4052" y="1735"/>
                    </a:cubicBezTo>
                    <a:cubicBezTo>
                      <a:pt x="4166" y="2054"/>
                      <a:pt x="4257" y="2305"/>
                      <a:pt x="4440" y="2408"/>
                    </a:cubicBezTo>
                    <a:lnTo>
                      <a:pt x="5364" y="2979"/>
                    </a:lnTo>
                    <a:lnTo>
                      <a:pt x="8971" y="5215"/>
                    </a:lnTo>
                    <a:lnTo>
                      <a:pt x="6871" y="6516"/>
                    </a:lnTo>
                    <a:lnTo>
                      <a:pt x="3276" y="4291"/>
                    </a:lnTo>
                    <a:cubicBezTo>
                      <a:pt x="3190" y="4243"/>
                      <a:pt x="3089" y="4220"/>
                      <a:pt x="2985" y="4220"/>
                    </a:cubicBezTo>
                    <a:cubicBezTo>
                      <a:pt x="2964" y="4220"/>
                      <a:pt x="2943" y="4221"/>
                      <a:pt x="2922" y="4223"/>
                    </a:cubicBezTo>
                    <a:cubicBezTo>
                      <a:pt x="2785" y="4223"/>
                      <a:pt x="2637" y="4234"/>
                      <a:pt x="2500" y="4245"/>
                    </a:cubicBezTo>
                    <a:cubicBezTo>
                      <a:pt x="2302" y="4268"/>
                      <a:pt x="2092" y="4292"/>
                      <a:pt x="1883" y="4292"/>
                    </a:cubicBezTo>
                    <a:cubicBezTo>
                      <a:pt x="1264" y="4292"/>
                      <a:pt x="659" y="4083"/>
                      <a:pt x="412" y="3024"/>
                    </a:cubicBezTo>
                    <a:cubicBezTo>
                      <a:pt x="389" y="2944"/>
                      <a:pt x="731" y="2785"/>
                      <a:pt x="925" y="2682"/>
                    </a:cubicBezTo>
                    <a:cubicBezTo>
                      <a:pt x="1267" y="2522"/>
                      <a:pt x="1655" y="2328"/>
                      <a:pt x="1838" y="2031"/>
                    </a:cubicBezTo>
                    <a:cubicBezTo>
                      <a:pt x="2021" y="1746"/>
                      <a:pt x="1998" y="1335"/>
                      <a:pt x="1986" y="970"/>
                    </a:cubicBezTo>
                    <a:cubicBezTo>
                      <a:pt x="1975" y="799"/>
                      <a:pt x="1964" y="468"/>
                      <a:pt x="2021" y="422"/>
                    </a:cubicBezTo>
                    <a:cubicBezTo>
                      <a:pt x="2230" y="372"/>
                      <a:pt x="2415" y="349"/>
                      <a:pt x="2581" y="349"/>
                    </a:cubicBezTo>
                    <a:close/>
                    <a:moveTo>
                      <a:pt x="2573" y="1"/>
                    </a:moveTo>
                    <a:cubicBezTo>
                      <a:pt x="2384" y="1"/>
                      <a:pt x="2174" y="26"/>
                      <a:pt x="1941" y="80"/>
                    </a:cubicBezTo>
                    <a:cubicBezTo>
                      <a:pt x="1610" y="160"/>
                      <a:pt x="1621" y="582"/>
                      <a:pt x="1644" y="981"/>
                    </a:cubicBezTo>
                    <a:cubicBezTo>
                      <a:pt x="1655" y="1301"/>
                      <a:pt x="1690" y="1632"/>
                      <a:pt x="1553" y="1849"/>
                    </a:cubicBezTo>
                    <a:cubicBezTo>
                      <a:pt x="1416" y="2066"/>
                      <a:pt x="1085" y="2225"/>
                      <a:pt x="788" y="2374"/>
                    </a:cubicBezTo>
                    <a:cubicBezTo>
                      <a:pt x="400" y="2556"/>
                      <a:pt x="1" y="2750"/>
                      <a:pt x="81" y="3104"/>
                    </a:cubicBezTo>
                    <a:cubicBezTo>
                      <a:pt x="385" y="4400"/>
                      <a:pt x="1207" y="4629"/>
                      <a:pt x="1919" y="4629"/>
                    </a:cubicBezTo>
                    <a:cubicBezTo>
                      <a:pt x="2141" y="4629"/>
                      <a:pt x="2352" y="4607"/>
                      <a:pt x="2534" y="4588"/>
                    </a:cubicBezTo>
                    <a:cubicBezTo>
                      <a:pt x="2666" y="4575"/>
                      <a:pt x="2809" y="4561"/>
                      <a:pt x="2920" y="4561"/>
                    </a:cubicBezTo>
                    <a:cubicBezTo>
                      <a:pt x="3001" y="4561"/>
                      <a:pt x="3064" y="4568"/>
                      <a:pt x="3093" y="4588"/>
                    </a:cubicBezTo>
                    <a:lnTo>
                      <a:pt x="6780" y="6859"/>
                    </a:lnTo>
                    <a:cubicBezTo>
                      <a:pt x="6802" y="6882"/>
                      <a:pt x="6837" y="6882"/>
                      <a:pt x="6871" y="6893"/>
                    </a:cubicBezTo>
                    <a:cubicBezTo>
                      <a:pt x="6905" y="6882"/>
                      <a:pt x="6939" y="6870"/>
                      <a:pt x="6962" y="6847"/>
                    </a:cubicBezTo>
                    <a:lnTo>
                      <a:pt x="9393" y="5341"/>
                    </a:lnTo>
                    <a:cubicBezTo>
                      <a:pt x="9496" y="5272"/>
                      <a:pt x="9496" y="5124"/>
                      <a:pt x="9393" y="5056"/>
                    </a:cubicBezTo>
                    <a:lnTo>
                      <a:pt x="5547" y="2682"/>
                    </a:lnTo>
                    <a:lnTo>
                      <a:pt x="4611" y="2111"/>
                    </a:lnTo>
                    <a:cubicBezTo>
                      <a:pt x="4543" y="2066"/>
                      <a:pt x="4451" y="1826"/>
                      <a:pt x="4372" y="1609"/>
                    </a:cubicBezTo>
                    <a:cubicBezTo>
                      <a:pt x="4145" y="988"/>
                      <a:pt x="3773" y="1"/>
                      <a:pt x="257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6" name="Google Shape;1376;p36"/>
              <p:cNvSpPr/>
              <p:nvPr/>
            </p:nvSpPr>
            <p:spPr>
              <a:xfrm>
                <a:off x="5696300" y="4220663"/>
                <a:ext cx="237675" cy="172650"/>
              </a:xfrm>
              <a:custGeom>
                <a:avLst/>
                <a:gdLst/>
                <a:ahLst/>
                <a:cxnLst/>
                <a:rect l="l" t="t" r="r" b="b"/>
                <a:pathLst>
                  <a:path w="9507" h="6906" extrusionOk="0">
                    <a:moveTo>
                      <a:pt x="2636" y="377"/>
                    </a:moveTo>
                    <a:lnTo>
                      <a:pt x="4645" y="1610"/>
                    </a:lnTo>
                    <a:lnTo>
                      <a:pt x="6220" y="2591"/>
                    </a:lnTo>
                    <a:cubicBezTo>
                      <a:pt x="6300" y="2641"/>
                      <a:pt x="6388" y="2660"/>
                      <a:pt x="6487" y="2660"/>
                    </a:cubicBezTo>
                    <a:cubicBezTo>
                      <a:pt x="6571" y="2660"/>
                      <a:pt x="6663" y="2646"/>
                      <a:pt x="6768" y="2626"/>
                    </a:cubicBezTo>
                    <a:cubicBezTo>
                      <a:pt x="6836" y="2614"/>
                      <a:pt x="6916" y="2603"/>
                      <a:pt x="6996" y="2580"/>
                    </a:cubicBezTo>
                    <a:cubicBezTo>
                      <a:pt x="7231" y="2534"/>
                      <a:pt x="7483" y="2484"/>
                      <a:pt x="7730" y="2484"/>
                    </a:cubicBezTo>
                    <a:cubicBezTo>
                      <a:pt x="8288" y="2484"/>
                      <a:pt x="8823" y="2738"/>
                      <a:pt x="9084" y="3869"/>
                    </a:cubicBezTo>
                    <a:cubicBezTo>
                      <a:pt x="9107" y="3949"/>
                      <a:pt x="8776" y="4109"/>
                      <a:pt x="8594" y="4200"/>
                    </a:cubicBezTo>
                    <a:cubicBezTo>
                      <a:pt x="8263" y="4360"/>
                      <a:pt x="7886" y="4543"/>
                      <a:pt x="7703" y="4828"/>
                    </a:cubicBezTo>
                    <a:cubicBezTo>
                      <a:pt x="7532" y="5125"/>
                      <a:pt x="7544" y="5536"/>
                      <a:pt x="7544" y="5901"/>
                    </a:cubicBezTo>
                    <a:cubicBezTo>
                      <a:pt x="7544" y="6083"/>
                      <a:pt x="7555" y="6460"/>
                      <a:pt x="7475" y="6471"/>
                    </a:cubicBezTo>
                    <a:cubicBezTo>
                      <a:pt x="7223" y="6531"/>
                      <a:pt x="7004" y="6558"/>
                      <a:pt x="6814" y="6558"/>
                    </a:cubicBezTo>
                    <a:cubicBezTo>
                      <a:pt x="5807" y="6558"/>
                      <a:pt x="5592" y="5804"/>
                      <a:pt x="5410" y="5170"/>
                    </a:cubicBezTo>
                    <a:cubicBezTo>
                      <a:pt x="5364" y="5011"/>
                      <a:pt x="5318" y="4862"/>
                      <a:pt x="5250" y="4714"/>
                    </a:cubicBezTo>
                    <a:cubicBezTo>
                      <a:pt x="5216" y="4623"/>
                      <a:pt x="5147" y="4543"/>
                      <a:pt x="5056" y="4486"/>
                    </a:cubicBezTo>
                    <a:lnTo>
                      <a:pt x="525" y="1678"/>
                    </a:lnTo>
                    <a:lnTo>
                      <a:pt x="2636" y="377"/>
                    </a:lnTo>
                    <a:close/>
                    <a:moveTo>
                      <a:pt x="2636" y="1"/>
                    </a:moveTo>
                    <a:cubicBezTo>
                      <a:pt x="2605" y="1"/>
                      <a:pt x="2574" y="12"/>
                      <a:pt x="2545" y="35"/>
                    </a:cubicBezTo>
                    <a:lnTo>
                      <a:pt x="103" y="1530"/>
                    </a:lnTo>
                    <a:cubicBezTo>
                      <a:pt x="0" y="1598"/>
                      <a:pt x="0" y="1758"/>
                      <a:pt x="103" y="1827"/>
                    </a:cubicBezTo>
                    <a:lnTo>
                      <a:pt x="4873" y="4771"/>
                    </a:lnTo>
                    <a:cubicBezTo>
                      <a:pt x="4907" y="4794"/>
                      <a:pt x="4930" y="4828"/>
                      <a:pt x="4942" y="4862"/>
                    </a:cubicBezTo>
                    <a:cubicBezTo>
                      <a:pt x="4999" y="4999"/>
                      <a:pt x="5044" y="5125"/>
                      <a:pt x="5079" y="5262"/>
                    </a:cubicBezTo>
                    <a:cubicBezTo>
                      <a:pt x="5261" y="5901"/>
                      <a:pt x="5546" y="6905"/>
                      <a:pt x="6813" y="6905"/>
                    </a:cubicBezTo>
                    <a:cubicBezTo>
                      <a:pt x="7064" y="6905"/>
                      <a:pt x="7315" y="6871"/>
                      <a:pt x="7555" y="6814"/>
                    </a:cubicBezTo>
                    <a:cubicBezTo>
                      <a:pt x="7897" y="6734"/>
                      <a:pt x="7897" y="6300"/>
                      <a:pt x="7886" y="5889"/>
                    </a:cubicBezTo>
                    <a:cubicBezTo>
                      <a:pt x="7886" y="5581"/>
                      <a:pt x="7875" y="5227"/>
                      <a:pt x="8000" y="5011"/>
                    </a:cubicBezTo>
                    <a:cubicBezTo>
                      <a:pt x="8126" y="4805"/>
                      <a:pt x="8457" y="4657"/>
                      <a:pt x="8742" y="4509"/>
                    </a:cubicBezTo>
                    <a:cubicBezTo>
                      <a:pt x="9119" y="4337"/>
                      <a:pt x="9507" y="4143"/>
                      <a:pt x="9427" y="3801"/>
                    </a:cubicBezTo>
                    <a:cubicBezTo>
                      <a:pt x="9102" y="2448"/>
                      <a:pt x="8394" y="2154"/>
                      <a:pt x="7735" y="2154"/>
                    </a:cubicBezTo>
                    <a:cubicBezTo>
                      <a:pt x="7444" y="2154"/>
                      <a:pt x="7162" y="2211"/>
                      <a:pt x="6927" y="2260"/>
                    </a:cubicBezTo>
                    <a:lnTo>
                      <a:pt x="6711" y="2306"/>
                    </a:lnTo>
                    <a:cubicBezTo>
                      <a:pt x="6608" y="2323"/>
                      <a:pt x="6537" y="2329"/>
                      <a:pt x="6488" y="2329"/>
                    </a:cubicBezTo>
                    <a:cubicBezTo>
                      <a:pt x="6440" y="2329"/>
                      <a:pt x="6414" y="2323"/>
                      <a:pt x="6402" y="2317"/>
                    </a:cubicBezTo>
                    <a:lnTo>
                      <a:pt x="4828" y="1325"/>
                    </a:lnTo>
                    <a:lnTo>
                      <a:pt x="2728" y="35"/>
                    </a:lnTo>
                    <a:cubicBezTo>
                      <a:pt x="2699" y="12"/>
                      <a:pt x="2668" y="1"/>
                      <a:pt x="263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7" name="Google Shape;1377;p36"/>
              <p:cNvSpPr/>
              <p:nvPr/>
            </p:nvSpPr>
            <p:spPr>
              <a:xfrm>
                <a:off x="5539950" y="3761038"/>
                <a:ext cx="310150" cy="361925"/>
              </a:xfrm>
              <a:custGeom>
                <a:avLst/>
                <a:gdLst/>
                <a:ahLst/>
                <a:cxnLst/>
                <a:rect l="l" t="t" r="r" b="b"/>
                <a:pathLst>
                  <a:path w="12406" h="14477" extrusionOk="0">
                    <a:moveTo>
                      <a:pt x="6254" y="366"/>
                    </a:moveTo>
                    <a:cubicBezTo>
                      <a:pt x="8228" y="400"/>
                      <a:pt x="10054" y="1404"/>
                      <a:pt x="11139" y="3048"/>
                    </a:cubicBezTo>
                    <a:cubicBezTo>
                      <a:pt x="11937" y="4326"/>
                      <a:pt x="12040" y="5764"/>
                      <a:pt x="11412" y="7076"/>
                    </a:cubicBezTo>
                    <a:cubicBezTo>
                      <a:pt x="10899" y="8149"/>
                      <a:pt x="10865" y="9222"/>
                      <a:pt x="10842" y="10078"/>
                    </a:cubicBezTo>
                    <a:cubicBezTo>
                      <a:pt x="10796" y="11481"/>
                      <a:pt x="10773" y="12257"/>
                      <a:pt x="9027" y="12257"/>
                    </a:cubicBezTo>
                    <a:cubicBezTo>
                      <a:pt x="8925" y="12257"/>
                      <a:pt x="8856" y="12337"/>
                      <a:pt x="8856" y="12429"/>
                    </a:cubicBezTo>
                    <a:lnTo>
                      <a:pt x="8856" y="12577"/>
                    </a:lnTo>
                    <a:cubicBezTo>
                      <a:pt x="8811" y="12497"/>
                      <a:pt x="8731" y="12440"/>
                      <a:pt x="8639" y="12440"/>
                    </a:cubicBezTo>
                    <a:cubicBezTo>
                      <a:pt x="8502" y="12440"/>
                      <a:pt x="8388" y="12554"/>
                      <a:pt x="8388" y="12691"/>
                    </a:cubicBezTo>
                    <a:lnTo>
                      <a:pt x="8388" y="13981"/>
                    </a:lnTo>
                    <a:cubicBezTo>
                      <a:pt x="8308" y="14015"/>
                      <a:pt x="8228" y="14038"/>
                      <a:pt x="8149" y="14061"/>
                    </a:cubicBezTo>
                    <a:lnTo>
                      <a:pt x="8149" y="12828"/>
                    </a:lnTo>
                    <a:cubicBezTo>
                      <a:pt x="8149" y="12668"/>
                      <a:pt x="8026" y="12588"/>
                      <a:pt x="7903" y="12588"/>
                    </a:cubicBezTo>
                    <a:cubicBezTo>
                      <a:pt x="7781" y="12588"/>
                      <a:pt x="7658" y="12668"/>
                      <a:pt x="7658" y="12828"/>
                    </a:cubicBezTo>
                    <a:lnTo>
                      <a:pt x="7658" y="14118"/>
                    </a:lnTo>
                    <a:cubicBezTo>
                      <a:pt x="7589" y="14118"/>
                      <a:pt x="7510" y="14129"/>
                      <a:pt x="7418" y="14129"/>
                    </a:cubicBezTo>
                    <a:lnTo>
                      <a:pt x="7418" y="12976"/>
                    </a:lnTo>
                    <a:cubicBezTo>
                      <a:pt x="7418" y="12811"/>
                      <a:pt x="7296" y="12728"/>
                      <a:pt x="7173" y="12728"/>
                    </a:cubicBezTo>
                    <a:cubicBezTo>
                      <a:pt x="7050" y="12728"/>
                      <a:pt x="6927" y="12811"/>
                      <a:pt x="6927" y="12976"/>
                    </a:cubicBezTo>
                    <a:lnTo>
                      <a:pt x="6927" y="14140"/>
                    </a:lnTo>
                    <a:lnTo>
                      <a:pt x="6551" y="14140"/>
                    </a:lnTo>
                    <a:lnTo>
                      <a:pt x="6539" y="12976"/>
                    </a:lnTo>
                    <a:cubicBezTo>
                      <a:pt x="6539" y="12811"/>
                      <a:pt x="6420" y="12728"/>
                      <a:pt x="6300" y="12728"/>
                    </a:cubicBezTo>
                    <a:cubicBezTo>
                      <a:pt x="6180" y="12728"/>
                      <a:pt x="6060" y="12811"/>
                      <a:pt x="6060" y="12976"/>
                    </a:cubicBezTo>
                    <a:lnTo>
                      <a:pt x="6060" y="14140"/>
                    </a:lnTo>
                    <a:lnTo>
                      <a:pt x="5695" y="14140"/>
                    </a:lnTo>
                    <a:lnTo>
                      <a:pt x="5695" y="12976"/>
                    </a:lnTo>
                    <a:cubicBezTo>
                      <a:pt x="5695" y="12811"/>
                      <a:pt x="5572" y="12728"/>
                      <a:pt x="5450" y="12728"/>
                    </a:cubicBezTo>
                    <a:cubicBezTo>
                      <a:pt x="5327" y="12728"/>
                      <a:pt x="5204" y="12811"/>
                      <a:pt x="5204" y="12976"/>
                    </a:cubicBezTo>
                    <a:lnTo>
                      <a:pt x="5204" y="14140"/>
                    </a:lnTo>
                    <a:cubicBezTo>
                      <a:pt x="5124" y="14129"/>
                      <a:pt x="5044" y="14118"/>
                      <a:pt x="4965" y="14118"/>
                    </a:cubicBezTo>
                    <a:lnTo>
                      <a:pt x="4965" y="12839"/>
                    </a:lnTo>
                    <a:cubicBezTo>
                      <a:pt x="4965" y="12674"/>
                      <a:pt x="4842" y="12591"/>
                      <a:pt x="4719" y="12591"/>
                    </a:cubicBezTo>
                    <a:cubicBezTo>
                      <a:pt x="4597" y="12591"/>
                      <a:pt x="4474" y="12674"/>
                      <a:pt x="4474" y="12839"/>
                    </a:cubicBezTo>
                    <a:lnTo>
                      <a:pt x="4474" y="14061"/>
                    </a:lnTo>
                    <a:cubicBezTo>
                      <a:pt x="4394" y="14049"/>
                      <a:pt x="4314" y="14026"/>
                      <a:pt x="4234" y="14003"/>
                    </a:cubicBezTo>
                    <a:lnTo>
                      <a:pt x="4234" y="12691"/>
                    </a:lnTo>
                    <a:cubicBezTo>
                      <a:pt x="4234" y="12526"/>
                      <a:pt x="4112" y="12443"/>
                      <a:pt x="3989" y="12443"/>
                    </a:cubicBezTo>
                    <a:cubicBezTo>
                      <a:pt x="3866" y="12443"/>
                      <a:pt x="3743" y="12526"/>
                      <a:pt x="3743" y="12691"/>
                    </a:cubicBezTo>
                    <a:lnTo>
                      <a:pt x="3743" y="13615"/>
                    </a:lnTo>
                    <a:cubicBezTo>
                      <a:pt x="3698" y="13490"/>
                      <a:pt x="3675" y="13353"/>
                      <a:pt x="3675" y="13216"/>
                    </a:cubicBezTo>
                    <a:lnTo>
                      <a:pt x="3675" y="12440"/>
                    </a:lnTo>
                    <a:cubicBezTo>
                      <a:pt x="3675" y="12349"/>
                      <a:pt x="3595" y="12269"/>
                      <a:pt x="3504" y="12269"/>
                    </a:cubicBezTo>
                    <a:cubicBezTo>
                      <a:pt x="1655" y="12269"/>
                      <a:pt x="1632" y="11424"/>
                      <a:pt x="1587" y="10021"/>
                    </a:cubicBezTo>
                    <a:cubicBezTo>
                      <a:pt x="1564" y="9130"/>
                      <a:pt x="1530" y="8115"/>
                      <a:pt x="993" y="7076"/>
                    </a:cubicBezTo>
                    <a:cubicBezTo>
                      <a:pt x="354" y="5844"/>
                      <a:pt x="423" y="4474"/>
                      <a:pt x="1187" y="3219"/>
                    </a:cubicBezTo>
                    <a:cubicBezTo>
                      <a:pt x="2203" y="1530"/>
                      <a:pt x="4291" y="366"/>
                      <a:pt x="6254" y="366"/>
                    </a:cubicBezTo>
                    <a:close/>
                    <a:moveTo>
                      <a:pt x="6266" y="1"/>
                    </a:moveTo>
                    <a:cubicBezTo>
                      <a:pt x="4177" y="1"/>
                      <a:pt x="1975" y="1245"/>
                      <a:pt x="890" y="3014"/>
                    </a:cubicBezTo>
                    <a:cubicBezTo>
                      <a:pt x="69" y="4372"/>
                      <a:pt x="0" y="5867"/>
                      <a:pt x="696" y="7225"/>
                    </a:cubicBezTo>
                    <a:cubicBezTo>
                      <a:pt x="1187" y="8183"/>
                      <a:pt x="1221" y="9153"/>
                      <a:pt x="1244" y="10009"/>
                    </a:cubicBezTo>
                    <a:cubicBezTo>
                      <a:pt x="1290" y="11356"/>
                      <a:pt x="1324" y="12531"/>
                      <a:pt x="3333" y="12588"/>
                    </a:cubicBezTo>
                    <a:lnTo>
                      <a:pt x="3333" y="13193"/>
                    </a:lnTo>
                    <a:cubicBezTo>
                      <a:pt x="3310" y="13593"/>
                      <a:pt x="3504" y="13958"/>
                      <a:pt x="3835" y="14163"/>
                    </a:cubicBezTo>
                    <a:cubicBezTo>
                      <a:pt x="3858" y="14186"/>
                      <a:pt x="3892" y="14197"/>
                      <a:pt x="3926" y="14197"/>
                    </a:cubicBezTo>
                    <a:cubicBezTo>
                      <a:pt x="3949" y="14220"/>
                      <a:pt x="3972" y="14243"/>
                      <a:pt x="4006" y="14255"/>
                    </a:cubicBezTo>
                    <a:cubicBezTo>
                      <a:pt x="4200" y="14334"/>
                      <a:pt x="4417" y="14391"/>
                      <a:pt x="4634" y="14426"/>
                    </a:cubicBezTo>
                    <a:cubicBezTo>
                      <a:pt x="4654" y="14415"/>
                      <a:pt x="4677" y="14410"/>
                      <a:pt x="4701" y="14410"/>
                    </a:cubicBezTo>
                    <a:cubicBezTo>
                      <a:pt x="4731" y="14410"/>
                      <a:pt x="4762" y="14418"/>
                      <a:pt x="4793" y="14437"/>
                    </a:cubicBezTo>
                    <a:cubicBezTo>
                      <a:pt x="4953" y="14460"/>
                      <a:pt x="5147" y="14471"/>
                      <a:pt x="5387" y="14471"/>
                    </a:cubicBezTo>
                    <a:cubicBezTo>
                      <a:pt x="5410" y="14471"/>
                      <a:pt x="5432" y="14460"/>
                      <a:pt x="5455" y="14460"/>
                    </a:cubicBezTo>
                    <a:cubicBezTo>
                      <a:pt x="5478" y="14471"/>
                      <a:pt x="5512" y="14471"/>
                      <a:pt x="5535" y="14471"/>
                    </a:cubicBezTo>
                    <a:lnTo>
                      <a:pt x="6231" y="14471"/>
                    </a:lnTo>
                    <a:cubicBezTo>
                      <a:pt x="6254" y="14460"/>
                      <a:pt x="6280" y="14454"/>
                      <a:pt x="6306" y="14454"/>
                    </a:cubicBezTo>
                    <a:cubicBezTo>
                      <a:pt x="6331" y="14454"/>
                      <a:pt x="6357" y="14460"/>
                      <a:pt x="6380" y="14471"/>
                    </a:cubicBezTo>
                    <a:lnTo>
                      <a:pt x="7099" y="14471"/>
                    </a:lnTo>
                    <a:cubicBezTo>
                      <a:pt x="7121" y="14471"/>
                      <a:pt x="7156" y="14471"/>
                      <a:pt x="7179" y="14460"/>
                    </a:cubicBezTo>
                    <a:cubicBezTo>
                      <a:pt x="7195" y="14468"/>
                      <a:pt x="7211" y="14476"/>
                      <a:pt x="7227" y="14476"/>
                    </a:cubicBezTo>
                    <a:cubicBezTo>
                      <a:pt x="7234" y="14476"/>
                      <a:pt x="7240" y="14475"/>
                      <a:pt x="7247" y="14471"/>
                    </a:cubicBezTo>
                    <a:cubicBezTo>
                      <a:pt x="7452" y="14471"/>
                      <a:pt x="7646" y="14460"/>
                      <a:pt x="7852" y="14437"/>
                    </a:cubicBezTo>
                    <a:cubicBezTo>
                      <a:pt x="7875" y="14437"/>
                      <a:pt x="7898" y="14437"/>
                      <a:pt x="7920" y="14414"/>
                    </a:cubicBezTo>
                    <a:cubicBezTo>
                      <a:pt x="7943" y="14426"/>
                      <a:pt x="7966" y="14426"/>
                      <a:pt x="8000" y="14426"/>
                    </a:cubicBezTo>
                    <a:cubicBezTo>
                      <a:pt x="8217" y="14403"/>
                      <a:pt x="8434" y="14334"/>
                      <a:pt x="8639" y="14243"/>
                    </a:cubicBezTo>
                    <a:cubicBezTo>
                      <a:pt x="8662" y="14220"/>
                      <a:pt x="8696" y="14197"/>
                      <a:pt x="8708" y="14163"/>
                    </a:cubicBezTo>
                    <a:cubicBezTo>
                      <a:pt x="8742" y="14163"/>
                      <a:pt x="8776" y="14152"/>
                      <a:pt x="8811" y="14129"/>
                    </a:cubicBezTo>
                    <a:cubicBezTo>
                      <a:pt x="9062" y="13924"/>
                      <a:pt x="9187" y="13627"/>
                      <a:pt x="9187" y="13227"/>
                    </a:cubicBezTo>
                    <a:lnTo>
                      <a:pt x="9187" y="12600"/>
                    </a:lnTo>
                    <a:cubicBezTo>
                      <a:pt x="11093" y="12531"/>
                      <a:pt x="11139" y="11390"/>
                      <a:pt x="11173" y="10078"/>
                    </a:cubicBezTo>
                    <a:cubicBezTo>
                      <a:pt x="11207" y="9222"/>
                      <a:pt x="11230" y="8229"/>
                      <a:pt x="11721" y="7225"/>
                    </a:cubicBezTo>
                    <a:cubicBezTo>
                      <a:pt x="12405" y="5798"/>
                      <a:pt x="12303" y="4246"/>
                      <a:pt x="11424" y="2854"/>
                    </a:cubicBezTo>
                    <a:cubicBezTo>
                      <a:pt x="10351" y="1142"/>
                      <a:pt x="8274" y="1"/>
                      <a:pt x="62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8" name="Google Shape;1378;p36"/>
              <p:cNvSpPr/>
              <p:nvPr/>
            </p:nvSpPr>
            <p:spPr>
              <a:xfrm>
                <a:off x="5586725" y="3923988"/>
                <a:ext cx="94175" cy="79300"/>
              </a:xfrm>
              <a:custGeom>
                <a:avLst/>
                <a:gdLst/>
                <a:ahLst/>
                <a:cxnLst/>
                <a:rect l="l" t="t" r="r" b="b"/>
                <a:pathLst>
                  <a:path w="3767" h="3172" extrusionOk="0">
                    <a:moveTo>
                      <a:pt x="1228" y="350"/>
                    </a:moveTo>
                    <a:cubicBezTo>
                      <a:pt x="1279" y="350"/>
                      <a:pt x="1331" y="355"/>
                      <a:pt x="1382" y="364"/>
                    </a:cubicBezTo>
                    <a:lnTo>
                      <a:pt x="2922" y="615"/>
                    </a:lnTo>
                    <a:cubicBezTo>
                      <a:pt x="3082" y="638"/>
                      <a:pt x="3219" y="729"/>
                      <a:pt x="3310" y="878"/>
                    </a:cubicBezTo>
                    <a:cubicBezTo>
                      <a:pt x="3402" y="1060"/>
                      <a:pt x="3402" y="1266"/>
                      <a:pt x="3322" y="1448"/>
                    </a:cubicBezTo>
                    <a:lnTo>
                      <a:pt x="2991" y="2327"/>
                    </a:lnTo>
                    <a:cubicBezTo>
                      <a:pt x="2858" y="2627"/>
                      <a:pt x="2562" y="2830"/>
                      <a:pt x="2231" y="2830"/>
                    </a:cubicBezTo>
                    <a:cubicBezTo>
                      <a:pt x="2222" y="2830"/>
                      <a:pt x="2213" y="2830"/>
                      <a:pt x="2203" y="2829"/>
                    </a:cubicBezTo>
                    <a:lnTo>
                      <a:pt x="1039" y="2806"/>
                    </a:lnTo>
                    <a:cubicBezTo>
                      <a:pt x="651" y="2795"/>
                      <a:pt x="355" y="2544"/>
                      <a:pt x="355" y="2224"/>
                    </a:cubicBezTo>
                    <a:lnTo>
                      <a:pt x="377" y="1152"/>
                    </a:lnTo>
                    <a:cubicBezTo>
                      <a:pt x="389" y="912"/>
                      <a:pt x="492" y="695"/>
                      <a:pt x="674" y="547"/>
                    </a:cubicBezTo>
                    <a:cubicBezTo>
                      <a:pt x="838" y="420"/>
                      <a:pt x="1030" y="350"/>
                      <a:pt x="1228" y="350"/>
                    </a:cubicBezTo>
                    <a:close/>
                    <a:moveTo>
                      <a:pt x="1220" y="1"/>
                    </a:moveTo>
                    <a:cubicBezTo>
                      <a:pt x="942" y="1"/>
                      <a:pt x="675" y="101"/>
                      <a:pt x="457" y="273"/>
                    </a:cubicBezTo>
                    <a:cubicBezTo>
                      <a:pt x="195" y="490"/>
                      <a:pt x="47" y="809"/>
                      <a:pt x="35" y="1140"/>
                    </a:cubicBezTo>
                    <a:lnTo>
                      <a:pt x="12" y="2213"/>
                    </a:lnTo>
                    <a:cubicBezTo>
                      <a:pt x="1" y="2715"/>
                      <a:pt x="446" y="3126"/>
                      <a:pt x="1028" y="3149"/>
                    </a:cubicBezTo>
                    <a:lnTo>
                      <a:pt x="2203" y="3172"/>
                    </a:lnTo>
                    <a:lnTo>
                      <a:pt x="2226" y="3172"/>
                    </a:lnTo>
                    <a:cubicBezTo>
                      <a:pt x="2694" y="3172"/>
                      <a:pt x="3116" y="2886"/>
                      <a:pt x="3310" y="2453"/>
                    </a:cubicBezTo>
                    <a:lnTo>
                      <a:pt x="3653" y="1574"/>
                    </a:lnTo>
                    <a:cubicBezTo>
                      <a:pt x="3767" y="1289"/>
                      <a:pt x="3744" y="969"/>
                      <a:pt x="3607" y="707"/>
                    </a:cubicBezTo>
                    <a:cubicBezTo>
                      <a:pt x="3470" y="467"/>
                      <a:pt x="3242" y="319"/>
                      <a:pt x="2979" y="273"/>
                    </a:cubicBezTo>
                    <a:lnTo>
                      <a:pt x="1439" y="22"/>
                    </a:lnTo>
                    <a:cubicBezTo>
                      <a:pt x="1366" y="8"/>
                      <a:pt x="1292" y="1"/>
                      <a:pt x="122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9" name="Google Shape;1379;p36"/>
              <p:cNvSpPr/>
              <p:nvPr/>
            </p:nvSpPr>
            <p:spPr>
              <a:xfrm>
                <a:off x="5662050" y="3981013"/>
                <a:ext cx="65375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2615" h="2671" extrusionOk="0">
                    <a:moveTo>
                      <a:pt x="1313" y="343"/>
                    </a:moveTo>
                    <a:cubicBezTo>
                      <a:pt x="1450" y="343"/>
                      <a:pt x="1770" y="662"/>
                      <a:pt x="1998" y="1222"/>
                    </a:cubicBezTo>
                    <a:cubicBezTo>
                      <a:pt x="2203" y="1701"/>
                      <a:pt x="2249" y="2112"/>
                      <a:pt x="2180" y="2283"/>
                    </a:cubicBezTo>
                    <a:cubicBezTo>
                      <a:pt x="2169" y="2294"/>
                      <a:pt x="2169" y="2306"/>
                      <a:pt x="2158" y="2317"/>
                    </a:cubicBezTo>
                    <a:cubicBezTo>
                      <a:pt x="2146" y="2306"/>
                      <a:pt x="2123" y="2283"/>
                      <a:pt x="2112" y="2260"/>
                    </a:cubicBezTo>
                    <a:cubicBezTo>
                      <a:pt x="1895" y="2032"/>
                      <a:pt x="1604" y="1918"/>
                      <a:pt x="1313" y="1918"/>
                    </a:cubicBezTo>
                    <a:cubicBezTo>
                      <a:pt x="1022" y="1918"/>
                      <a:pt x="731" y="2032"/>
                      <a:pt x="514" y="2260"/>
                    </a:cubicBezTo>
                    <a:cubicBezTo>
                      <a:pt x="491" y="2283"/>
                      <a:pt x="480" y="2306"/>
                      <a:pt x="457" y="2317"/>
                    </a:cubicBezTo>
                    <a:cubicBezTo>
                      <a:pt x="446" y="2306"/>
                      <a:pt x="446" y="2294"/>
                      <a:pt x="446" y="2283"/>
                    </a:cubicBezTo>
                    <a:cubicBezTo>
                      <a:pt x="377" y="2112"/>
                      <a:pt x="412" y="1701"/>
                      <a:pt x="617" y="1222"/>
                    </a:cubicBezTo>
                    <a:cubicBezTo>
                      <a:pt x="857" y="662"/>
                      <a:pt x="1176" y="343"/>
                      <a:pt x="1313" y="343"/>
                    </a:cubicBezTo>
                    <a:close/>
                    <a:moveTo>
                      <a:pt x="1313" y="0"/>
                    </a:moveTo>
                    <a:cubicBezTo>
                      <a:pt x="1309" y="0"/>
                      <a:pt x="1305" y="0"/>
                      <a:pt x="1302" y="1"/>
                    </a:cubicBezTo>
                    <a:cubicBezTo>
                      <a:pt x="925" y="1"/>
                      <a:pt x="537" y="548"/>
                      <a:pt x="309" y="1085"/>
                    </a:cubicBezTo>
                    <a:cubicBezTo>
                      <a:pt x="81" y="1610"/>
                      <a:pt x="1" y="2123"/>
                      <a:pt x="126" y="2408"/>
                    </a:cubicBezTo>
                    <a:cubicBezTo>
                      <a:pt x="160" y="2511"/>
                      <a:pt x="240" y="2591"/>
                      <a:pt x="332" y="2637"/>
                    </a:cubicBezTo>
                    <a:cubicBezTo>
                      <a:pt x="382" y="2658"/>
                      <a:pt x="428" y="2667"/>
                      <a:pt x="469" y="2667"/>
                    </a:cubicBezTo>
                    <a:cubicBezTo>
                      <a:pt x="605" y="2667"/>
                      <a:pt x="695" y="2570"/>
                      <a:pt x="765" y="2500"/>
                    </a:cubicBezTo>
                    <a:cubicBezTo>
                      <a:pt x="914" y="2340"/>
                      <a:pt x="1113" y="2260"/>
                      <a:pt x="1313" y="2260"/>
                    </a:cubicBezTo>
                    <a:cubicBezTo>
                      <a:pt x="1513" y="2260"/>
                      <a:pt x="1713" y="2340"/>
                      <a:pt x="1861" y="2500"/>
                    </a:cubicBezTo>
                    <a:cubicBezTo>
                      <a:pt x="1929" y="2591"/>
                      <a:pt x="2032" y="2660"/>
                      <a:pt x="2158" y="2671"/>
                    </a:cubicBezTo>
                    <a:cubicBezTo>
                      <a:pt x="2203" y="2671"/>
                      <a:pt x="2249" y="2660"/>
                      <a:pt x="2283" y="2637"/>
                    </a:cubicBezTo>
                    <a:cubicBezTo>
                      <a:pt x="2386" y="2591"/>
                      <a:pt x="2466" y="2511"/>
                      <a:pt x="2500" y="2408"/>
                    </a:cubicBezTo>
                    <a:cubicBezTo>
                      <a:pt x="2614" y="2123"/>
                      <a:pt x="2546" y="1621"/>
                      <a:pt x="2317" y="1085"/>
                    </a:cubicBezTo>
                    <a:cubicBezTo>
                      <a:pt x="2091" y="554"/>
                      <a:pt x="1687" y="0"/>
                      <a:pt x="13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0" name="Google Shape;1380;p36"/>
              <p:cNvSpPr/>
              <p:nvPr/>
            </p:nvSpPr>
            <p:spPr>
              <a:xfrm>
                <a:off x="5708850" y="3924113"/>
                <a:ext cx="93875" cy="79475"/>
              </a:xfrm>
              <a:custGeom>
                <a:avLst/>
                <a:gdLst/>
                <a:ahLst/>
                <a:cxnLst/>
                <a:rect l="l" t="t" r="r" b="b"/>
                <a:pathLst>
                  <a:path w="3755" h="3179" extrusionOk="0">
                    <a:moveTo>
                      <a:pt x="2534" y="336"/>
                    </a:moveTo>
                    <a:cubicBezTo>
                      <a:pt x="2728" y="336"/>
                      <a:pt x="2933" y="405"/>
                      <a:pt x="3082" y="530"/>
                    </a:cubicBezTo>
                    <a:cubicBezTo>
                      <a:pt x="3264" y="679"/>
                      <a:pt x="3378" y="907"/>
                      <a:pt x="3378" y="1135"/>
                    </a:cubicBezTo>
                    <a:lnTo>
                      <a:pt x="3401" y="2208"/>
                    </a:lnTo>
                    <a:cubicBezTo>
                      <a:pt x="3413" y="2528"/>
                      <a:pt x="3116" y="2779"/>
                      <a:pt x="2728" y="2790"/>
                    </a:cubicBezTo>
                    <a:lnTo>
                      <a:pt x="1552" y="2813"/>
                    </a:lnTo>
                    <a:cubicBezTo>
                      <a:pt x="1544" y="2813"/>
                      <a:pt x="1535" y="2813"/>
                      <a:pt x="1526" y="2813"/>
                    </a:cubicBezTo>
                    <a:cubicBezTo>
                      <a:pt x="1205" y="2813"/>
                      <a:pt x="910" y="2611"/>
                      <a:pt x="776" y="2322"/>
                    </a:cubicBezTo>
                    <a:lnTo>
                      <a:pt x="434" y="1432"/>
                    </a:lnTo>
                    <a:cubicBezTo>
                      <a:pt x="354" y="1249"/>
                      <a:pt x="365" y="1044"/>
                      <a:pt x="457" y="861"/>
                    </a:cubicBezTo>
                    <a:cubicBezTo>
                      <a:pt x="537" y="724"/>
                      <a:pt x="685" y="622"/>
                      <a:pt x="845" y="610"/>
                    </a:cubicBezTo>
                    <a:lnTo>
                      <a:pt x="2374" y="348"/>
                    </a:lnTo>
                    <a:cubicBezTo>
                      <a:pt x="2431" y="336"/>
                      <a:pt x="2477" y="336"/>
                      <a:pt x="2534" y="336"/>
                    </a:cubicBezTo>
                    <a:close/>
                    <a:moveTo>
                      <a:pt x="2522" y="0"/>
                    </a:moveTo>
                    <a:cubicBezTo>
                      <a:pt x="2454" y="0"/>
                      <a:pt x="2386" y="6"/>
                      <a:pt x="2317" y="17"/>
                    </a:cubicBezTo>
                    <a:lnTo>
                      <a:pt x="788" y="279"/>
                    </a:lnTo>
                    <a:cubicBezTo>
                      <a:pt x="525" y="314"/>
                      <a:pt x="297" y="473"/>
                      <a:pt x="160" y="702"/>
                    </a:cubicBezTo>
                    <a:cubicBezTo>
                      <a:pt x="12" y="976"/>
                      <a:pt x="0" y="1295"/>
                      <a:pt x="114" y="1569"/>
                    </a:cubicBezTo>
                    <a:lnTo>
                      <a:pt x="457" y="2448"/>
                    </a:lnTo>
                    <a:cubicBezTo>
                      <a:pt x="639" y="2881"/>
                      <a:pt x="1073" y="3167"/>
                      <a:pt x="1541" y="3167"/>
                    </a:cubicBezTo>
                    <a:lnTo>
                      <a:pt x="1564" y="3178"/>
                    </a:lnTo>
                    <a:lnTo>
                      <a:pt x="2728" y="3144"/>
                    </a:lnTo>
                    <a:cubicBezTo>
                      <a:pt x="3310" y="3132"/>
                      <a:pt x="3755" y="2722"/>
                      <a:pt x="3744" y="2208"/>
                    </a:cubicBezTo>
                    <a:lnTo>
                      <a:pt x="3721" y="1147"/>
                    </a:lnTo>
                    <a:cubicBezTo>
                      <a:pt x="3721" y="804"/>
                      <a:pt x="3561" y="496"/>
                      <a:pt x="3310" y="279"/>
                    </a:cubicBezTo>
                    <a:cubicBezTo>
                      <a:pt x="3080" y="95"/>
                      <a:pt x="2805" y="0"/>
                      <a:pt x="25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1" name="Google Shape;1381;p36"/>
              <p:cNvSpPr/>
              <p:nvPr/>
            </p:nvSpPr>
            <p:spPr>
              <a:xfrm>
                <a:off x="5567900" y="3771588"/>
                <a:ext cx="188625" cy="119575"/>
              </a:xfrm>
              <a:custGeom>
                <a:avLst/>
                <a:gdLst/>
                <a:ahLst/>
                <a:cxnLst/>
                <a:rect l="l" t="t" r="r" b="b"/>
                <a:pathLst>
                  <a:path w="7545" h="4783" extrusionOk="0">
                    <a:moveTo>
                      <a:pt x="5071" y="348"/>
                    </a:moveTo>
                    <a:cubicBezTo>
                      <a:pt x="5898" y="348"/>
                      <a:pt x="6550" y="611"/>
                      <a:pt x="6768" y="1119"/>
                    </a:cubicBezTo>
                    <a:cubicBezTo>
                      <a:pt x="7133" y="1998"/>
                      <a:pt x="6106" y="3299"/>
                      <a:pt x="4451" y="3995"/>
                    </a:cubicBezTo>
                    <a:cubicBezTo>
                      <a:pt x="3751" y="4295"/>
                      <a:pt x="3051" y="4439"/>
                      <a:pt x="2447" y="4439"/>
                    </a:cubicBezTo>
                    <a:cubicBezTo>
                      <a:pt x="1625" y="4439"/>
                      <a:pt x="983" y="4171"/>
                      <a:pt x="765" y="3664"/>
                    </a:cubicBezTo>
                    <a:cubicBezTo>
                      <a:pt x="389" y="2774"/>
                      <a:pt x="1427" y="1485"/>
                      <a:pt x="3082" y="777"/>
                    </a:cubicBezTo>
                    <a:cubicBezTo>
                      <a:pt x="3771" y="488"/>
                      <a:pt x="4467" y="348"/>
                      <a:pt x="5071" y="348"/>
                    </a:cubicBezTo>
                    <a:close/>
                    <a:moveTo>
                      <a:pt x="5078" y="1"/>
                    </a:moveTo>
                    <a:cubicBezTo>
                      <a:pt x="4430" y="1"/>
                      <a:pt x="3691" y="153"/>
                      <a:pt x="2945" y="469"/>
                    </a:cubicBezTo>
                    <a:cubicBezTo>
                      <a:pt x="1096" y="1256"/>
                      <a:pt x="1" y="2717"/>
                      <a:pt x="446" y="3801"/>
                    </a:cubicBezTo>
                    <a:cubicBezTo>
                      <a:pt x="731" y="4440"/>
                      <a:pt x="1484" y="4783"/>
                      <a:pt x="2454" y="4783"/>
                    </a:cubicBezTo>
                    <a:cubicBezTo>
                      <a:pt x="3185" y="4771"/>
                      <a:pt x="3915" y="4612"/>
                      <a:pt x="4588" y="4315"/>
                    </a:cubicBezTo>
                    <a:cubicBezTo>
                      <a:pt x="6449" y="3527"/>
                      <a:pt x="7544" y="2067"/>
                      <a:pt x="7088" y="982"/>
                    </a:cubicBezTo>
                    <a:cubicBezTo>
                      <a:pt x="6807" y="340"/>
                      <a:pt x="6044" y="1"/>
                      <a:pt x="507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Google Shape;2056;p50"/>
          <p:cNvSpPr txBox="1">
            <a:spLocks noGrp="1"/>
          </p:cNvSpPr>
          <p:nvPr>
            <p:ph type="title"/>
          </p:nvPr>
        </p:nvSpPr>
        <p:spPr>
          <a:xfrm>
            <a:off x="721050" y="634175"/>
            <a:ext cx="7701900" cy="69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Side effects</a:t>
            </a:r>
            <a:endParaRPr dirty="0"/>
          </a:p>
        </p:txBody>
      </p:sp>
      <p:sp>
        <p:nvSpPr>
          <p:cNvPr id="2058" name="Google Shape;2058;p50"/>
          <p:cNvSpPr txBox="1">
            <a:spLocks noGrp="1"/>
          </p:cNvSpPr>
          <p:nvPr>
            <p:ph type="subTitle" idx="2"/>
          </p:nvPr>
        </p:nvSpPr>
        <p:spPr>
          <a:xfrm>
            <a:off x="1167313" y="2428755"/>
            <a:ext cx="30690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Common side effects:</a:t>
            </a:r>
            <a:endParaRPr dirty="0"/>
          </a:p>
        </p:txBody>
      </p:sp>
      <p:sp>
        <p:nvSpPr>
          <p:cNvPr id="2059" name="Google Shape;2059;p50"/>
          <p:cNvSpPr/>
          <p:nvPr/>
        </p:nvSpPr>
        <p:spPr>
          <a:xfrm>
            <a:off x="1351511" y="1804350"/>
            <a:ext cx="621600" cy="549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4" name="Google Shape;2064;p50"/>
          <p:cNvSpPr txBox="1">
            <a:spLocks noGrp="1"/>
          </p:cNvSpPr>
          <p:nvPr>
            <p:ph type="subTitle" idx="4"/>
          </p:nvPr>
        </p:nvSpPr>
        <p:spPr>
          <a:xfrm>
            <a:off x="5023188" y="2428755"/>
            <a:ext cx="30690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n-US" dirty="0"/>
              <a:t>If the dose is too </a:t>
            </a:r>
            <a:r>
              <a:rPr lang="en-US" dirty="0" smtClean="0"/>
              <a:t>high:</a:t>
            </a:r>
            <a:endParaRPr dirty="0"/>
          </a:p>
        </p:txBody>
      </p:sp>
      <p:sp>
        <p:nvSpPr>
          <p:cNvPr id="2065" name="Google Shape;2065;p50"/>
          <p:cNvSpPr/>
          <p:nvPr/>
        </p:nvSpPr>
        <p:spPr>
          <a:xfrm>
            <a:off x="5314229" y="1797813"/>
            <a:ext cx="621600" cy="549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66" name="Google Shape;2066;p50"/>
          <p:cNvGrpSpPr/>
          <p:nvPr/>
        </p:nvGrpSpPr>
        <p:grpSpPr>
          <a:xfrm>
            <a:off x="1437729" y="1911520"/>
            <a:ext cx="449163" cy="334960"/>
            <a:chOff x="5216456" y="3725484"/>
            <a:chExt cx="356196" cy="265631"/>
          </a:xfrm>
        </p:grpSpPr>
        <p:sp>
          <p:nvSpPr>
            <p:cNvPr id="2067" name="Google Shape;2067;p50"/>
            <p:cNvSpPr/>
            <p:nvPr/>
          </p:nvSpPr>
          <p:spPr>
            <a:xfrm>
              <a:off x="5216456" y="3814335"/>
              <a:ext cx="296465" cy="176780"/>
            </a:xfrm>
            <a:custGeom>
              <a:avLst/>
              <a:gdLst/>
              <a:ahLst/>
              <a:cxnLst/>
              <a:rect l="l" t="t" r="r" b="b"/>
              <a:pathLst>
                <a:path w="9336" h="5567" extrusionOk="0">
                  <a:moveTo>
                    <a:pt x="1876" y="0"/>
                  </a:moveTo>
                  <a:cubicBezTo>
                    <a:pt x="1831" y="0"/>
                    <a:pt x="1787" y="18"/>
                    <a:pt x="1751" y="54"/>
                  </a:cubicBezTo>
                  <a:lnTo>
                    <a:pt x="84" y="1721"/>
                  </a:lnTo>
                  <a:cubicBezTo>
                    <a:pt x="1" y="1804"/>
                    <a:pt x="1" y="1899"/>
                    <a:pt x="84" y="1983"/>
                  </a:cubicBezTo>
                  <a:lnTo>
                    <a:pt x="3263" y="5162"/>
                  </a:lnTo>
                  <a:cubicBezTo>
                    <a:pt x="3513" y="5412"/>
                    <a:pt x="3858" y="5566"/>
                    <a:pt x="4215" y="5566"/>
                  </a:cubicBezTo>
                  <a:cubicBezTo>
                    <a:pt x="4573" y="5566"/>
                    <a:pt x="4918" y="5435"/>
                    <a:pt x="5168" y="5162"/>
                  </a:cubicBezTo>
                  <a:lnTo>
                    <a:pt x="9252" y="1090"/>
                  </a:lnTo>
                  <a:cubicBezTo>
                    <a:pt x="9335" y="1006"/>
                    <a:pt x="9335" y="887"/>
                    <a:pt x="9276" y="828"/>
                  </a:cubicBezTo>
                  <a:cubicBezTo>
                    <a:pt x="9240" y="792"/>
                    <a:pt x="9195" y="774"/>
                    <a:pt x="9151" y="774"/>
                  </a:cubicBezTo>
                  <a:cubicBezTo>
                    <a:pt x="9106" y="774"/>
                    <a:pt x="9061" y="792"/>
                    <a:pt x="9026" y="828"/>
                  </a:cubicBezTo>
                  <a:lnTo>
                    <a:pt x="4942" y="4912"/>
                  </a:lnTo>
                  <a:cubicBezTo>
                    <a:pt x="4751" y="5102"/>
                    <a:pt x="4501" y="5209"/>
                    <a:pt x="4227" y="5209"/>
                  </a:cubicBezTo>
                  <a:cubicBezTo>
                    <a:pt x="3965" y="5209"/>
                    <a:pt x="3715" y="5102"/>
                    <a:pt x="3513" y="4912"/>
                  </a:cubicBezTo>
                  <a:lnTo>
                    <a:pt x="453" y="1840"/>
                  </a:lnTo>
                  <a:lnTo>
                    <a:pt x="1870" y="435"/>
                  </a:lnTo>
                  <a:lnTo>
                    <a:pt x="2370" y="935"/>
                  </a:lnTo>
                  <a:cubicBezTo>
                    <a:pt x="2406" y="971"/>
                    <a:pt x="2450" y="988"/>
                    <a:pt x="2495" y="988"/>
                  </a:cubicBezTo>
                  <a:cubicBezTo>
                    <a:pt x="2540" y="988"/>
                    <a:pt x="2584" y="971"/>
                    <a:pt x="2620" y="935"/>
                  </a:cubicBezTo>
                  <a:cubicBezTo>
                    <a:pt x="2703" y="863"/>
                    <a:pt x="2703" y="756"/>
                    <a:pt x="2620" y="685"/>
                  </a:cubicBezTo>
                  <a:lnTo>
                    <a:pt x="2001" y="54"/>
                  </a:lnTo>
                  <a:cubicBezTo>
                    <a:pt x="1965" y="18"/>
                    <a:pt x="1920" y="0"/>
                    <a:pt x="18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50"/>
            <p:cNvSpPr/>
            <p:nvPr/>
          </p:nvSpPr>
          <p:spPr>
            <a:xfrm>
              <a:off x="5304925" y="3725484"/>
              <a:ext cx="267726" cy="170715"/>
            </a:xfrm>
            <a:custGeom>
              <a:avLst/>
              <a:gdLst/>
              <a:ahLst/>
              <a:cxnLst/>
              <a:rect l="l" t="t" r="r" b="b"/>
              <a:pathLst>
                <a:path w="8431" h="5376" extrusionOk="0">
                  <a:moveTo>
                    <a:pt x="6585" y="0"/>
                  </a:moveTo>
                  <a:cubicBezTo>
                    <a:pt x="6540" y="0"/>
                    <a:pt x="6495" y="18"/>
                    <a:pt x="6454" y="54"/>
                  </a:cubicBezTo>
                  <a:lnTo>
                    <a:pt x="1548" y="4971"/>
                  </a:lnTo>
                  <a:cubicBezTo>
                    <a:pt x="1513" y="4995"/>
                    <a:pt x="1477" y="5007"/>
                    <a:pt x="1429" y="5007"/>
                  </a:cubicBezTo>
                  <a:cubicBezTo>
                    <a:pt x="1382" y="5007"/>
                    <a:pt x="1346" y="4995"/>
                    <a:pt x="1310" y="4971"/>
                  </a:cubicBezTo>
                  <a:lnTo>
                    <a:pt x="334" y="3983"/>
                  </a:lnTo>
                  <a:cubicBezTo>
                    <a:pt x="292" y="3947"/>
                    <a:pt x="248" y="3929"/>
                    <a:pt x="203" y="3929"/>
                  </a:cubicBezTo>
                  <a:cubicBezTo>
                    <a:pt x="158" y="3929"/>
                    <a:pt x="114" y="3947"/>
                    <a:pt x="72" y="3983"/>
                  </a:cubicBezTo>
                  <a:cubicBezTo>
                    <a:pt x="1" y="4054"/>
                    <a:pt x="1" y="4161"/>
                    <a:pt x="72" y="4245"/>
                  </a:cubicBezTo>
                  <a:lnTo>
                    <a:pt x="1060" y="5221"/>
                  </a:lnTo>
                  <a:cubicBezTo>
                    <a:pt x="1156" y="5328"/>
                    <a:pt x="1275" y="5376"/>
                    <a:pt x="1417" y="5376"/>
                  </a:cubicBezTo>
                  <a:cubicBezTo>
                    <a:pt x="1548" y="5376"/>
                    <a:pt x="1679" y="5316"/>
                    <a:pt x="1775" y="5221"/>
                  </a:cubicBezTo>
                  <a:lnTo>
                    <a:pt x="6549" y="447"/>
                  </a:lnTo>
                  <a:lnTo>
                    <a:pt x="7966" y="1852"/>
                  </a:lnTo>
                  <a:lnTo>
                    <a:pt x="6704" y="3126"/>
                  </a:lnTo>
                  <a:cubicBezTo>
                    <a:pt x="6621" y="3197"/>
                    <a:pt x="6621" y="3304"/>
                    <a:pt x="6704" y="3376"/>
                  </a:cubicBezTo>
                  <a:cubicBezTo>
                    <a:pt x="6740" y="3411"/>
                    <a:pt x="6784" y="3429"/>
                    <a:pt x="6829" y="3429"/>
                  </a:cubicBezTo>
                  <a:cubicBezTo>
                    <a:pt x="6874" y="3429"/>
                    <a:pt x="6918" y="3411"/>
                    <a:pt x="6954" y="3376"/>
                  </a:cubicBezTo>
                  <a:lnTo>
                    <a:pt x="8347" y="1983"/>
                  </a:lnTo>
                  <a:cubicBezTo>
                    <a:pt x="8383" y="1947"/>
                    <a:pt x="8395" y="1899"/>
                    <a:pt x="8395" y="1864"/>
                  </a:cubicBezTo>
                  <a:cubicBezTo>
                    <a:pt x="8430" y="1816"/>
                    <a:pt x="8406" y="1768"/>
                    <a:pt x="8383" y="1721"/>
                  </a:cubicBezTo>
                  <a:lnTo>
                    <a:pt x="6716" y="54"/>
                  </a:lnTo>
                  <a:cubicBezTo>
                    <a:pt x="6674" y="18"/>
                    <a:pt x="6629" y="0"/>
                    <a:pt x="65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051813" y="2769026"/>
            <a:ext cx="3184500" cy="1804200"/>
          </a:xfrm>
        </p:spPr>
        <p:txBody>
          <a:bodyPr/>
          <a:lstStyle/>
          <a:p>
            <a:r>
              <a:rPr lang="en-US" b="1" dirty="0">
                <a:hlinkClick r:id="rId3"/>
              </a:rPr>
              <a:t>Constipation</a:t>
            </a:r>
            <a:r>
              <a:rPr lang="en-US" dirty="0"/>
              <a:t> </a:t>
            </a:r>
          </a:p>
          <a:p>
            <a:r>
              <a:rPr lang="en-US" b="1" dirty="0">
                <a:hlinkClick r:id="rId4"/>
              </a:rPr>
              <a:t>Nausea</a:t>
            </a:r>
            <a:r>
              <a:rPr lang="en-US" dirty="0"/>
              <a:t> </a:t>
            </a:r>
          </a:p>
          <a:p>
            <a:r>
              <a:rPr lang="en-US" b="1" u="sng" dirty="0"/>
              <a:t>Drowsiness and tiredness</a:t>
            </a:r>
            <a:r>
              <a:rPr lang="en-US" u="sng" dirty="0"/>
              <a:t> 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>
          <a:xfrm>
            <a:off x="4907688" y="2769026"/>
            <a:ext cx="3184500" cy="1804200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Confusion</a:t>
            </a:r>
          </a:p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Low blood pressure </a:t>
            </a:r>
          </a:p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Hallucinations</a:t>
            </a:r>
          </a:p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Deep, slow breathing</a:t>
            </a:r>
          </a:p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Slurred speech</a:t>
            </a:r>
          </a:p>
          <a:p>
            <a:endParaRPr lang="en-US" dirty="0"/>
          </a:p>
        </p:txBody>
      </p:sp>
      <p:grpSp>
        <p:nvGrpSpPr>
          <p:cNvPr id="2060" name="Google Shape;2060;p50"/>
          <p:cNvGrpSpPr/>
          <p:nvPr/>
        </p:nvGrpSpPr>
        <p:grpSpPr>
          <a:xfrm>
            <a:off x="5419104" y="1911520"/>
            <a:ext cx="335211" cy="336384"/>
            <a:chOff x="5779408" y="3699191"/>
            <a:chExt cx="317645" cy="318757"/>
          </a:xfrm>
          <a:solidFill>
            <a:schemeClr val="accent3"/>
          </a:solidFill>
        </p:grpSpPr>
        <p:sp>
          <p:nvSpPr>
            <p:cNvPr id="2061" name="Google Shape;2061;p50"/>
            <p:cNvSpPr/>
            <p:nvPr/>
          </p:nvSpPr>
          <p:spPr>
            <a:xfrm>
              <a:off x="5892837" y="3700334"/>
              <a:ext cx="204216" cy="317614"/>
            </a:xfrm>
            <a:custGeom>
              <a:avLst/>
              <a:gdLst/>
              <a:ahLst/>
              <a:cxnLst/>
              <a:rect l="l" t="t" r="r" b="b"/>
              <a:pathLst>
                <a:path w="6431" h="10002" extrusionOk="0">
                  <a:moveTo>
                    <a:pt x="4025" y="0"/>
                  </a:moveTo>
                  <a:cubicBezTo>
                    <a:pt x="3870" y="0"/>
                    <a:pt x="3704" y="60"/>
                    <a:pt x="3608" y="179"/>
                  </a:cubicBezTo>
                  <a:lnTo>
                    <a:pt x="1465" y="2322"/>
                  </a:lnTo>
                  <a:lnTo>
                    <a:pt x="299" y="1167"/>
                  </a:lnTo>
                  <a:cubicBezTo>
                    <a:pt x="269" y="1138"/>
                    <a:pt x="227" y="1123"/>
                    <a:pt x="184" y="1123"/>
                  </a:cubicBezTo>
                  <a:cubicBezTo>
                    <a:pt x="141" y="1123"/>
                    <a:pt x="96" y="1138"/>
                    <a:pt x="60" y="1167"/>
                  </a:cubicBezTo>
                  <a:cubicBezTo>
                    <a:pt x="1" y="1227"/>
                    <a:pt x="1" y="1322"/>
                    <a:pt x="60" y="1405"/>
                  </a:cubicBezTo>
                  <a:lnTo>
                    <a:pt x="1346" y="2679"/>
                  </a:lnTo>
                  <a:cubicBezTo>
                    <a:pt x="1370" y="2715"/>
                    <a:pt x="1418" y="2727"/>
                    <a:pt x="1465" y="2727"/>
                  </a:cubicBezTo>
                  <a:cubicBezTo>
                    <a:pt x="1501" y="2727"/>
                    <a:pt x="1549" y="2715"/>
                    <a:pt x="1584" y="2679"/>
                  </a:cubicBezTo>
                  <a:lnTo>
                    <a:pt x="3847" y="417"/>
                  </a:lnTo>
                  <a:cubicBezTo>
                    <a:pt x="3882" y="370"/>
                    <a:pt x="3966" y="346"/>
                    <a:pt x="4037" y="346"/>
                  </a:cubicBezTo>
                  <a:cubicBezTo>
                    <a:pt x="4109" y="346"/>
                    <a:pt x="4168" y="370"/>
                    <a:pt x="4228" y="417"/>
                  </a:cubicBezTo>
                  <a:lnTo>
                    <a:pt x="6049" y="2239"/>
                  </a:lnTo>
                  <a:cubicBezTo>
                    <a:pt x="6085" y="2275"/>
                    <a:pt x="6121" y="2358"/>
                    <a:pt x="6121" y="2429"/>
                  </a:cubicBezTo>
                  <a:cubicBezTo>
                    <a:pt x="6121" y="2501"/>
                    <a:pt x="6085" y="2560"/>
                    <a:pt x="6049" y="2620"/>
                  </a:cubicBezTo>
                  <a:lnTo>
                    <a:pt x="3775" y="4882"/>
                  </a:lnTo>
                  <a:cubicBezTo>
                    <a:pt x="3716" y="4942"/>
                    <a:pt x="3716" y="5049"/>
                    <a:pt x="3775" y="5120"/>
                  </a:cubicBezTo>
                  <a:lnTo>
                    <a:pt x="6049" y="7382"/>
                  </a:lnTo>
                  <a:cubicBezTo>
                    <a:pt x="6085" y="7430"/>
                    <a:pt x="6121" y="7501"/>
                    <a:pt x="6121" y="7573"/>
                  </a:cubicBezTo>
                  <a:cubicBezTo>
                    <a:pt x="6121" y="7656"/>
                    <a:pt x="6085" y="7716"/>
                    <a:pt x="6049" y="7775"/>
                  </a:cubicBezTo>
                  <a:lnTo>
                    <a:pt x="4228" y="9585"/>
                  </a:lnTo>
                  <a:cubicBezTo>
                    <a:pt x="4174" y="9639"/>
                    <a:pt x="4103" y="9665"/>
                    <a:pt x="4033" y="9665"/>
                  </a:cubicBezTo>
                  <a:cubicBezTo>
                    <a:pt x="3963" y="9665"/>
                    <a:pt x="3894" y="9639"/>
                    <a:pt x="3847" y="9585"/>
                  </a:cubicBezTo>
                  <a:lnTo>
                    <a:pt x="2989" y="8740"/>
                  </a:lnTo>
                  <a:cubicBezTo>
                    <a:pt x="2960" y="8710"/>
                    <a:pt x="2921" y="8695"/>
                    <a:pt x="2879" y="8695"/>
                  </a:cubicBezTo>
                  <a:cubicBezTo>
                    <a:pt x="2838" y="8695"/>
                    <a:pt x="2793" y="8710"/>
                    <a:pt x="2751" y="8740"/>
                  </a:cubicBezTo>
                  <a:cubicBezTo>
                    <a:pt x="2692" y="8799"/>
                    <a:pt x="2692" y="8906"/>
                    <a:pt x="2751" y="8978"/>
                  </a:cubicBezTo>
                  <a:lnTo>
                    <a:pt x="3608" y="9823"/>
                  </a:lnTo>
                  <a:cubicBezTo>
                    <a:pt x="3728" y="9942"/>
                    <a:pt x="3870" y="10002"/>
                    <a:pt x="4025" y="10002"/>
                  </a:cubicBezTo>
                  <a:cubicBezTo>
                    <a:pt x="4168" y="10002"/>
                    <a:pt x="4335" y="9942"/>
                    <a:pt x="4442" y="9823"/>
                  </a:cubicBezTo>
                  <a:lnTo>
                    <a:pt x="6252" y="8013"/>
                  </a:lnTo>
                  <a:cubicBezTo>
                    <a:pt x="6371" y="7894"/>
                    <a:pt x="6430" y="7740"/>
                    <a:pt x="6430" y="7597"/>
                  </a:cubicBezTo>
                  <a:cubicBezTo>
                    <a:pt x="6430" y="7430"/>
                    <a:pt x="6371" y="7275"/>
                    <a:pt x="6252" y="7180"/>
                  </a:cubicBezTo>
                  <a:lnTo>
                    <a:pt x="4109" y="4977"/>
                  </a:lnTo>
                  <a:lnTo>
                    <a:pt x="6252" y="2834"/>
                  </a:lnTo>
                  <a:cubicBezTo>
                    <a:pt x="6371" y="2715"/>
                    <a:pt x="6430" y="2560"/>
                    <a:pt x="6430" y="2417"/>
                  </a:cubicBezTo>
                  <a:cubicBezTo>
                    <a:pt x="6430" y="2251"/>
                    <a:pt x="6371" y="2096"/>
                    <a:pt x="6252" y="2001"/>
                  </a:cubicBezTo>
                  <a:lnTo>
                    <a:pt x="4442" y="179"/>
                  </a:lnTo>
                  <a:cubicBezTo>
                    <a:pt x="4323" y="60"/>
                    <a:pt x="4168" y="0"/>
                    <a:pt x="40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339966"/>
                </a:solidFill>
              </a:endParaRPr>
            </a:p>
          </p:txBody>
        </p:sp>
        <p:sp>
          <p:nvSpPr>
            <p:cNvPr id="2062" name="Google Shape;2062;p50"/>
            <p:cNvSpPr/>
            <p:nvPr/>
          </p:nvSpPr>
          <p:spPr>
            <a:xfrm>
              <a:off x="5779408" y="3699191"/>
              <a:ext cx="195134" cy="316883"/>
            </a:xfrm>
            <a:custGeom>
              <a:avLst/>
              <a:gdLst/>
              <a:ahLst/>
              <a:cxnLst/>
              <a:rect l="l" t="t" r="r" b="b"/>
              <a:pathLst>
                <a:path w="6145" h="9979" extrusionOk="0">
                  <a:moveTo>
                    <a:pt x="2477" y="1"/>
                  </a:moveTo>
                  <a:cubicBezTo>
                    <a:pt x="2311" y="1"/>
                    <a:pt x="2156" y="60"/>
                    <a:pt x="2061" y="179"/>
                  </a:cubicBezTo>
                  <a:lnTo>
                    <a:pt x="239" y="2001"/>
                  </a:lnTo>
                  <a:cubicBezTo>
                    <a:pt x="1" y="2239"/>
                    <a:pt x="1" y="2608"/>
                    <a:pt x="239" y="2846"/>
                  </a:cubicBezTo>
                  <a:lnTo>
                    <a:pt x="2382" y="4989"/>
                  </a:lnTo>
                  <a:lnTo>
                    <a:pt x="239" y="7133"/>
                  </a:lnTo>
                  <a:cubicBezTo>
                    <a:pt x="1" y="7371"/>
                    <a:pt x="1" y="7752"/>
                    <a:pt x="239" y="7990"/>
                  </a:cubicBezTo>
                  <a:lnTo>
                    <a:pt x="2061" y="9800"/>
                  </a:lnTo>
                  <a:cubicBezTo>
                    <a:pt x="2180" y="9919"/>
                    <a:pt x="2323" y="9978"/>
                    <a:pt x="2477" y="9978"/>
                  </a:cubicBezTo>
                  <a:cubicBezTo>
                    <a:pt x="2620" y="9978"/>
                    <a:pt x="2787" y="9919"/>
                    <a:pt x="2882" y="9800"/>
                  </a:cubicBezTo>
                  <a:lnTo>
                    <a:pt x="5037" y="7656"/>
                  </a:lnTo>
                  <a:lnTo>
                    <a:pt x="5859" y="8490"/>
                  </a:lnTo>
                  <a:cubicBezTo>
                    <a:pt x="5895" y="8520"/>
                    <a:pt x="5936" y="8535"/>
                    <a:pt x="5978" y="8535"/>
                  </a:cubicBezTo>
                  <a:cubicBezTo>
                    <a:pt x="6020" y="8535"/>
                    <a:pt x="6061" y="8520"/>
                    <a:pt x="6097" y="8490"/>
                  </a:cubicBezTo>
                  <a:cubicBezTo>
                    <a:pt x="6145" y="8430"/>
                    <a:pt x="6145" y="8323"/>
                    <a:pt x="6085" y="8264"/>
                  </a:cubicBezTo>
                  <a:lnTo>
                    <a:pt x="5156" y="7335"/>
                  </a:lnTo>
                  <a:cubicBezTo>
                    <a:pt x="5121" y="7299"/>
                    <a:pt x="5073" y="7287"/>
                    <a:pt x="5037" y="7287"/>
                  </a:cubicBezTo>
                  <a:cubicBezTo>
                    <a:pt x="4990" y="7287"/>
                    <a:pt x="4942" y="7299"/>
                    <a:pt x="4918" y="7335"/>
                  </a:cubicBezTo>
                  <a:lnTo>
                    <a:pt x="2656" y="9597"/>
                  </a:lnTo>
                  <a:cubicBezTo>
                    <a:pt x="2608" y="9633"/>
                    <a:pt x="2537" y="9669"/>
                    <a:pt x="2454" y="9669"/>
                  </a:cubicBezTo>
                  <a:cubicBezTo>
                    <a:pt x="2382" y="9669"/>
                    <a:pt x="2323" y="9633"/>
                    <a:pt x="2263" y="9597"/>
                  </a:cubicBezTo>
                  <a:lnTo>
                    <a:pt x="453" y="7776"/>
                  </a:lnTo>
                  <a:cubicBezTo>
                    <a:pt x="346" y="7668"/>
                    <a:pt x="346" y="7490"/>
                    <a:pt x="453" y="7395"/>
                  </a:cubicBezTo>
                  <a:lnTo>
                    <a:pt x="2716" y="5132"/>
                  </a:lnTo>
                  <a:cubicBezTo>
                    <a:pt x="2739" y="5097"/>
                    <a:pt x="2751" y="5049"/>
                    <a:pt x="2751" y="5013"/>
                  </a:cubicBezTo>
                  <a:cubicBezTo>
                    <a:pt x="2751" y="4966"/>
                    <a:pt x="2739" y="4918"/>
                    <a:pt x="2716" y="4894"/>
                  </a:cubicBezTo>
                  <a:lnTo>
                    <a:pt x="453" y="2632"/>
                  </a:lnTo>
                  <a:cubicBezTo>
                    <a:pt x="346" y="2525"/>
                    <a:pt x="346" y="2346"/>
                    <a:pt x="453" y="2239"/>
                  </a:cubicBezTo>
                  <a:lnTo>
                    <a:pt x="2263" y="417"/>
                  </a:lnTo>
                  <a:cubicBezTo>
                    <a:pt x="2311" y="382"/>
                    <a:pt x="2382" y="346"/>
                    <a:pt x="2454" y="346"/>
                  </a:cubicBezTo>
                  <a:cubicBezTo>
                    <a:pt x="2537" y="346"/>
                    <a:pt x="2597" y="382"/>
                    <a:pt x="2656" y="417"/>
                  </a:cubicBezTo>
                  <a:lnTo>
                    <a:pt x="3168" y="941"/>
                  </a:lnTo>
                  <a:cubicBezTo>
                    <a:pt x="3198" y="971"/>
                    <a:pt x="3239" y="986"/>
                    <a:pt x="3283" y="986"/>
                  </a:cubicBezTo>
                  <a:cubicBezTo>
                    <a:pt x="3326" y="986"/>
                    <a:pt x="3370" y="971"/>
                    <a:pt x="3406" y="941"/>
                  </a:cubicBezTo>
                  <a:cubicBezTo>
                    <a:pt x="3466" y="882"/>
                    <a:pt x="3466" y="775"/>
                    <a:pt x="3406" y="703"/>
                  </a:cubicBezTo>
                  <a:lnTo>
                    <a:pt x="2882" y="179"/>
                  </a:lnTo>
                  <a:cubicBezTo>
                    <a:pt x="2775" y="60"/>
                    <a:pt x="2620" y="1"/>
                    <a:pt x="24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339966"/>
                </a:solidFill>
              </a:endParaRPr>
            </a:p>
          </p:txBody>
        </p:sp>
      </p:grpSp>
      <p:grpSp>
        <p:nvGrpSpPr>
          <p:cNvPr id="89" name="Google Shape;3177;p59"/>
          <p:cNvGrpSpPr/>
          <p:nvPr/>
        </p:nvGrpSpPr>
        <p:grpSpPr>
          <a:xfrm rot="12591944">
            <a:off x="2371725" y="4243218"/>
            <a:ext cx="982771" cy="849993"/>
            <a:chOff x="6345000" y="2641475"/>
            <a:chExt cx="978300" cy="864300"/>
          </a:xfrm>
        </p:grpSpPr>
        <p:sp>
          <p:nvSpPr>
            <p:cNvPr id="90" name="Google Shape;3178;p59"/>
            <p:cNvSpPr/>
            <p:nvPr/>
          </p:nvSpPr>
          <p:spPr>
            <a:xfrm>
              <a:off x="6345000" y="2641475"/>
              <a:ext cx="978300" cy="8643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1" name="Google Shape;3179;p59"/>
            <p:cNvGrpSpPr/>
            <p:nvPr/>
          </p:nvGrpSpPr>
          <p:grpSpPr>
            <a:xfrm>
              <a:off x="6508602" y="2717984"/>
              <a:ext cx="650786" cy="711641"/>
              <a:chOff x="7612950" y="2763125"/>
              <a:chExt cx="743500" cy="813025"/>
            </a:xfrm>
          </p:grpSpPr>
          <p:sp>
            <p:nvSpPr>
              <p:cNvPr id="92" name="Google Shape;3180;p59"/>
              <p:cNvSpPr/>
              <p:nvPr/>
            </p:nvSpPr>
            <p:spPr>
              <a:xfrm>
                <a:off x="7660700" y="2770425"/>
                <a:ext cx="687625" cy="798400"/>
              </a:xfrm>
              <a:custGeom>
                <a:avLst/>
                <a:gdLst/>
                <a:ahLst/>
                <a:cxnLst/>
                <a:rect l="l" t="t" r="r" b="b"/>
                <a:pathLst>
                  <a:path w="27505" h="31936" extrusionOk="0">
                    <a:moveTo>
                      <a:pt x="8652" y="1"/>
                    </a:moveTo>
                    <a:cubicBezTo>
                      <a:pt x="7796" y="1"/>
                      <a:pt x="7013" y="568"/>
                      <a:pt x="6774" y="1434"/>
                    </a:cubicBezTo>
                    <a:lnTo>
                      <a:pt x="288" y="24838"/>
                    </a:lnTo>
                    <a:cubicBezTo>
                      <a:pt x="0" y="25876"/>
                      <a:pt x="606" y="26952"/>
                      <a:pt x="1648" y="27240"/>
                    </a:cubicBezTo>
                    <a:lnTo>
                      <a:pt x="18325" y="31863"/>
                    </a:lnTo>
                    <a:cubicBezTo>
                      <a:pt x="18501" y="31912"/>
                      <a:pt x="18678" y="31936"/>
                      <a:pt x="18852" y="31936"/>
                    </a:cubicBezTo>
                    <a:cubicBezTo>
                      <a:pt x="19706" y="31936"/>
                      <a:pt x="20491" y="31368"/>
                      <a:pt x="20731" y="30503"/>
                    </a:cubicBezTo>
                    <a:lnTo>
                      <a:pt x="27216" y="7099"/>
                    </a:lnTo>
                    <a:cubicBezTo>
                      <a:pt x="27505" y="6060"/>
                      <a:pt x="26895" y="4985"/>
                      <a:pt x="25856" y="4697"/>
                    </a:cubicBezTo>
                    <a:lnTo>
                      <a:pt x="9179" y="74"/>
                    </a:lnTo>
                    <a:cubicBezTo>
                      <a:pt x="9003" y="24"/>
                      <a:pt x="8826" y="1"/>
                      <a:pt x="86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3181;p59"/>
              <p:cNvSpPr/>
              <p:nvPr/>
            </p:nvSpPr>
            <p:spPr>
              <a:xfrm>
                <a:off x="7652575" y="2763125"/>
                <a:ext cx="703875" cy="813025"/>
              </a:xfrm>
              <a:custGeom>
                <a:avLst/>
                <a:gdLst/>
                <a:ahLst/>
                <a:cxnLst/>
                <a:rect l="l" t="t" r="r" b="b"/>
                <a:pathLst>
                  <a:path w="28155" h="32521" extrusionOk="0">
                    <a:moveTo>
                      <a:pt x="8982" y="587"/>
                    </a:moveTo>
                    <a:cubicBezTo>
                      <a:pt x="9133" y="587"/>
                      <a:pt x="9283" y="607"/>
                      <a:pt x="9427" y="647"/>
                    </a:cubicBezTo>
                    <a:lnTo>
                      <a:pt x="26104" y="5270"/>
                    </a:lnTo>
                    <a:cubicBezTo>
                      <a:pt x="26989" y="5518"/>
                      <a:pt x="27505" y="6429"/>
                      <a:pt x="27260" y="7314"/>
                    </a:cubicBezTo>
                    <a:lnTo>
                      <a:pt x="20774" y="30718"/>
                    </a:lnTo>
                    <a:cubicBezTo>
                      <a:pt x="20571" y="31453"/>
                      <a:pt x="19905" y="31935"/>
                      <a:pt x="19178" y="31935"/>
                    </a:cubicBezTo>
                    <a:cubicBezTo>
                      <a:pt x="19031" y="31935"/>
                      <a:pt x="18880" y="31915"/>
                      <a:pt x="18731" y="31874"/>
                    </a:cubicBezTo>
                    <a:lnTo>
                      <a:pt x="2054" y="27250"/>
                    </a:lnTo>
                    <a:cubicBezTo>
                      <a:pt x="1169" y="27006"/>
                      <a:pt x="650" y="26091"/>
                      <a:pt x="895" y="25207"/>
                    </a:cubicBezTo>
                    <a:lnTo>
                      <a:pt x="7384" y="1803"/>
                    </a:lnTo>
                    <a:cubicBezTo>
                      <a:pt x="7581" y="1086"/>
                      <a:pt x="8235" y="587"/>
                      <a:pt x="8982" y="587"/>
                    </a:cubicBezTo>
                    <a:close/>
                    <a:moveTo>
                      <a:pt x="8978" y="1"/>
                    </a:moveTo>
                    <a:cubicBezTo>
                      <a:pt x="7994" y="1"/>
                      <a:pt x="7090" y="652"/>
                      <a:pt x="6818" y="1649"/>
                    </a:cubicBezTo>
                    <a:lnTo>
                      <a:pt x="332" y="25049"/>
                    </a:lnTo>
                    <a:cubicBezTo>
                      <a:pt x="0" y="26245"/>
                      <a:pt x="700" y="27482"/>
                      <a:pt x="1896" y="27813"/>
                    </a:cubicBezTo>
                    <a:lnTo>
                      <a:pt x="18573" y="32436"/>
                    </a:lnTo>
                    <a:cubicBezTo>
                      <a:pt x="18768" y="32493"/>
                      <a:pt x="18972" y="32520"/>
                      <a:pt x="19173" y="32520"/>
                    </a:cubicBezTo>
                    <a:cubicBezTo>
                      <a:pt x="20185" y="32517"/>
                      <a:pt x="21069" y="31843"/>
                      <a:pt x="21340" y="30872"/>
                    </a:cubicBezTo>
                    <a:lnTo>
                      <a:pt x="27826" y="7468"/>
                    </a:lnTo>
                    <a:cubicBezTo>
                      <a:pt x="28155" y="6275"/>
                      <a:pt x="27454" y="5036"/>
                      <a:pt x="26262" y="4704"/>
                    </a:cubicBezTo>
                    <a:lnTo>
                      <a:pt x="9585" y="84"/>
                    </a:lnTo>
                    <a:cubicBezTo>
                      <a:pt x="9382" y="28"/>
                      <a:pt x="9179" y="1"/>
                      <a:pt x="897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3182;p59"/>
              <p:cNvSpPr/>
              <p:nvPr/>
            </p:nvSpPr>
            <p:spPr>
              <a:xfrm>
                <a:off x="7612950" y="2863975"/>
                <a:ext cx="530350" cy="704875"/>
              </a:xfrm>
              <a:custGeom>
                <a:avLst/>
                <a:gdLst/>
                <a:ahLst/>
                <a:cxnLst/>
                <a:rect l="l" t="t" r="r" b="b"/>
                <a:pathLst>
                  <a:path w="21214" h="28195" extrusionOk="0">
                    <a:moveTo>
                      <a:pt x="1953" y="0"/>
                    </a:moveTo>
                    <a:cubicBezTo>
                      <a:pt x="875" y="3"/>
                      <a:pt x="0" y="874"/>
                      <a:pt x="0" y="1953"/>
                    </a:cubicBezTo>
                    <a:lnTo>
                      <a:pt x="0" y="26238"/>
                    </a:lnTo>
                    <a:cubicBezTo>
                      <a:pt x="0" y="27317"/>
                      <a:pt x="875" y="28191"/>
                      <a:pt x="1953" y="28195"/>
                    </a:cubicBezTo>
                    <a:lnTo>
                      <a:pt x="19260" y="28195"/>
                    </a:lnTo>
                    <a:cubicBezTo>
                      <a:pt x="20339" y="28191"/>
                      <a:pt x="21213" y="27317"/>
                      <a:pt x="21213" y="26238"/>
                    </a:cubicBezTo>
                    <a:lnTo>
                      <a:pt x="21213" y="1953"/>
                    </a:lnTo>
                    <a:cubicBezTo>
                      <a:pt x="21213" y="874"/>
                      <a:pt x="20339" y="3"/>
                      <a:pt x="192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3183;p59"/>
              <p:cNvSpPr/>
              <p:nvPr/>
            </p:nvSpPr>
            <p:spPr>
              <a:xfrm>
                <a:off x="7707800" y="2949065"/>
                <a:ext cx="145477" cy="140013"/>
              </a:xfrm>
              <a:custGeom>
                <a:avLst/>
                <a:gdLst/>
                <a:ahLst/>
                <a:cxnLst/>
                <a:rect l="l" t="t" r="r" b="b"/>
                <a:pathLst>
                  <a:path w="6310" h="6073" extrusionOk="0">
                    <a:moveTo>
                      <a:pt x="3274" y="0"/>
                    </a:moveTo>
                    <a:cubicBezTo>
                      <a:pt x="2044" y="0"/>
                      <a:pt x="939" y="741"/>
                      <a:pt x="470" y="1877"/>
                    </a:cubicBezTo>
                    <a:cubicBezTo>
                      <a:pt x="1" y="3009"/>
                      <a:pt x="259" y="4315"/>
                      <a:pt x="1126" y="5183"/>
                    </a:cubicBezTo>
                    <a:cubicBezTo>
                      <a:pt x="1709" y="5763"/>
                      <a:pt x="2484" y="6072"/>
                      <a:pt x="3274" y="6072"/>
                    </a:cubicBezTo>
                    <a:cubicBezTo>
                      <a:pt x="3665" y="6072"/>
                      <a:pt x="4060" y="5996"/>
                      <a:pt x="4436" y="5840"/>
                    </a:cubicBezTo>
                    <a:cubicBezTo>
                      <a:pt x="5569" y="5371"/>
                      <a:pt x="6309" y="4265"/>
                      <a:pt x="6309" y="3036"/>
                    </a:cubicBezTo>
                    <a:cubicBezTo>
                      <a:pt x="6309" y="1361"/>
                      <a:pt x="4949" y="4"/>
                      <a:pt x="327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3184;p59"/>
              <p:cNvSpPr/>
              <p:nvPr/>
            </p:nvSpPr>
            <p:spPr>
              <a:xfrm>
                <a:off x="7930075" y="2949138"/>
                <a:ext cx="145467" cy="139891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071" extrusionOk="0">
                    <a:moveTo>
                      <a:pt x="3037" y="1"/>
                    </a:moveTo>
                    <a:cubicBezTo>
                      <a:pt x="2646" y="1"/>
                      <a:pt x="2252" y="76"/>
                      <a:pt x="1877" y="232"/>
                    </a:cubicBezTo>
                    <a:cubicBezTo>
                      <a:pt x="741" y="701"/>
                      <a:pt x="1" y="1810"/>
                      <a:pt x="1" y="3036"/>
                    </a:cubicBezTo>
                    <a:cubicBezTo>
                      <a:pt x="4" y="4711"/>
                      <a:pt x="1361" y="6071"/>
                      <a:pt x="3039" y="6071"/>
                    </a:cubicBezTo>
                    <a:cubicBezTo>
                      <a:pt x="4265" y="6071"/>
                      <a:pt x="5371" y="5334"/>
                      <a:pt x="5843" y="4198"/>
                    </a:cubicBezTo>
                    <a:cubicBezTo>
                      <a:pt x="6312" y="3062"/>
                      <a:pt x="6051" y="1759"/>
                      <a:pt x="5183" y="892"/>
                    </a:cubicBezTo>
                    <a:cubicBezTo>
                      <a:pt x="4603" y="309"/>
                      <a:pt x="3826" y="1"/>
                      <a:pt x="30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3185;p59"/>
              <p:cNvSpPr/>
              <p:nvPr/>
            </p:nvSpPr>
            <p:spPr>
              <a:xfrm>
                <a:off x="7707800" y="3152400"/>
                <a:ext cx="145467" cy="139906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071" extrusionOk="0">
                    <a:moveTo>
                      <a:pt x="3269" y="0"/>
                    </a:moveTo>
                    <a:cubicBezTo>
                      <a:pt x="2042" y="0"/>
                      <a:pt x="941" y="740"/>
                      <a:pt x="473" y="1873"/>
                    </a:cubicBezTo>
                    <a:cubicBezTo>
                      <a:pt x="0" y="3005"/>
                      <a:pt x="262" y="4312"/>
                      <a:pt x="1129" y="5179"/>
                    </a:cubicBezTo>
                    <a:cubicBezTo>
                      <a:pt x="1710" y="5762"/>
                      <a:pt x="2486" y="6070"/>
                      <a:pt x="3277" y="6070"/>
                    </a:cubicBezTo>
                    <a:cubicBezTo>
                      <a:pt x="3668" y="6070"/>
                      <a:pt x="4063" y="5995"/>
                      <a:pt x="4439" y="5839"/>
                    </a:cubicBezTo>
                    <a:cubicBezTo>
                      <a:pt x="5572" y="5370"/>
                      <a:pt x="6312" y="4262"/>
                      <a:pt x="6312" y="3035"/>
                    </a:cubicBezTo>
                    <a:cubicBezTo>
                      <a:pt x="6312" y="1360"/>
                      <a:pt x="4952" y="0"/>
                      <a:pt x="3277" y="0"/>
                    </a:cubicBezTo>
                    <a:cubicBezTo>
                      <a:pt x="3274" y="0"/>
                      <a:pt x="3271" y="0"/>
                      <a:pt x="326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3186;p59"/>
              <p:cNvSpPr/>
              <p:nvPr/>
            </p:nvSpPr>
            <p:spPr>
              <a:xfrm>
                <a:off x="7924125" y="3152402"/>
                <a:ext cx="145467" cy="139891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071" extrusionOk="0">
                    <a:moveTo>
                      <a:pt x="3269" y="0"/>
                    </a:moveTo>
                    <a:cubicBezTo>
                      <a:pt x="2043" y="0"/>
                      <a:pt x="941" y="740"/>
                      <a:pt x="470" y="1873"/>
                    </a:cubicBezTo>
                    <a:cubicBezTo>
                      <a:pt x="1" y="3005"/>
                      <a:pt x="259" y="4312"/>
                      <a:pt x="1130" y="5179"/>
                    </a:cubicBezTo>
                    <a:cubicBezTo>
                      <a:pt x="1710" y="5762"/>
                      <a:pt x="2485" y="6070"/>
                      <a:pt x="3275" y="6070"/>
                    </a:cubicBezTo>
                    <a:cubicBezTo>
                      <a:pt x="3666" y="6070"/>
                      <a:pt x="4060" y="5995"/>
                      <a:pt x="4436" y="5839"/>
                    </a:cubicBezTo>
                    <a:cubicBezTo>
                      <a:pt x="5572" y="5370"/>
                      <a:pt x="6312" y="4262"/>
                      <a:pt x="6312" y="3035"/>
                    </a:cubicBezTo>
                    <a:cubicBezTo>
                      <a:pt x="6309" y="1360"/>
                      <a:pt x="4952" y="0"/>
                      <a:pt x="3277" y="0"/>
                    </a:cubicBezTo>
                    <a:cubicBezTo>
                      <a:pt x="3274" y="0"/>
                      <a:pt x="3272" y="0"/>
                      <a:pt x="326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3187;p59"/>
              <p:cNvSpPr/>
              <p:nvPr/>
            </p:nvSpPr>
            <p:spPr>
              <a:xfrm>
                <a:off x="7707800" y="3355587"/>
                <a:ext cx="145477" cy="139990"/>
              </a:xfrm>
              <a:custGeom>
                <a:avLst/>
                <a:gdLst/>
                <a:ahLst/>
                <a:cxnLst/>
                <a:rect l="l" t="t" r="r" b="b"/>
                <a:pathLst>
                  <a:path w="6310" h="6072" extrusionOk="0">
                    <a:moveTo>
                      <a:pt x="3274" y="1"/>
                    </a:moveTo>
                    <a:cubicBezTo>
                      <a:pt x="2048" y="1"/>
                      <a:pt x="939" y="738"/>
                      <a:pt x="470" y="1874"/>
                    </a:cubicBezTo>
                    <a:cubicBezTo>
                      <a:pt x="1" y="3009"/>
                      <a:pt x="259" y="4313"/>
                      <a:pt x="1126" y="5180"/>
                    </a:cubicBezTo>
                    <a:cubicBezTo>
                      <a:pt x="1707" y="5763"/>
                      <a:pt x="2483" y="6071"/>
                      <a:pt x="3274" y="6071"/>
                    </a:cubicBezTo>
                    <a:cubicBezTo>
                      <a:pt x="3665" y="6071"/>
                      <a:pt x="4060" y="5996"/>
                      <a:pt x="4436" y="5840"/>
                    </a:cubicBezTo>
                    <a:cubicBezTo>
                      <a:pt x="5569" y="5371"/>
                      <a:pt x="6309" y="4262"/>
                      <a:pt x="6309" y="3036"/>
                    </a:cubicBezTo>
                    <a:cubicBezTo>
                      <a:pt x="6309" y="1361"/>
                      <a:pt x="4949" y="1"/>
                      <a:pt x="327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3188;p59"/>
              <p:cNvSpPr/>
              <p:nvPr/>
            </p:nvSpPr>
            <p:spPr>
              <a:xfrm>
                <a:off x="7924125" y="3355654"/>
                <a:ext cx="145467" cy="139914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072" extrusionOk="0">
                    <a:moveTo>
                      <a:pt x="3277" y="1"/>
                    </a:moveTo>
                    <a:cubicBezTo>
                      <a:pt x="2048" y="1"/>
                      <a:pt x="942" y="738"/>
                      <a:pt x="470" y="1874"/>
                    </a:cubicBezTo>
                    <a:cubicBezTo>
                      <a:pt x="1" y="3006"/>
                      <a:pt x="262" y="4313"/>
                      <a:pt x="1130" y="5180"/>
                    </a:cubicBezTo>
                    <a:cubicBezTo>
                      <a:pt x="1710" y="5763"/>
                      <a:pt x="2487" y="6071"/>
                      <a:pt x="3276" y="6071"/>
                    </a:cubicBezTo>
                    <a:cubicBezTo>
                      <a:pt x="3667" y="6071"/>
                      <a:pt x="4061" y="5996"/>
                      <a:pt x="4436" y="5840"/>
                    </a:cubicBezTo>
                    <a:cubicBezTo>
                      <a:pt x="5572" y="5371"/>
                      <a:pt x="6312" y="4262"/>
                      <a:pt x="6312" y="3036"/>
                    </a:cubicBezTo>
                    <a:cubicBezTo>
                      <a:pt x="6309" y="1361"/>
                      <a:pt x="4952" y="1"/>
                      <a:pt x="327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3189;p59"/>
              <p:cNvSpPr/>
              <p:nvPr/>
            </p:nvSpPr>
            <p:spPr>
              <a:xfrm>
                <a:off x="7612950" y="2856675"/>
                <a:ext cx="545100" cy="719475"/>
              </a:xfrm>
              <a:custGeom>
                <a:avLst/>
                <a:gdLst/>
                <a:ahLst/>
                <a:cxnLst/>
                <a:rect l="l" t="t" r="r" b="b"/>
                <a:pathLst>
                  <a:path w="21804" h="28779" extrusionOk="0">
                    <a:moveTo>
                      <a:pt x="19555" y="587"/>
                    </a:moveTo>
                    <a:cubicBezTo>
                      <a:pt x="20473" y="587"/>
                      <a:pt x="21217" y="1331"/>
                      <a:pt x="21217" y="2245"/>
                    </a:cubicBezTo>
                    <a:lnTo>
                      <a:pt x="21217" y="26530"/>
                    </a:lnTo>
                    <a:cubicBezTo>
                      <a:pt x="21217" y="27448"/>
                      <a:pt x="20473" y="28192"/>
                      <a:pt x="19555" y="28192"/>
                    </a:cubicBezTo>
                    <a:lnTo>
                      <a:pt x="2248" y="28192"/>
                    </a:lnTo>
                    <a:cubicBezTo>
                      <a:pt x="1331" y="28192"/>
                      <a:pt x="590" y="27448"/>
                      <a:pt x="587" y="26530"/>
                    </a:cubicBezTo>
                    <a:lnTo>
                      <a:pt x="587" y="2245"/>
                    </a:lnTo>
                    <a:cubicBezTo>
                      <a:pt x="590" y="1331"/>
                      <a:pt x="1331" y="587"/>
                      <a:pt x="2248" y="587"/>
                    </a:cubicBezTo>
                    <a:close/>
                    <a:moveTo>
                      <a:pt x="2248" y="1"/>
                    </a:moveTo>
                    <a:cubicBezTo>
                      <a:pt x="1009" y="1"/>
                      <a:pt x="4" y="1006"/>
                      <a:pt x="1" y="2245"/>
                    </a:cubicBezTo>
                    <a:lnTo>
                      <a:pt x="1" y="26534"/>
                    </a:lnTo>
                    <a:cubicBezTo>
                      <a:pt x="4" y="27773"/>
                      <a:pt x="1009" y="28778"/>
                      <a:pt x="2248" y="28778"/>
                    </a:cubicBezTo>
                    <a:lnTo>
                      <a:pt x="19555" y="28778"/>
                    </a:lnTo>
                    <a:cubicBezTo>
                      <a:pt x="20795" y="28778"/>
                      <a:pt x="21800" y="27773"/>
                      <a:pt x="21803" y="26534"/>
                    </a:cubicBezTo>
                    <a:lnTo>
                      <a:pt x="21803" y="2245"/>
                    </a:lnTo>
                    <a:cubicBezTo>
                      <a:pt x="21800" y="1006"/>
                      <a:pt x="20795" y="1"/>
                      <a:pt x="195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3190;p59"/>
              <p:cNvSpPr/>
              <p:nvPr/>
            </p:nvSpPr>
            <p:spPr>
              <a:xfrm>
                <a:off x="7687575" y="2929925"/>
                <a:ext cx="173050" cy="166475"/>
              </a:xfrm>
              <a:custGeom>
                <a:avLst/>
                <a:gdLst/>
                <a:ahLst/>
                <a:cxnLst/>
                <a:rect l="l" t="t" r="r" b="b"/>
                <a:pathLst>
                  <a:path w="6922" h="6659" extrusionOk="0">
                    <a:moveTo>
                      <a:pt x="3592" y="585"/>
                    </a:moveTo>
                    <a:lnTo>
                      <a:pt x="3592" y="588"/>
                    </a:lnTo>
                    <a:cubicBezTo>
                      <a:pt x="5106" y="588"/>
                      <a:pt x="6332" y="1814"/>
                      <a:pt x="6336" y="3329"/>
                    </a:cubicBezTo>
                    <a:cubicBezTo>
                      <a:pt x="6336" y="4438"/>
                      <a:pt x="5666" y="5439"/>
                      <a:pt x="4640" y="5861"/>
                    </a:cubicBezTo>
                    <a:cubicBezTo>
                      <a:pt x="4301" y="6002"/>
                      <a:pt x="3944" y="6071"/>
                      <a:pt x="3590" y="6071"/>
                    </a:cubicBezTo>
                    <a:cubicBezTo>
                      <a:pt x="2877" y="6071"/>
                      <a:pt x="2176" y="5792"/>
                      <a:pt x="1652" y="5268"/>
                    </a:cubicBezTo>
                    <a:cubicBezTo>
                      <a:pt x="868" y="4484"/>
                      <a:pt x="634" y="3305"/>
                      <a:pt x="1059" y="2280"/>
                    </a:cubicBezTo>
                    <a:cubicBezTo>
                      <a:pt x="1481" y="1255"/>
                      <a:pt x="2483" y="585"/>
                      <a:pt x="3592" y="585"/>
                    </a:cubicBezTo>
                    <a:close/>
                    <a:moveTo>
                      <a:pt x="3595" y="0"/>
                    </a:moveTo>
                    <a:cubicBezTo>
                      <a:pt x="2729" y="0"/>
                      <a:pt x="1876" y="340"/>
                      <a:pt x="1237" y="977"/>
                    </a:cubicBezTo>
                    <a:cubicBezTo>
                      <a:pt x="285" y="1928"/>
                      <a:pt x="1" y="3359"/>
                      <a:pt x="516" y="4605"/>
                    </a:cubicBezTo>
                    <a:cubicBezTo>
                      <a:pt x="1032" y="5848"/>
                      <a:pt x="2245" y="6659"/>
                      <a:pt x="3592" y="6659"/>
                    </a:cubicBezTo>
                    <a:cubicBezTo>
                      <a:pt x="5431" y="6655"/>
                      <a:pt x="6919" y="5168"/>
                      <a:pt x="6922" y="3329"/>
                    </a:cubicBezTo>
                    <a:cubicBezTo>
                      <a:pt x="6922" y="1982"/>
                      <a:pt x="6108" y="769"/>
                      <a:pt x="4865" y="253"/>
                    </a:cubicBezTo>
                    <a:cubicBezTo>
                      <a:pt x="4454" y="83"/>
                      <a:pt x="4023" y="0"/>
                      <a:pt x="35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3191;p59"/>
              <p:cNvSpPr/>
              <p:nvPr/>
            </p:nvSpPr>
            <p:spPr>
              <a:xfrm>
                <a:off x="7903900" y="2929925"/>
                <a:ext cx="172975" cy="166475"/>
              </a:xfrm>
              <a:custGeom>
                <a:avLst/>
                <a:gdLst/>
                <a:ahLst/>
                <a:cxnLst/>
                <a:rect l="l" t="t" r="r" b="b"/>
                <a:pathLst>
                  <a:path w="6919" h="6659" extrusionOk="0">
                    <a:moveTo>
                      <a:pt x="3592" y="585"/>
                    </a:moveTo>
                    <a:lnTo>
                      <a:pt x="3592" y="588"/>
                    </a:lnTo>
                    <a:cubicBezTo>
                      <a:pt x="5103" y="588"/>
                      <a:pt x="6329" y="1814"/>
                      <a:pt x="6333" y="3329"/>
                    </a:cubicBezTo>
                    <a:cubicBezTo>
                      <a:pt x="6333" y="4438"/>
                      <a:pt x="5666" y="5439"/>
                      <a:pt x="4641" y="5861"/>
                    </a:cubicBezTo>
                    <a:cubicBezTo>
                      <a:pt x="4301" y="6002"/>
                      <a:pt x="3944" y="6071"/>
                      <a:pt x="3590" y="6071"/>
                    </a:cubicBezTo>
                    <a:cubicBezTo>
                      <a:pt x="2877" y="6071"/>
                      <a:pt x="2176" y="5792"/>
                      <a:pt x="1652" y="5268"/>
                    </a:cubicBezTo>
                    <a:cubicBezTo>
                      <a:pt x="869" y="4484"/>
                      <a:pt x="631" y="3305"/>
                      <a:pt x="1056" y="2280"/>
                    </a:cubicBezTo>
                    <a:cubicBezTo>
                      <a:pt x="1482" y="1255"/>
                      <a:pt x="2480" y="585"/>
                      <a:pt x="3592" y="585"/>
                    </a:cubicBezTo>
                    <a:close/>
                    <a:moveTo>
                      <a:pt x="3594" y="0"/>
                    </a:moveTo>
                    <a:cubicBezTo>
                      <a:pt x="2726" y="0"/>
                      <a:pt x="1874" y="340"/>
                      <a:pt x="1237" y="977"/>
                    </a:cubicBezTo>
                    <a:cubicBezTo>
                      <a:pt x="286" y="1928"/>
                      <a:pt x="1" y="3359"/>
                      <a:pt x="517" y="4605"/>
                    </a:cubicBezTo>
                    <a:cubicBezTo>
                      <a:pt x="1029" y="5848"/>
                      <a:pt x="2245" y="6659"/>
                      <a:pt x="3592" y="6659"/>
                    </a:cubicBezTo>
                    <a:cubicBezTo>
                      <a:pt x="5428" y="6655"/>
                      <a:pt x="6919" y="5168"/>
                      <a:pt x="6919" y="3329"/>
                    </a:cubicBezTo>
                    <a:cubicBezTo>
                      <a:pt x="6919" y="1982"/>
                      <a:pt x="6108" y="769"/>
                      <a:pt x="4865" y="253"/>
                    </a:cubicBezTo>
                    <a:cubicBezTo>
                      <a:pt x="4453" y="83"/>
                      <a:pt x="4022" y="0"/>
                      <a:pt x="35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3192;p59"/>
              <p:cNvSpPr/>
              <p:nvPr/>
            </p:nvSpPr>
            <p:spPr>
              <a:xfrm>
                <a:off x="7687575" y="3133150"/>
                <a:ext cx="173050" cy="166525"/>
              </a:xfrm>
              <a:custGeom>
                <a:avLst/>
                <a:gdLst/>
                <a:ahLst/>
                <a:cxnLst/>
                <a:rect l="l" t="t" r="r" b="b"/>
                <a:pathLst>
                  <a:path w="6922" h="6661" extrusionOk="0">
                    <a:moveTo>
                      <a:pt x="3592" y="587"/>
                    </a:moveTo>
                    <a:cubicBezTo>
                      <a:pt x="5106" y="590"/>
                      <a:pt x="6332" y="1816"/>
                      <a:pt x="6336" y="3330"/>
                    </a:cubicBezTo>
                    <a:cubicBezTo>
                      <a:pt x="6336" y="4439"/>
                      <a:pt x="5666" y="5438"/>
                      <a:pt x="4640" y="5863"/>
                    </a:cubicBezTo>
                    <a:cubicBezTo>
                      <a:pt x="4301" y="6004"/>
                      <a:pt x="3944" y="6073"/>
                      <a:pt x="3590" y="6073"/>
                    </a:cubicBezTo>
                    <a:cubicBezTo>
                      <a:pt x="2877" y="6073"/>
                      <a:pt x="2176" y="5794"/>
                      <a:pt x="1652" y="5270"/>
                    </a:cubicBezTo>
                    <a:cubicBezTo>
                      <a:pt x="868" y="4483"/>
                      <a:pt x="634" y="3304"/>
                      <a:pt x="1056" y="2278"/>
                    </a:cubicBezTo>
                    <a:cubicBezTo>
                      <a:pt x="1481" y="1253"/>
                      <a:pt x="2483" y="587"/>
                      <a:pt x="3592" y="587"/>
                    </a:cubicBezTo>
                    <a:close/>
                    <a:moveTo>
                      <a:pt x="3591" y="1"/>
                    </a:moveTo>
                    <a:cubicBezTo>
                      <a:pt x="2725" y="1"/>
                      <a:pt x="1873" y="339"/>
                      <a:pt x="1237" y="975"/>
                    </a:cubicBezTo>
                    <a:cubicBezTo>
                      <a:pt x="285" y="1927"/>
                      <a:pt x="1" y="3361"/>
                      <a:pt x="516" y="4603"/>
                    </a:cubicBezTo>
                    <a:cubicBezTo>
                      <a:pt x="1032" y="5846"/>
                      <a:pt x="2245" y="6660"/>
                      <a:pt x="3592" y="6660"/>
                    </a:cubicBezTo>
                    <a:cubicBezTo>
                      <a:pt x="5431" y="6657"/>
                      <a:pt x="6919" y="5166"/>
                      <a:pt x="6922" y="3330"/>
                    </a:cubicBezTo>
                    <a:cubicBezTo>
                      <a:pt x="6922" y="1984"/>
                      <a:pt x="6111" y="771"/>
                      <a:pt x="4865" y="255"/>
                    </a:cubicBezTo>
                    <a:cubicBezTo>
                      <a:pt x="4453" y="84"/>
                      <a:pt x="4020" y="1"/>
                      <a:pt x="35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3193;p59"/>
              <p:cNvSpPr/>
              <p:nvPr/>
            </p:nvSpPr>
            <p:spPr>
              <a:xfrm>
                <a:off x="7903825" y="3133150"/>
                <a:ext cx="173050" cy="166525"/>
              </a:xfrm>
              <a:custGeom>
                <a:avLst/>
                <a:gdLst/>
                <a:ahLst/>
                <a:cxnLst/>
                <a:rect l="l" t="t" r="r" b="b"/>
                <a:pathLst>
                  <a:path w="6922" h="6661" extrusionOk="0">
                    <a:moveTo>
                      <a:pt x="3595" y="587"/>
                    </a:moveTo>
                    <a:cubicBezTo>
                      <a:pt x="5109" y="590"/>
                      <a:pt x="6336" y="1816"/>
                      <a:pt x="6336" y="3330"/>
                    </a:cubicBezTo>
                    <a:cubicBezTo>
                      <a:pt x="6336" y="4439"/>
                      <a:pt x="5669" y="5438"/>
                      <a:pt x="4644" y="5863"/>
                    </a:cubicBezTo>
                    <a:cubicBezTo>
                      <a:pt x="4304" y="6004"/>
                      <a:pt x="3947" y="6073"/>
                      <a:pt x="3593" y="6073"/>
                    </a:cubicBezTo>
                    <a:cubicBezTo>
                      <a:pt x="2880" y="6073"/>
                      <a:pt x="2178" y="5794"/>
                      <a:pt x="1652" y="5270"/>
                    </a:cubicBezTo>
                    <a:cubicBezTo>
                      <a:pt x="868" y="4483"/>
                      <a:pt x="634" y="3304"/>
                      <a:pt x="1059" y="2278"/>
                    </a:cubicBezTo>
                    <a:cubicBezTo>
                      <a:pt x="1485" y="1253"/>
                      <a:pt x="2483" y="587"/>
                      <a:pt x="3595" y="587"/>
                    </a:cubicBezTo>
                    <a:close/>
                    <a:moveTo>
                      <a:pt x="3593" y="1"/>
                    </a:moveTo>
                    <a:cubicBezTo>
                      <a:pt x="2727" y="1"/>
                      <a:pt x="1876" y="339"/>
                      <a:pt x="1240" y="975"/>
                    </a:cubicBezTo>
                    <a:cubicBezTo>
                      <a:pt x="285" y="1927"/>
                      <a:pt x="1" y="3361"/>
                      <a:pt x="516" y="4603"/>
                    </a:cubicBezTo>
                    <a:cubicBezTo>
                      <a:pt x="1032" y="5850"/>
                      <a:pt x="2248" y="6660"/>
                      <a:pt x="3595" y="6660"/>
                    </a:cubicBezTo>
                    <a:cubicBezTo>
                      <a:pt x="5431" y="6657"/>
                      <a:pt x="6922" y="5166"/>
                      <a:pt x="6922" y="3330"/>
                    </a:cubicBezTo>
                    <a:cubicBezTo>
                      <a:pt x="6922" y="1984"/>
                      <a:pt x="6111" y="768"/>
                      <a:pt x="4868" y="255"/>
                    </a:cubicBezTo>
                    <a:cubicBezTo>
                      <a:pt x="4455" y="84"/>
                      <a:pt x="4022" y="1"/>
                      <a:pt x="35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3194;p59"/>
              <p:cNvSpPr/>
              <p:nvPr/>
            </p:nvSpPr>
            <p:spPr>
              <a:xfrm>
                <a:off x="7687575" y="3336425"/>
                <a:ext cx="173050" cy="166425"/>
              </a:xfrm>
              <a:custGeom>
                <a:avLst/>
                <a:gdLst/>
                <a:ahLst/>
                <a:cxnLst/>
                <a:rect l="l" t="t" r="r" b="b"/>
                <a:pathLst>
                  <a:path w="6922" h="6657" extrusionOk="0">
                    <a:moveTo>
                      <a:pt x="3592" y="586"/>
                    </a:moveTo>
                    <a:cubicBezTo>
                      <a:pt x="5106" y="590"/>
                      <a:pt x="6332" y="1816"/>
                      <a:pt x="6336" y="3330"/>
                    </a:cubicBezTo>
                    <a:cubicBezTo>
                      <a:pt x="6336" y="4439"/>
                      <a:pt x="5666" y="5437"/>
                      <a:pt x="4640" y="5863"/>
                    </a:cubicBezTo>
                    <a:cubicBezTo>
                      <a:pt x="4301" y="6004"/>
                      <a:pt x="3944" y="6072"/>
                      <a:pt x="3591" y="6072"/>
                    </a:cubicBezTo>
                    <a:cubicBezTo>
                      <a:pt x="2877" y="6072"/>
                      <a:pt x="2176" y="5793"/>
                      <a:pt x="1652" y="5267"/>
                    </a:cubicBezTo>
                    <a:cubicBezTo>
                      <a:pt x="868" y="4483"/>
                      <a:pt x="634" y="3303"/>
                      <a:pt x="1056" y="2278"/>
                    </a:cubicBezTo>
                    <a:cubicBezTo>
                      <a:pt x="1481" y="1253"/>
                      <a:pt x="2483" y="586"/>
                      <a:pt x="3592" y="586"/>
                    </a:cubicBezTo>
                    <a:close/>
                    <a:moveTo>
                      <a:pt x="3591" y="1"/>
                    </a:moveTo>
                    <a:cubicBezTo>
                      <a:pt x="2725" y="1"/>
                      <a:pt x="1873" y="339"/>
                      <a:pt x="1237" y="975"/>
                    </a:cubicBezTo>
                    <a:cubicBezTo>
                      <a:pt x="285" y="1926"/>
                      <a:pt x="1" y="3360"/>
                      <a:pt x="516" y="4603"/>
                    </a:cubicBezTo>
                    <a:cubicBezTo>
                      <a:pt x="1032" y="5846"/>
                      <a:pt x="2245" y="6657"/>
                      <a:pt x="3592" y="6657"/>
                    </a:cubicBezTo>
                    <a:cubicBezTo>
                      <a:pt x="5431" y="6657"/>
                      <a:pt x="6919" y="5166"/>
                      <a:pt x="6922" y="3330"/>
                    </a:cubicBezTo>
                    <a:cubicBezTo>
                      <a:pt x="6922" y="1983"/>
                      <a:pt x="6111" y="767"/>
                      <a:pt x="4865" y="255"/>
                    </a:cubicBezTo>
                    <a:cubicBezTo>
                      <a:pt x="4453" y="84"/>
                      <a:pt x="4020" y="1"/>
                      <a:pt x="35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3195;p59"/>
              <p:cNvSpPr/>
              <p:nvPr/>
            </p:nvSpPr>
            <p:spPr>
              <a:xfrm>
                <a:off x="7903825" y="3336425"/>
                <a:ext cx="173050" cy="166425"/>
              </a:xfrm>
              <a:custGeom>
                <a:avLst/>
                <a:gdLst/>
                <a:ahLst/>
                <a:cxnLst/>
                <a:rect l="l" t="t" r="r" b="b"/>
                <a:pathLst>
                  <a:path w="6922" h="6657" extrusionOk="0">
                    <a:moveTo>
                      <a:pt x="3595" y="586"/>
                    </a:moveTo>
                    <a:cubicBezTo>
                      <a:pt x="5106" y="590"/>
                      <a:pt x="6336" y="1816"/>
                      <a:pt x="6336" y="3330"/>
                    </a:cubicBezTo>
                    <a:cubicBezTo>
                      <a:pt x="6336" y="4439"/>
                      <a:pt x="5669" y="5437"/>
                      <a:pt x="4644" y="5863"/>
                    </a:cubicBezTo>
                    <a:cubicBezTo>
                      <a:pt x="4304" y="6004"/>
                      <a:pt x="3948" y="6072"/>
                      <a:pt x="3594" y="6072"/>
                    </a:cubicBezTo>
                    <a:cubicBezTo>
                      <a:pt x="2880" y="6072"/>
                      <a:pt x="2179" y="5793"/>
                      <a:pt x="1652" y="5267"/>
                    </a:cubicBezTo>
                    <a:cubicBezTo>
                      <a:pt x="868" y="4483"/>
                      <a:pt x="634" y="3303"/>
                      <a:pt x="1059" y="2278"/>
                    </a:cubicBezTo>
                    <a:cubicBezTo>
                      <a:pt x="1485" y="1253"/>
                      <a:pt x="2483" y="586"/>
                      <a:pt x="3595" y="586"/>
                    </a:cubicBezTo>
                    <a:close/>
                    <a:moveTo>
                      <a:pt x="3593" y="1"/>
                    </a:moveTo>
                    <a:cubicBezTo>
                      <a:pt x="2727" y="1"/>
                      <a:pt x="1876" y="339"/>
                      <a:pt x="1240" y="975"/>
                    </a:cubicBezTo>
                    <a:cubicBezTo>
                      <a:pt x="285" y="1926"/>
                      <a:pt x="1" y="3360"/>
                      <a:pt x="516" y="4603"/>
                    </a:cubicBezTo>
                    <a:cubicBezTo>
                      <a:pt x="1032" y="5846"/>
                      <a:pt x="2248" y="6657"/>
                      <a:pt x="3595" y="6657"/>
                    </a:cubicBezTo>
                    <a:cubicBezTo>
                      <a:pt x="5431" y="6657"/>
                      <a:pt x="6922" y="5166"/>
                      <a:pt x="6922" y="3330"/>
                    </a:cubicBezTo>
                    <a:cubicBezTo>
                      <a:pt x="6922" y="1983"/>
                      <a:pt x="6111" y="767"/>
                      <a:pt x="4868" y="255"/>
                    </a:cubicBezTo>
                    <a:cubicBezTo>
                      <a:pt x="4455" y="84"/>
                      <a:pt x="4022" y="1"/>
                      <a:pt x="35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3196;p59"/>
              <p:cNvSpPr/>
              <p:nvPr/>
            </p:nvSpPr>
            <p:spPr>
              <a:xfrm>
                <a:off x="7713275" y="2949150"/>
                <a:ext cx="128100" cy="128075"/>
              </a:xfrm>
              <a:custGeom>
                <a:avLst/>
                <a:gdLst/>
                <a:ahLst/>
                <a:cxnLst/>
                <a:rect l="l" t="t" r="r" b="b"/>
                <a:pathLst>
                  <a:path w="5124" h="5123" extrusionOk="0">
                    <a:moveTo>
                      <a:pt x="3917" y="828"/>
                    </a:moveTo>
                    <a:lnTo>
                      <a:pt x="4296" y="1203"/>
                    </a:lnTo>
                    <a:lnTo>
                      <a:pt x="1207" y="4292"/>
                    </a:lnTo>
                    <a:lnTo>
                      <a:pt x="828" y="3916"/>
                    </a:lnTo>
                    <a:lnTo>
                      <a:pt x="3917" y="828"/>
                    </a:lnTo>
                    <a:close/>
                    <a:moveTo>
                      <a:pt x="3921" y="0"/>
                    </a:moveTo>
                    <a:lnTo>
                      <a:pt x="1" y="3916"/>
                    </a:lnTo>
                    <a:lnTo>
                      <a:pt x="1207" y="5122"/>
                    </a:lnTo>
                    <a:lnTo>
                      <a:pt x="5123" y="1203"/>
                    </a:lnTo>
                    <a:lnTo>
                      <a:pt x="392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3197;p59"/>
              <p:cNvSpPr/>
              <p:nvPr/>
            </p:nvSpPr>
            <p:spPr>
              <a:xfrm>
                <a:off x="7929625" y="2949150"/>
                <a:ext cx="128075" cy="128075"/>
              </a:xfrm>
              <a:custGeom>
                <a:avLst/>
                <a:gdLst/>
                <a:ahLst/>
                <a:cxnLst/>
                <a:rect l="l" t="t" r="r" b="b"/>
                <a:pathLst>
                  <a:path w="5123" h="5123" extrusionOk="0">
                    <a:moveTo>
                      <a:pt x="3920" y="831"/>
                    </a:moveTo>
                    <a:lnTo>
                      <a:pt x="4295" y="1206"/>
                    </a:lnTo>
                    <a:lnTo>
                      <a:pt x="1206" y="4292"/>
                    </a:lnTo>
                    <a:lnTo>
                      <a:pt x="828" y="3916"/>
                    </a:lnTo>
                    <a:lnTo>
                      <a:pt x="3920" y="831"/>
                    </a:lnTo>
                    <a:close/>
                    <a:moveTo>
                      <a:pt x="3920" y="0"/>
                    </a:moveTo>
                    <a:lnTo>
                      <a:pt x="0" y="3916"/>
                    </a:lnTo>
                    <a:lnTo>
                      <a:pt x="1206" y="5122"/>
                    </a:lnTo>
                    <a:lnTo>
                      <a:pt x="5123" y="1203"/>
                    </a:lnTo>
                    <a:lnTo>
                      <a:pt x="392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3198;p59"/>
              <p:cNvSpPr/>
              <p:nvPr/>
            </p:nvSpPr>
            <p:spPr>
              <a:xfrm>
                <a:off x="7713275" y="3152400"/>
                <a:ext cx="128100" cy="128000"/>
              </a:xfrm>
              <a:custGeom>
                <a:avLst/>
                <a:gdLst/>
                <a:ahLst/>
                <a:cxnLst/>
                <a:rect l="l" t="t" r="r" b="b"/>
                <a:pathLst>
                  <a:path w="5124" h="5120" extrusionOk="0">
                    <a:moveTo>
                      <a:pt x="3917" y="828"/>
                    </a:moveTo>
                    <a:lnTo>
                      <a:pt x="4296" y="1204"/>
                    </a:lnTo>
                    <a:lnTo>
                      <a:pt x="1207" y="4292"/>
                    </a:lnTo>
                    <a:lnTo>
                      <a:pt x="828" y="3917"/>
                    </a:lnTo>
                    <a:lnTo>
                      <a:pt x="3917" y="828"/>
                    </a:lnTo>
                    <a:close/>
                    <a:moveTo>
                      <a:pt x="3921" y="1"/>
                    </a:moveTo>
                    <a:lnTo>
                      <a:pt x="1" y="3917"/>
                    </a:lnTo>
                    <a:lnTo>
                      <a:pt x="1207" y="5120"/>
                    </a:lnTo>
                    <a:lnTo>
                      <a:pt x="5123" y="1204"/>
                    </a:lnTo>
                    <a:lnTo>
                      <a:pt x="392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3199;p59"/>
              <p:cNvSpPr/>
              <p:nvPr/>
            </p:nvSpPr>
            <p:spPr>
              <a:xfrm>
                <a:off x="7929625" y="3152400"/>
                <a:ext cx="128075" cy="128000"/>
              </a:xfrm>
              <a:custGeom>
                <a:avLst/>
                <a:gdLst/>
                <a:ahLst/>
                <a:cxnLst/>
                <a:rect l="l" t="t" r="r" b="b"/>
                <a:pathLst>
                  <a:path w="5123" h="5120" extrusionOk="0">
                    <a:moveTo>
                      <a:pt x="3917" y="825"/>
                    </a:moveTo>
                    <a:lnTo>
                      <a:pt x="4295" y="1204"/>
                    </a:lnTo>
                    <a:lnTo>
                      <a:pt x="1206" y="4292"/>
                    </a:lnTo>
                    <a:lnTo>
                      <a:pt x="831" y="3917"/>
                    </a:lnTo>
                    <a:lnTo>
                      <a:pt x="3917" y="825"/>
                    </a:lnTo>
                    <a:close/>
                    <a:moveTo>
                      <a:pt x="3917" y="1"/>
                    </a:moveTo>
                    <a:lnTo>
                      <a:pt x="0" y="3917"/>
                    </a:lnTo>
                    <a:lnTo>
                      <a:pt x="1206" y="5120"/>
                    </a:lnTo>
                    <a:lnTo>
                      <a:pt x="5123" y="1204"/>
                    </a:lnTo>
                    <a:lnTo>
                      <a:pt x="391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3200;p59"/>
              <p:cNvSpPr/>
              <p:nvPr/>
            </p:nvSpPr>
            <p:spPr>
              <a:xfrm>
                <a:off x="7713275" y="3355600"/>
                <a:ext cx="128100" cy="128075"/>
              </a:xfrm>
              <a:custGeom>
                <a:avLst/>
                <a:gdLst/>
                <a:ahLst/>
                <a:cxnLst/>
                <a:rect l="l" t="t" r="r" b="b"/>
                <a:pathLst>
                  <a:path w="5124" h="5123" extrusionOk="0">
                    <a:moveTo>
                      <a:pt x="3917" y="828"/>
                    </a:moveTo>
                    <a:lnTo>
                      <a:pt x="4296" y="1206"/>
                    </a:lnTo>
                    <a:lnTo>
                      <a:pt x="1207" y="4295"/>
                    </a:lnTo>
                    <a:lnTo>
                      <a:pt x="828" y="3920"/>
                    </a:lnTo>
                    <a:lnTo>
                      <a:pt x="3917" y="828"/>
                    </a:lnTo>
                    <a:close/>
                    <a:moveTo>
                      <a:pt x="3921" y="0"/>
                    </a:moveTo>
                    <a:lnTo>
                      <a:pt x="1" y="3920"/>
                    </a:lnTo>
                    <a:lnTo>
                      <a:pt x="1207" y="5123"/>
                    </a:lnTo>
                    <a:lnTo>
                      <a:pt x="5123" y="1206"/>
                    </a:lnTo>
                    <a:lnTo>
                      <a:pt x="392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3201;p59"/>
              <p:cNvSpPr/>
              <p:nvPr/>
            </p:nvSpPr>
            <p:spPr>
              <a:xfrm>
                <a:off x="7929625" y="3355600"/>
                <a:ext cx="128075" cy="128075"/>
              </a:xfrm>
              <a:custGeom>
                <a:avLst/>
                <a:gdLst/>
                <a:ahLst/>
                <a:cxnLst/>
                <a:rect l="l" t="t" r="r" b="b"/>
                <a:pathLst>
                  <a:path w="5123" h="5123" extrusionOk="0">
                    <a:moveTo>
                      <a:pt x="3917" y="828"/>
                    </a:moveTo>
                    <a:lnTo>
                      <a:pt x="4295" y="1206"/>
                    </a:lnTo>
                    <a:lnTo>
                      <a:pt x="1206" y="4295"/>
                    </a:lnTo>
                    <a:lnTo>
                      <a:pt x="828" y="3920"/>
                    </a:lnTo>
                    <a:lnTo>
                      <a:pt x="3917" y="828"/>
                    </a:lnTo>
                    <a:close/>
                    <a:moveTo>
                      <a:pt x="3920" y="0"/>
                    </a:moveTo>
                    <a:lnTo>
                      <a:pt x="0" y="3920"/>
                    </a:lnTo>
                    <a:lnTo>
                      <a:pt x="1206" y="5123"/>
                    </a:lnTo>
                    <a:lnTo>
                      <a:pt x="5123" y="1206"/>
                    </a:lnTo>
                    <a:lnTo>
                      <a:pt x="392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4" name="Google Shape;2721;p57"/>
          <p:cNvGrpSpPr/>
          <p:nvPr/>
        </p:nvGrpSpPr>
        <p:grpSpPr>
          <a:xfrm rot="20159744">
            <a:off x="1057556" y="3975732"/>
            <a:ext cx="978300" cy="864300"/>
            <a:chOff x="719025" y="2641475"/>
            <a:chExt cx="978300" cy="864300"/>
          </a:xfrm>
        </p:grpSpPr>
        <p:sp>
          <p:nvSpPr>
            <p:cNvPr id="115" name="Google Shape;2722;p57"/>
            <p:cNvSpPr/>
            <p:nvPr/>
          </p:nvSpPr>
          <p:spPr>
            <a:xfrm>
              <a:off x="719025" y="2641475"/>
              <a:ext cx="978300" cy="864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723;p57"/>
            <p:cNvSpPr/>
            <p:nvPr/>
          </p:nvSpPr>
          <p:spPr>
            <a:xfrm>
              <a:off x="857116" y="2758813"/>
              <a:ext cx="706164" cy="629624"/>
            </a:xfrm>
            <a:custGeom>
              <a:avLst/>
              <a:gdLst/>
              <a:ahLst/>
              <a:cxnLst/>
              <a:rect l="l" t="t" r="r" b="b"/>
              <a:pathLst>
                <a:path w="26774" h="23872" extrusionOk="0">
                  <a:moveTo>
                    <a:pt x="19927" y="3159"/>
                  </a:moveTo>
                  <a:cubicBezTo>
                    <a:pt x="20748" y="3216"/>
                    <a:pt x="21399" y="3866"/>
                    <a:pt x="21456" y="4688"/>
                  </a:cubicBezTo>
                  <a:cubicBezTo>
                    <a:pt x="21456" y="4916"/>
                    <a:pt x="21376" y="5144"/>
                    <a:pt x="21216" y="5304"/>
                  </a:cubicBezTo>
                  <a:cubicBezTo>
                    <a:pt x="21054" y="5466"/>
                    <a:pt x="20834" y="5543"/>
                    <a:pt x="20596" y="5543"/>
                  </a:cubicBezTo>
                  <a:cubicBezTo>
                    <a:pt x="20246" y="5543"/>
                    <a:pt x="19855" y="5377"/>
                    <a:pt x="19550" y="5064"/>
                  </a:cubicBezTo>
                  <a:cubicBezTo>
                    <a:pt x="19253" y="4790"/>
                    <a:pt x="19082" y="4414"/>
                    <a:pt x="19071" y="4014"/>
                  </a:cubicBezTo>
                  <a:cubicBezTo>
                    <a:pt x="19071" y="3786"/>
                    <a:pt x="19151" y="3558"/>
                    <a:pt x="19310" y="3398"/>
                  </a:cubicBezTo>
                  <a:cubicBezTo>
                    <a:pt x="19482" y="3238"/>
                    <a:pt x="19698" y="3159"/>
                    <a:pt x="19927" y="3159"/>
                  </a:cubicBezTo>
                  <a:close/>
                  <a:moveTo>
                    <a:pt x="19920" y="2719"/>
                  </a:moveTo>
                  <a:cubicBezTo>
                    <a:pt x="19572" y="2719"/>
                    <a:pt x="19245" y="2835"/>
                    <a:pt x="19002" y="3079"/>
                  </a:cubicBezTo>
                  <a:cubicBezTo>
                    <a:pt x="18763" y="3330"/>
                    <a:pt x="18626" y="3661"/>
                    <a:pt x="18637" y="4014"/>
                  </a:cubicBezTo>
                  <a:cubicBezTo>
                    <a:pt x="18683" y="5076"/>
                    <a:pt x="19527" y="5932"/>
                    <a:pt x="20600" y="5977"/>
                  </a:cubicBezTo>
                  <a:cubicBezTo>
                    <a:pt x="20620" y="5978"/>
                    <a:pt x="20639" y="5979"/>
                    <a:pt x="20659" y="5979"/>
                  </a:cubicBezTo>
                  <a:cubicBezTo>
                    <a:pt x="21351" y="5979"/>
                    <a:pt x="21912" y="5398"/>
                    <a:pt x="21889" y="4699"/>
                  </a:cubicBezTo>
                  <a:cubicBezTo>
                    <a:pt x="21878" y="4174"/>
                    <a:pt x="21661" y="3683"/>
                    <a:pt x="21296" y="3330"/>
                  </a:cubicBezTo>
                  <a:cubicBezTo>
                    <a:pt x="20897" y="2930"/>
                    <a:pt x="20388" y="2719"/>
                    <a:pt x="19920" y="2719"/>
                  </a:cubicBezTo>
                  <a:close/>
                  <a:moveTo>
                    <a:pt x="22335" y="7838"/>
                  </a:moveTo>
                  <a:cubicBezTo>
                    <a:pt x="22494" y="7838"/>
                    <a:pt x="22643" y="7860"/>
                    <a:pt x="22791" y="7906"/>
                  </a:cubicBezTo>
                  <a:cubicBezTo>
                    <a:pt x="23145" y="7986"/>
                    <a:pt x="23453" y="8214"/>
                    <a:pt x="23647" y="8522"/>
                  </a:cubicBezTo>
                  <a:cubicBezTo>
                    <a:pt x="23727" y="8671"/>
                    <a:pt x="23750" y="8853"/>
                    <a:pt x="23693" y="9024"/>
                  </a:cubicBezTo>
                  <a:cubicBezTo>
                    <a:pt x="23580" y="9362"/>
                    <a:pt x="23165" y="9568"/>
                    <a:pt x="22692" y="9568"/>
                  </a:cubicBezTo>
                  <a:cubicBezTo>
                    <a:pt x="22542" y="9568"/>
                    <a:pt x="22386" y="9548"/>
                    <a:pt x="22232" y="9504"/>
                  </a:cubicBezTo>
                  <a:cubicBezTo>
                    <a:pt x="21867" y="9412"/>
                    <a:pt x="21570" y="9196"/>
                    <a:pt x="21376" y="8887"/>
                  </a:cubicBezTo>
                  <a:cubicBezTo>
                    <a:pt x="21285" y="8728"/>
                    <a:pt x="21273" y="8545"/>
                    <a:pt x="21319" y="8374"/>
                  </a:cubicBezTo>
                  <a:cubicBezTo>
                    <a:pt x="21433" y="8043"/>
                    <a:pt x="21855" y="7838"/>
                    <a:pt x="22335" y="7838"/>
                  </a:cubicBezTo>
                  <a:close/>
                  <a:moveTo>
                    <a:pt x="16415" y="7448"/>
                  </a:moveTo>
                  <a:cubicBezTo>
                    <a:pt x="16631" y="7448"/>
                    <a:pt x="16844" y="7494"/>
                    <a:pt x="17039" y="7586"/>
                  </a:cubicBezTo>
                  <a:cubicBezTo>
                    <a:pt x="17176" y="7643"/>
                    <a:pt x="17290" y="7769"/>
                    <a:pt x="17336" y="7906"/>
                  </a:cubicBezTo>
                  <a:cubicBezTo>
                    <a:pt x="17473" y="8351"/>
                    <a:pt x="16902" y="9093"/>
                    <a:pt x="15841" y="9469"/>
                  </a:cubicBezTo>
                  <a:cubicBezTo>
                    <a:pt x="15478" y="9599"/>
                    <a:pt x="15118" y="9662"/>
                    <a:pt x="14801" y="9662"/>
                  </a:cubicBezTo>
                  <a:cubicBezTo>
                    <a:pt x="14530" y="9662"/>
                    <a:pt x="14290" y="9616"/>
                    <a:pt x="14106" y="9526"/>
                  </a:cubicBezTo>
                  <a:cubicBezTo>
                    <a:pt x="13958" y="9458"/>
                    <a:pt x="13855" y="9344"/>
                    <a:pt x="13798" y="9196"/>
                  </a:cubicBezTo>
                  <a:cubicBezTo>
                    <a:pt x="13661" y="8750"/>
                    <a:pt x="14243" y="8020"/>
                    <a:pt x="15305" y="7643"/>
                  </a:cubicBezTo>
                  <a:cubicBezTo>
                    <a:pt x="15636" y="7518"/>
                    <a:pt x="15989" y="7449"/>
                    <a:pt x="16343" y="7449"/>
                  </a:cubicBezTo>
                  <a:cubicBezTo>
                    <a:pt x="16367" y="7448"/>
                    <a:pt x="16391" y="7448"/>
                    <a:pt x="16415" y="7448"/>
                  </a:cubicBezTo>
                  <a:close/>
                  <a:moveTo>
                    <a:pt x="22317" y="7389"/>
                  </a:moveTo>
                  <a:cubicBezTo>
                    <a:pt x="21652" y="7389"/>
                    <a:pt x="21085" y="7707"/>
                    <a:pt x="20908" y="8237"/>
                  </a:cubicBezTo>
                  <a:cubicBezTo>
                    <a:pt x="20817" y="8511"/>
                    <a:pt x="20840" y="8830"/>
                    <a:pt x="20988" y="9093"/>
                  </a:cubicBezTo>
                  <a:cubicBezTo>
                    <a:pt x="21228" y="9504"/>
                    <a:pt x="21638" y="9812"/>
                    <a:pt x="22106" y="9926"/>
                  </a:cubicBezTo>
                  <a:cubicBezTo>
                    <a:pt x="22300" y="9983"/>
                    <a:pt x="22494" y="10006"/>
                    <a:pt x="22688" y="10006"/>
                  </a:cubicBezTo>
                  <a:lnTo>
                    <a:pt x="22700" y="10006"/>
                  </a:lnTo>
                  <a:cubicBezTo>
                    <a:pt x="23362" y="10006"/>
                    <a:pt x="23944" y="9686"/>
                    <a:pt x="24115" y="9161"/>
                  </a:cubicBezTo>
                  <a:cubicBezTo>
                    <a:pt x="24206" y="8876"/>
                    <a:pt x="24172" y="8568"/>
                    <a:pt x="24035" y="8305"/>
                  </a:cubicBezTo>
                  <a:cubicBezTo>
                    <a:pt x="23784" y="7895"/>
                    <a:pt x="23384" y="7586"/>
                    <a:pt x="22917" y="7472"/>
                  </a:cubicBezTo>
                  <a:cubicBezTo>
                    <a:pt x="22713" y="7416"/>
                    <a:pt x="22511" y="7389"/>
                    <a:pt x="22317" y="7389"/>
                  </a:cubicBezTo>
                  <a:close/>
                  <a:moveTo>
                    <a:pt x="16320" y="7004"/>
                  </a:moveTo>
                  <a:cubicBezTo>
                    <a:pt x="15957" y="7004"/>
                    <a:pt x="15558" y="7076"/>
                    <a:pt x="15156" y="7221"/>
                  </a:cubicBezTo>
                  <a:cubicBezTo>
                    <a:pt x="13935" y="7666"/>
                    <a:pt x="13148" y="8579"/>
                    <a:pt x="13376" y="9321"/>
                  </a:cubicBezTo>
                  <a:cubicBezTo>
                    <a:pt x="13467" y="9584"/>
                    <a:pt x="13650" y="9800"/>
                    <a:pt x="13901" y="9915"/>
                  </a:cubicBezTo>
                  <a:cubicBezTo>
                    <a:pt x="14186" y="10051"/>
                    <a:pt x="14494" y="10109"/>
                    <a:pt x="14803" y="10109"/>
                  </a:cubicBezTo>
                  <a:lnTo>
                    <a:pt x="14814" y="10097"/>
                  </a:lnTo>
                  <a:cubicBezTo>
                    <a:pt x="15213" y="10097"/>
                    <a:pt x="15601" y="10017"/>
                    <a:pt x="15989" y="9880"/>
                  </a:cubicBezTo>
                  <a:cubicBezTo>
                    <a:pt x="17210" y="9447"/>
                    <a:pt x="17987" y="8522"/>
                    <a:pt x="17758" y="7780"/>
                  </a:cubicBezTo>
                  <a:cubicBezTo>
                    <a:pt x="17678" y="7518"/>
                    <a:pt x="17484" y="7313"/>
                    <a:pt x="17233" y="7198"/>
                  </a:cubicBezTo>
                  <a:cubicBezTo>
                    <a:pt x="16982" y="7070"/>
                    <a:pt x="16668" y="7004"/>
                    <a:pt x="16320" y="7004"/>
                  </a:cubicBezTo>
                  <a:close/>
                  <a:moveTo>
                    <a:pt x="5581" y="9845"/>
                  </a:moveTo>
                  <a:cubicBezTo>
                    <a:pt x="5593" y="9845"/>
                    <a:pt x="5604" y="9845"/>
                    <a:pt x="5616" y="9846"/>
                  </a:cubicBezTo>
                  <a:lnTo>
                    <a:pt x="5627" y="9846"/>
                  </a:lnTo>
                  <a:cubicBezTo>
                    <a:pt x="5833" y="9857"/>
                    <a:pt x="6038" y="9915"/>
                    <a:pt x="6221" y="10029"/>
                  </a:cubicBezTo>
                  <a:cubicBezTo>
                    <a:pt x="6437" y="10154"/>
                    <a:pt x="6597" y="10337"/>
                    <a:pt x="6700" y="10554"/>
                  </a:cubicBezTo>
                  <a:cubicBezTo>
                    <a:pt x="6882" y="10885"/>
                    <a:pt x="6643" y="11284"/>
                    <a:pt x="6278" y="11284"/>
                  </a:cubicBezTo>
                  <a:cubicBezTo>
                    <a:pt x="6257" y="11285"/>
                    <a:pt x="6236" y="11285"/>
                    <a:pt x="6215" y="11285"/>
                  </a:cubicBezTo>
                  <a:cubicBezTo>
                    <a:pt x="5987" y="11285"/>
                    <a:pt x="5770" y="11228"/>
                    <a:pt x="5581" y="11113"/>
                  </a:cubicBezTo>
                  <a:cubicBezTo>
                    <a:pt x="5365" y="10987"/>
                    <a:pt x="5205" y="10805"/>
                    <a:pt x="5102" y="10576"/>
                  </a:cubicBezTo>
                  <a:cubicBezTo>
                    <a:pt x="5022" y="10428"/>
                    <a:pt x="5022" y="10245"/>
                    <a:pt x="5102" y="10086"/>
                  </a:cubicBezTo>
                  <a:cubicBezTo>
                    <a:pt x="5210" y="9935"/>
                    <a:pt x="5389" y="9845"/>
                    <a:pt x="5581" y="9845"/>
                  </a:cubicBezTo>
                  <a:close/>
                  <a:moveTo>
                    <a:pt x="5624" y="9412"/>
                  </a:moveTo>
                  <a:cubicBezTo>
                    <a:pt x="5244" y="9412"/>
                    <a:pt x="4905" y="9565"/>
                    <a:pt x="4726" y="9857"/>
                  </a:cubicBezTo>
                  <a:cubicBezTo>
                    <a:pt x="4566" y="10131"/>
                    <a:pt x="4554" y="10462"/>
                    <a:pt x="4691" y="10748"/>
                  </a:cubicBezTo>
                  <a:cubicBezTo>
                    <a:pt x="4828" y="11056"/>
                    <a:pt x="5056" y="11318"/>
                    <a:pt x="5353" y="11489"/>
                  </a:cubicBezTo>
                  <a:cubicBezTo>
                    <a:pt x="5604" y="11638"/>
                    <a:pt x="5890" y="11729"/>
                    <a:pt x="6186" y="11729"/>
                  </a:cubicBezTo>
                  <a:cubicBezTo>
                    <a:pt x="6232" y="11729"/>
                    <a:pt x="6266" y="11729"/>
                    <a:pt x="6312" y="11718"/>
                  </a:cubicBezTo>
                  <a:cubicBezTo>
                    <a:pt x="6985" y="11706"/>
                    <a:pt x="7419" y="10987"/>
                    <a:pt x="7111" y="10382"/>
                  </a:cubicBezTo>
                  <a:cubicBezTo>
                    <a:pt x="6974" y="10074"/>
                    <a:pt x="6746" y="9823"/>
                    <a:pt x="6460" y="9652"/>
                  </a:cubicBezTo>
                  <a:cubicBezTo>
                    <a:pt x="6189" y="9490"/>
                    <a:pt x="5896" y="9412"/>
                    <a:pt x="5624" y="9412"/>
                  </a:cubicBezTo>
                  <a:close/>
                  <a:moveTo>
                    <a:pt x="17780" y="447"/>
                  </a:moveTo>
                  <a:cubicBezTo>
                    <a:pt x="17819" y="447"/>
                    <a:pt x="17857" y="450"/>
                    <a:pt x="17895" y="454"/>
                  </a:cubicBezTo>
                  <a:cubicBezTo>
                    <a:pt x="20372" y="705"/>
                    <a:pt x="26306" y="8305"/>
                    <a:pt x="26146" y="11010"/>
                  </a:cubicBezTo>
                  <a:cubicBezTo>
                    <a:pt x="26101" y="11740"/>
                    <a:pt x="25918" y="12231"/>
                    <a:pt x="25576" y="12505"/>
                  </a:cubicBezTo>
                  <a:cubicBezTo>
                    <a:pt x="25284" y="12734"/>
                    <a:pt x="24874" y="12818"/>
                    <a:pt x="24370" y="12818"/>
                  </a:cubicBezTo>
                  <a:cubicBezTo>
                    <a:pt x="23769" y="12818"/>
                    <a:pt x="23034" y="12699"/>
                    <a:pt x="22209" y="12562"/>
                  </a:cubicBezTo>
                  <a:cubicBezTo>
                    <a:pt x="21125" y="12391"/>
                    <a:pt x="19904" y="12186"/>
                    <a:pt x="18580" y="12186"/>
                  </a:cubicBezTo>
                  <a:cubicBezTo>
                    <a:pt x="17245" y="12186"/>
                    <a:pt x="16001" y="12391"/>
                    <a:pt x="14894" y="12562"/>
                  </a:cubicBezTo>
                  <a:cubicBezTo>
                    <a:pt x="14050" y="12699"/>
                    <a:pt x="13300" y="12818"/>
                    <a:pt x="12702" y="12818"/>
                  </a:cubicBezTo>
                  <a:cubicBezTo>
                    <a:pt x="12200" y="12818"/>
                    <a:pt x="11805" y="12734"/>
                    <a:pt x="11550" y="12505"/>
                  </a:cubicBezTo>
                  <a:cubicBezTo>
                    <a:pt x="11253" y="12231"/>
                    <a:pt x="11128" y="11752"/>
                    <a:pt x="11173" y="11044"/>
                  </a:cubicBezTo>
                  <a:cubicBezTo>
                    <a:pt x="11276" y="9435"/>
                    <a:pt x="12497" y="8157"/>
                    <a:pt x="13775" y="6799"/>
                  </a:cubicBezTo>
                  <a:cubicBezTo>
                    <a:pt x="15179" y="5304"/>
                    <a:pt x="16777" y="3626"/>
                    <a:pt x="17119" y="1241"/>
                  </a:cubicBezTo>
                  <a:lnTo>
                    <a:pt x="17119" y="1241"/>
                  </a:lnTo>
                  <a:lnTo>
                    <a:pt x="17108" y="1253"/>
                  </a:lnTo>
                  <a:cubicBezTo>
                    <a:pt x="17208" y="582"/>
                    <a:pt x="17501" y="447"/>
                    <a:pt x="17780" y="447"/>
                  </a:cubicBezTo>
                  <a:close/>
                  <a:moveTo>
                    <a:pt x="8343" y="12676"/>
                  </a:moveTo>
                  <a:cubicBezTo>
                    <a:pt x="8788" y="12699"/>
                    <a:pt x="9165" y="12962"/>
                    <a:pt x="9142" y="13247"/>
                  </a:cubicBezTo>
                  <a:cubicBezTo>
                    <a:pt x="9131" y="13519"/>
                    <a:pt x="8767" y="13739"/>
                    <a:pt x="8348" y="13739"/>
                  </a:cubicBezTo>
                  <a:cubicBezTo>
                    <a:pt x="8327" y="13739"/>
                    <a:pt x="8307" y="13739"/>
                    <a:pt x="8286" y="13738"/>
                  </a:cubicBezTo>
                  <a:cubicBezTo>
                    <a:pt x="7841" y="13703"/>
                    <a:pt x="7476" y="13429"/>
                    <a:pt x="7487" y="13167"/>
                  </a:cubicBezTo>
                  <a:cubicBezTo>
                    <a:pt x="7499" y="12893"/>
                    <a:pt x="7864" y="12676"/>
                    <a:pt x="8275" y="12676"/>
                  </a:cubicBezTo>
                  <a:close/>
                  <a:moveTo>
                    <a:pt x="8256" y="12239"/>
                  </a:moveTo>
                  <a:cubicBezTo>
                    <a:pt x="7599" y="12239"/>
                    <a:pt x="7075" y="12625"/>
                    <a:pt x="7054" y="13144"/>
                  </a:cubicBezTo>
                  <a:cubicBezTo>
                    <a:pt x="7019" y="13681"/>
                    <a:pt x="7556" y="14137"/>
                    <a:pt x="8263" y="14171"/>
                  </a:cubicBezTo>
                  <a:lnTo>
                    <a:pt x="8366" y="14171"/>
                  </a:lnTo>
                  <a:cubicBezTo>
                    <a:pt x="9028" y="14171"/>
                    <a:pt x="9553" y="13783"/>
                    <a:pt x="9587" y="13281"/>
                  </a:cubicBezTo>
                  <a:cubicBezTo>
                    <a:pt x="9610" y="12733"/>
                    <a:pt x="9074" y="12277"/>
                    <a:pt x="8366" y="12243"/>
                  </a:cubicBezTo>
                  <a:cubicBezTo>
                    <a:pt x="8329" y="12240"/>
                    <a:pt x="8293" y="12239"/>
                    <a:pt x="8256" y="12239"/>
                  </a:cubicBezTo>
                  <a:close/>
                  <a:moveTo>
                    <a:pt x="4140" y="13311"/>
                  </a:moveTo>
                  <a:cubicBezTo>
                    <a:pt x="4286" y="13311"/>
                    <a:pt x="4420" y="13378"/>
                    <a:pt x="4520" y="13498"/>
                  </a:cubicBezTo>
                  <a:cubicBezTo>
                    <a:pt x="4680" y="13738"/>
                    <a:pt x="4429" y="14297"/>
                    <a:pt x="3813" y="14696"/>
                  </a:cubicBezTo>
                  <a:cubicBezTo>
                    <a:pt x="3474" y="14915"/>
                    <a:pt x="3136" y="15011"/>
                    <a:pt x="2873" y="15011"/>
                  </a:cubicBezTo>
                  <a:cubicBezTo>
                    <a:pt x="2657" y="15011"/>
                    <a:pt x="2492" y="14946"/>
                    <a:pt x="2420" y="14833"/>
                  </a:cubicBezTo>
                  <a:cubicBezTo>
                    <a:pt x="2261" y="14582"/>
                    <a:pt x="2512" y="14034"/>
                    <a:pt x="3139" y="13635"/>
                  </a:cubicBezTo>
                  <a:cubicBezTo>
                    <a:pt x="3402" y="13452"/>
                    <a:pt x="3710" y="13350"/>
                    <a:pt x="4018" y="13315"/>
                  </a:cubicBezTo>
                  <a:lnTo>
                    <a:pt x="4075" y="13315"/>
                  </a:lnTo>
                  <a:cubicBezTo>
                    <a:pt x="4097" y="13312"/>
                    <a:pt x="4118" y="13311"/>
                    <a:pt x="4140" y="13311"/>
                  </a:cubicBezTo>
                  <a:close/>
                  <a:moveTo>
                    <a:pt x="18557" y="13007"/>
                  </a:moveTo>
                  <a:cubicBezTo>
                    <a:pt x="19493" y="13019"/>
                    <a:pt x="20429" y="13098"/>
                    <a:pt x="21353" y="13258"/>
                  </a:cubicBezTo>
                  <a:cubicBezTo>
                    <a:pt x="21787" y="13783"/>
                    <a:pt x="22026" y="14399"/>
                    <a:pt x="21992" y="14890"/>
                  </a:cubicBezTo>
                  <a:cubicBezTo>
                    <a:pt x="21981" y="15016"/>
                    <a:pt x="21958" y="15164"/>
                    <a:pt x="21889" y="15210"/>
                  </a:cubicBezTo>
                  <a:cubicBezTo>
                    <a:pt x="21859" y="15228"/>
                    <a:pt x="21816" y="15237"/>
                    <a:pt x="21762" y="15237"/>
                  </a:cubicBezTo>
                  <a:cubicBezTo>
                    <a:pt x="21555" y="15237"/>
                    <a:pt x="21194" y="15113"/>
                    <a:pt x="20840" y="15004"/>
                  </a:cubicBezTo>
                  <a:cubicBezTo>
                    <a:pt x="20223" y="14787"/>
                    <a:pt x="19447" y="14525"/>
                    <a:pt x="18580" y="14525"/>
                  </a:cubicBezTo>
                  <a:cubicBezTo>
                    <a:pt x="17701" y="14525"/>
                    <a:pt x="16902" y="14787"/>
                    <a:pt x="16252" y="15004"/>
                  </a:cubicBezTo>
                  <a:cubicBezTo>
                    <a:pt x="15902" y="15112"/>
                    <a:pt x="15523" y="15241"/>
                    <a:pt x="15317" y="15241"/>
                  </a:cubicBezTo>
                  <a:cubicBezTo>
                    <a:pt x="15261" y="15241"/>
                    <a:pt x="15217" y="15232"/>
                    <a:pt x="15191" y="15210"/>
                  </a:cubicBezTo>
                  <a:cubicBezTo>
                    <a:pt x="15168" y="15198"/>
                    <a:pt x="15122" y="15153"/>
                    <a:pt x="15133" y="14924"/>
                  </a:cubicBezTo>
                  <a:cubicBezTo>
                    <a:pt x="15168" y="14399"/>
                    <a:pt x="15510" y="13760"/>
                    <a:pt x="16046" y="13213"/>
                  </a:cubicBezTo>
                  <a:cubicBezTo>
                    <a:pt x="16868" y="13087"/>
                    <a:pt x="17713" y="13019"/>
                    <a:pt x="18557" y="13007"/>
                  </a:cubicBezTo>
                  <a:close/>
                  <a:moveTo>
                    <a:pt x="4091" y="12879"/>
                  </a:moveTo>
                  <a:cubicBezTo>
                    <a:pt x="4064" y="12879"/>
                    <a:pt x="4035" y="12880"/>
                    <a:pt x="4007" y="12882"/>
                  </a:cubicBezTo>
                  <a:cubicBezTo>
                    <a:pt x="3607" y="12904"/>
                    <a:pt x="3219" y="13041"/>
                    <a:pt x="2888" y="13258"/>
                  </a:cubicBezTo>
                  <a:cubicBezTo>
                    <a:pt x="2089" y="13772"/>
                    <a:pt x="1713" y="14571"/>
                    <a:pt x="2044" y="15073"/>
                  </a:cubicBezTo>
                  <a:cubicBezTo>
                    <a:pt x="2203" y="15324"/>
                    <a:pt x="2500" y="15449"/>
                    <a:pt x="2854" y="15449"/>
                  </a:cubicBezTo>
                  <a:cubicBezTo>
                    <a:pt x="3276" y="15438"/>
                    <a:pt x="3687" y="15301"/>
                    <a:pt x="4041" y="15073"/>
                  </a:cubicBezTo>
                  <a:cubicBezTo>
                    <a:pt x="4840" y="14559"/>
                    <a:pt x="5205" y="13760"/>
                    <a:pt x="4885" y="13258"/>
                  </a:cubicBezTo>
                  <a:cubicBezTo>
                    <a:pt x="4726" y="13015"/>
                    <a:pt x="4450" y="12879"/>
                    <a:pt x="4091" y="12879"/>
                  </a:cubicBezTo>
                  <a:close/>
                  <a:moveTo>
                    <a:pt x="5313" y="8571"/>
                  </a:moveTo>
                  <a:cubicBezTo>
                    <a:pt x="5477" y="8571"/>
                    <a:pt x="5651" y="8593"/>
                    <a:pt x="5833" y="8636"/>
                  </a:cubicBezTo>
                  <a:cubicBezTo>
                    <a:pt x="8046" y="9138"/>
                    <a:pt x="10865" y="12551"/>
                    <a:pt x="11242" y="14251"/>
                  </a:cubicBezTo>
                  <a:cubicBezTo>
                    <a:pt x="11345" y="14742"/>
                    <a:pt x="11322" y="15073"/>
                    <a:pt x="11151" y="15301"/>
                  </a:cubicBezTo>
                  <a:cubicBezTo>
                    <a:pt x="10831" y="15723"/>
                    <a:pt x="9964" y="15769"/>
                    <a:pt x="8868" y="15837"/>
                  </a:cubicBezTo>
                  <a:cubicBezTo>
                    <a:pt x="7989" y="15860"/>
                    <a:pt x="7122" y="15963"/>
                    <a:pt x="6266" y="16134"/>
                  </a:cubicBezTo>
                  <a:cubicBezTo>
                    <a:pt x="5410" y="16340"/>
                    <a:pt x="4577" y="16613"/>
                    <a:pt x="3767" y="16956"/>
                  </a:cubicBezTo>
                  <a:cubicBezTo>
                    <a:pt x="3000" y="17266"/>
                    <a:pt x="2351" y="17524"/>
                    <a:pt x="1877" y="17524"/>
                  </a:cubicBezTo>
                  <a:cubicBezTo>
                    <a:pt x="1723" y="17524"/>
                    <a:pt x="1588" y="17497"/>
                    <a:pt x="1473" y="17435"/>
                  </a:cubicBezTo>
                  <a:cubicBezTo>
                    <a:pt x="1233" y="17298"/>
                    <a:pt x="1062" y="17001"/>
                    <a:pt x="960" y="16522"/>
                  </a:cubicBezTo>
                  <a:cubicBezTo>
                    <a:pt x="435" y="14183"/>
                    <a:pt x="2112" y="11626"/>
                    <a:pt x="4007" y="9218"/>
                  </a:cubicBezTo>
                  <a:cubicBezTo>
                    <a:pt x="4346" y="8792"/>
                    <a:pt x="4785" y="8571"/>
                    <a:pt x="5313" y="8571"/>
                  </a:cubicBezTo>
                  <a:close/>
                  <a:moveTo>
                    <a:pt x="8389" y="16568"/>
                  </a:moveTo>
                  <a:cubicBezTo>
                    <a:pt x="8765" y="16864"/>
                    <a:pt x="9039" y="17218"/>
                    <a:pt x="9119" y="17549"/>
                  </a:cubicBezTo>
                  <a:cubicBezTo>
                    <a:pt x="9142" y="17686"/>
                    <a:pt x="9119" y="17720"/>
                    <a:pt x="9119" y="17720"/>
                  </a:cubicBezTo>
                  <a:cubicBezTo>
                    <a:pt x="9097" y="17747"/>
                    <a:pt x="9024" y="17757"/>
                    <a:pt x="8927" y="17757"/>
                  </a:cubicBezTo>
                  <a:cubicBezTo>
                    <a:pt x="8777" y="17757"/>
                    <a:pt x="8571" y="17734"/>
                    <a:pt x="8412" y="17720"/>
                  </a:cubicBezTo>
                  <a:cubicBezTo>
                    <a:pt x="8151" y="17670"/>
                    <a:pt x="7889" y="17646"/>
                    <a:pt x="7628" y="17646"/>
                  </a:cubicBezTo>
                  <a:cubicBezTo>
                    <a:pt x="6757" y="17646"/>
                    <a:pt x="5902" y="17919"/>
                    <a:pt x="5182" y="18428"/>
                  </a:cubicBezTo>
                  <a:cubicBezTo>
                    <a:pt x="4971" y="18555"/>
                    <a:pt x="4672" y="18740"/>
                    <a:pt x="4556" y="18740"/>
                  </a:cubicBezTo>
                  <a:cubicBezTo>
                    <a:pt x="4547" y="18740"/>
                    <a:pt x="4538" y="18739"/>
                    <a:pt x="4532" y="18736"/>
                  </a:cubicBezTo>
                  <a:cubicBezTo>
                    <a:pt x="4532" y="18736"/>
                    <a:pt x="4497" y="18713"/>
                    <a:pt x="4474" y="18588"/>
                  </a:cubicBezTo>
                  <a:cubicBezTo>
                    <a:pt x="4395" y="18234"/>
                    <a:pt x="4497" y="17777"/>
                    <a:pt x="4748" y="17344"/>
                  </a:cubicBezTo>
                  <a:cubicBezTo>
                    <a:pt x="5285" y="17127"/>
                    <a:pt x="5844" y="16956"/>
                    <a:pt x="6415" y="16830"/>
                  </a:cubicBezTo>
                  <a:cubicBezTo>
                    <a:pt x="7065" y="16693"/>
                    <a:pt x="7727" y="16602"/>
                    <a:pt x="8389" y="16568"/>
                  </a:cubicBezTo>
                  <a:close/>
                  <a:moveTo>
                    <a:pt x="18546" y="15392"/>
                  </a:moveTo>
                  <a:cubicBezTo>
                    <a:pt x="19128" y="15404"/>
                    <a:pt x="19710" y="15506"/>
                    <a:pt x="20258" y="15700"/>
                  </a:cubicBezTo>
                  <a:cubicBezTo>
                    <a:pt x="20497" y="16956"/>
                    <a:pt x="20566" y="18234"/>
                    <a:pt x="20474" y="19512"/>
                  </a:cubicBezTo>
                  <a:cubicBezTo>
                    <a:pt x="20295" y="22491"/>
                    <a:pt x="19602" y="22722"/>
                    <a:pt x="18555" y="22722"/>
                  </a:cubicBezTo>
                  <a:cubicBezTo>
                    <a:pt x="18467" y="22722"/>
                    <a:pt x="18376" y="22721"/>
                    <a:pt x="18283" y="22719"/>
                  </a:cubicBezTo>
                  <a:lnTo>
                    <a:pt x="17861" y="22719"/>
                  </a:lnTo>
                  <a:cubicBezTo>
                    <a:pt x="17768" y="22721"/>
                    <a:pt x="17679" y="22722"/>
                    <a:pt x="17593" y="22722"/>
                  </a:cubicBezTo>
                  <a:cubicBezTo>
                    <a:pt x="17138" y="22722"/>
                    <a:pt x="16773" y="22680"/>
                    <a:pt x="16514" y="22411"/>
                  </a:cubicBezTo>
                  <a:cubicBezTo>
                    <a:pt x="16126" y="22011"/>
                    <a:pt x="15989" y="21064"/>
                    <a:pt x="16092" y="19535"/>
                  </a:cubicBezTo>
                  <a:cubicBezTo>
                    <a:pt x="16161" y="18234"/>
                    <a:pt x="16389" y="16944"/>
                    <a:pt x="16777" y="15700"/>
                  </a:cubicBezTo>
                  <a:lnTo>
                    <a:pt x="16777" y="15712"/>
                  </a:lnTo>
                  <a:cubicBezTo>
                    <a:pt x="17347" y="15518"/>
                    <a:pt x="17941" y="15404"/>
                    <a:pt x="18546" y="15392"/>
                  </a:cubicBezTo>
                  <a:close/>
                  <a:moveTo>
                    <a:pt x="17789" y="0"/>
                  </a:moveTo>
                  <a:cubicBezTo>
                    <a:pt x="17377" y="0"/>
                    <a:pt x="16815" y="195"/>
                    <a:pt x="16674" y="1184"/>
                  </a:cubicBezTo>
                  <a:cubicBezTo>
                    <a:pt x="16355" y="3421"/>
                    <a:pt x="14882" y="4984"/>
                    <a:pt x="13456" y="6491"/>
                  </a:cubicBezTo>
                  <a:cubicBezTo>
                    <a:pt x="12109" y="7906"/>
                    <a:pt x="10842" y="9253"/>
                    <a:pt x="10740" y="11010"/>
                  </a:cubicBezTo>
                  <a:cubicBezTo>
                    <a:pt x="10683" y="11866"/>
                    <a:pt x="10854" y="12471"/>
                    <a:pt x="11253" y="12825"/>
                  </a:cubicBezTo>
                  <a:cubicBezTo>
                    <a:pt x="11606" y="13149"/>
                    <a:pt x="12105" y="13263"/>
                    <a:pt x="12719" y="13263"/>
                  </a:cubicBezTo>
                  <a:cubicBezTo>
                    <a:pt x="13357" y="13263"/>
                    <a:pt x="14119" y="13141"/>
                    <a:pt x="14974" y="13007"/>
                  </a:cubicBezTo>
                  <a:lnTo>
                    <a:pt x="15750" y="12882"/>
                  </a:lnTo>
                  <a:lnTo>
                    <a:pt x="15750" y="12882"/>
                  </a:lnTo>
                  <a:cubicBezTo>
                    <a:pt x="15133" y="13509"/>
                    <a:pt x="14734" y="14263"/>
                    <a:pt x="14700" y="14902"/>
                  </a:cubicBezTo>
                  <a:cubicBezTo>
                    <a:pt x="14677" y="15221"/>
                    <a:pt x="14745" y="15438"/>
                    <a:pt x="14917" y="15575"/>
                  </a:cubicBezTo>
                  <a:cubicBezTo>
                    <a:pt x="15023" y="15654"/>
                    <a:pt x="15151" y="15686"/>
                    <a:pt x="15301" y="15686"/>
                  </a:cubicBezTo>
                  <a:cubicBezTo>
                    <a:pt x="15585" y="15686"/>
                    <a:pt x="15948" y="15569"/>
                    <a:pt x="16389" y="15427"/>
                  </a:cubicBezTo>
                  <a:lnTo>
                    <a:pt x="16412" y="15415"/>
                  </a:lnTo>
                  <a:lnTo>
                    <a:pt x="16412" y="15415"/>
                  </a:lnTo>
                  <a:cubicBezTo>
                    <a:pt x="16412" y="15427"/>
                    <a:pt x="16400" y="15438"/>
                    <a:pt x="16400" y="15461"/>
                  </a:cubicBezTo>
                  <a:cubicBezTo>
                    <a:pt x="15967" y="16762"/>
                    <a:pt x="15715" y="18131"/>
                    <a:pt x="15647" y="19512"/>
                  </a:cubicBezTo>
                  <a:cubicBezTo>
                    <a:pt x="15533" y="21224"/>
                    <a:pt x="15704" y="22205"/>
                    <a:pt x="16195" y="22719"/>
                  </a:cubicBezTo>
                  <a:cubicBezTo>
                    <a:pt x="16583" y="23130"/>
                    <a:pt x="17096" y="23164"/>
                    <a:pt x="17656" y="23164"/>
                  </a:cubicBezTo>
                  <a:lnTo>
                    <a:pt x="18283" y="23164"/>
                  </a:lnTo>
                  <a:cubicBezTo>
                    <a:pt x="18337" y="23165"/>
                    <a:pt x="18391" y="23165"/>
                    <a:pt x="18443" y="23165"/>
                  </a:cubicBezTo>
                  <a:cubicBezTo>
                    <a:pt x="19844" y="23165"/>
                    <a:pt x="20710" y="22824"/>
                    <a:pt x="20919" y="19535"/>
                  </a:cubicBezTo>
                  <a:cubicBezTo>
                    <a:pt x="21011" y="18177"/>
                    <a:pt x="20931" y="16819"/>
                    <a:pt x="20668" y="15484"/>
                  </a:cubicBezTo>
                  <a:cubicBezTo>
                    <a:pt x="20657" y="15449"/>
                    <a:pt x="20646" y="15427"/>
                    <a:pt x="20634" y="15404"/>
                  </a:cubicBezTo>
                  <a:lnTo>
                    <a:pt x="20634" y="15404"/>
                  </a:lnTo>
                  <a:lnTo>
                    <a:pt x="20703" y="15427"/>
                  </a:lnTo>
                  <a:cubicBezTo>
                    <a:pt x="21127" y="15571"/>
                    <a:pt x="21476" y="15689"/>
                    <a:pt x="21760" y="15689"/>
                  </a:cubicBezTo>
                  <a:cubicBezTo>
                    <a:pt x="21903" y="15689"/>
                    <a:pt x="22029" y="15659"/>
                    <a:pt x="22141" y="15586"/>
                  </a:cubicBezTo>
                  <a:cubicBezTo>
                    <a:pt x="22323" y="15461"/>
                    <a:pt x="22414" y="15244"/>
                    <a:pt x="22437" y="14936"/>
                  </a:cubicBezTo>
                  <a:cubicBezTo>
                    <a:pt x="22472" y="14285"/>
                    <a:pt x="22186" y="13555"/>
                    <a:pt x="21650" y="12927"/>
                  </a:cubicBezTo>
                  <a:lnTo>
                    <a:pt x="21650" y="12927"/>
                  </a:lnTo>
                  <a:lnTo>
                    <a:pt x="22141" y="12996"/>
                  </a:lnTo>
                  <a:cubicBezTo>
                    <a:pt x="22982" y="13137"/>
                    <a:pt x="23732" y="13260"/>
                    <a:pt x="24370" y="13260"/>
                  </a:cubicBezTo>
                  <a:cubicBezTo>
                    <a:pt x="24969" y="13260"/>
                    <a:pt x="25468" y="13151"/>
                    <a:pt x="25850" y="12847"/>
                  </a:cubicBezTo>
                  <a:cubicBezTo>
                    <a:pt x="26295" y="12494"/>
                    <a:pt x="26534" y="11900"/>
                    <a:pt x="26591" y="11044"/>
                  </a:cubicBezTo>
                  <a:cubicBezTo>
                    <a:pt x="26774" y="8123"/>
                    <a:pt x="20623" y="283"/>
                    <a:pt x="17941" y="9"/>
                  </a:cubicBezTo>
                  <a:cubicBezTo>
                    <a:pt x="17894" y="4"/>
                    <a:pt x="17843" y="0"/>
                    <a:pt x="17789" y="0"/>
                  </a:cubicBezTo>
                  <a:close/>
                  <a:moveTo>
                    <a:pt x="7617" y="18383"/>
                  </a:moveTo>
                  <a:cubicBezTo>
                    <a:pt x="7775" y="18383"/>
                    <a:pt x="7934" y="18394"/>
                    <a:pt x="8092" y="18417"/>
                  </a:cubicBezTo>
                  <a:cubicBezTo>
                    <a:pt x="8492" y="19215"/>
                    <a:pt x="8788" y="20071"/>
                    <a:pt x="8971" y="20950"/>
                  </a:cubicBezTo>
                  <a:cubicBezTo>
                    <a:pt x="9222" y="22125"/>
                    <a:pt x="9222" y="22844"/>
                    <a:pt x="8971" y="23164"/>
                  </a:cubicBezTo>
                  <a:cubicBezTo>
                    <a:pt x="8788" y="23392"/>
                    <a:pt x="8480" y="23438"/>
                    <a:pt x="8035" y="23438"/>
                  </a:cubicBezTo>
                  <a:cubicBezTo>
                    <a:pt x="7396" y="23438"/>
                    <a:pt x="6597" y="23221"/>
                    <a:pt x="6038" y="21578"/>
                  </a:cubicBezTo>
                  <a:cubicBezTo>
                    <a:pt x="5718" y="20653"/>
                    <a:pt x="5730" y="19729"/>
                    <a:pt x="5764" y="18919"/>
                  </a:cubicBezTo>
                  <a:lnTo>
                    <a:pt x="5775" y="18919"/>
                  </a:lnTo>
                  <a:cubicBezTo>
                    <a:pt x="6327" y="18570"/>
                    <a:pt x="6966" y="18383"/>
                    <a:pt x="7617" y="18383"/>
                  </a:cubicBezTo>
                  <a:close/>
                  <a:moveTo>
                    <a:pt x="5306" y="8129"/>
                  </a:moveTo>
                  <a:cubicBezTo>
                    <a:pt x="4640" y="8129"/>
                    <a:pt x="4075" y="8408"/>
                    <a:pt x="3653" y="8944"/>
                  </a:cubicBezTo>
                  <a:cubicBezTo>
                    <a:pt x="1393" y="11832"/>
                    <a:pt x="1" y="14240"/>
                    <a:pt x="526" y="16613"/>
                  </a:cubicBezTo>
                  <a:cubicBezTo>
                    <a:pt x="663" y="17230"/>
                    <a:pt x="902" y="17629"/>
                    <a:pt x="1268" y="17823"/>
                  </a:cubicBezTo>
                  <a:cubicBezTo>
                    <a:pt x="1450" y="17919"/>
                    <a:pt x="1651" y="17960"/>
                    <a:pt x="1870" y="17960"/>
                  </a:cubicBezTo>
                  <a:cubicBezTo>
                    <a:pt x="2434" y="17960"/>
                    <a:pt x="3121" y="17687"/>
                    <a:pt x="3927" y="17367"/>
                  </a:cubicBezTo>
                  <a:lnTo>
                    <a:pt x="4303" y="17230"/>
                  </a:lnTo>
                  <a:lnTo>
                    <a:pt x="4303" y="17230"/>
                  </a:lnTo>
                  <a:cubicBezTo>
                    <a:pt x="4041" y="17732"/>
                    <a:pt x="3950" y="18257"/>
                    <a:pt x="4041" y="18679"/>
                  </a:cubicBezTo>
                  <a:cubicBezTo>
                    <a:pt x="4064" y="18884"/>
                    <a:pt x="4178" y="19056"/>
                    <a:pt x="4360" y="19147"/>
                  </a:cubicBezTo>
                  <a:cubicBezTo>
                    <a:pt x="4422" y="19173"/>
                    <a:pt x="4486" y="19185"/>
                    <a:pt x="4551" y="19185"/>
                  </a:cubicBezTo>
                  <a:cubicBezTo>
                    <a:pt x="4774" y="19185"/>
                    <a:pt x="5021" y="19047"/>
                    <a:pt x="5330" y="18862"/>
                  </a:cubicBezTo>
                  <a:lnTo>
                    <a:pt x="5330" y="18862"/>
                  </a:lnTo>
                  <a:cubicBezTo>
                    <a:pt x="5285" y="19718"/>
                    <a:pt x="5273" y="20722"/>
                    <a:pt x="5616" y="21715"/>
                  </a:cubicBezTo>
                  <a:cubicBezTo>
                    <a:pt x="6118" y="23187"/>
                    <a:pt x="6882" y="23872"/>
                    <a:pt x="8024" y="23872"/>
                  </a:cubicBezTo>
                  <a:cubicBezTo>
                    <a:pt x="8480" y="23872"/>
                    <a:pt x="8994" y="23837"/>
                    <a:pt x="9302" y="23449"/>
                  </a:cubicBezTo>
                  <a:cubicBezTo>
                    <a:pt x="9667" y="23004"/>
                    <a:pt x="9690" y="22205"/>
                    <a:pt x="9393" y="20859"/>
                  </a:cubicBezTo>
                  <a:cubicBezTo>
                    <a:pt x="9199" y="19923"/>
                    <a:pt x="8880" y="19021"/>
                    <a:pt x="8457" y="18177"/>
                  </a:cubicBezTo>
                  <a:lnTo>
                    <a:pt x="8457" y="18177"/>
                  </a:lnTo>
                  <a:cubicBezTo>
                    <a:pt x="8621" y="18193"/>
                    <a:pt x="8770" y="18207"/>
                    <a:pt x="8902" y="18207"/>
                  </a:cubicBezTo>
                  <a:cubicBezTo>
                    <a:pt x="9140" y="18207"/>
                    <a:pt x="9326" y="18164"/>
                    <a:pt x="9450" y="18017"/>
                  </a:cubicBezTo>
                  <a:cubicBezTo>
                    <a:pt x="9576" y="17869"/>
                    <a:pt x="9610" y="17652"/>
                    <a:pt x="9541" y="17469"/>
                  </a:cubicBezTo>
                  <a:cubicBezTo>
                    <a:pt x="9416" y="16990"/>
                    <a:pt x="9119" y="16579"/>
                    <a:pt x="8731" y="16294"/>
                  </a:cubicBezTo>
                  <a:lnTo>
                    <a:pt x="8891" y="16282"/>
                  </a:lnTo>
                  <a:cubicBezTo>
                    <a:pt x="10101" y="16203"/>
                    <a:pt x="11059" y="16157"/>
                    <a:pt x="11504" y="15564"/>
                  </a:cubicBezTo>
                  <a:cubicBezTo>
                    <a:pt x="11755" y="15233"/>
                    <a:pt x="11801" y="14776"/>
                    <a:pt x="11664" y="14160"/>
                  </a:cubicBezTo>
                  <a:cubicBezTo>
                    <a:pt x="11265" y="12311"/>
                    <a:pt x="8332" y="8750"/>
                    <a:pt x="5924" y="8203"/>
                  </a:cubicBezTo>
                  <a:cubicBezTo>
                    <a:pt x="5710" y="8153"/>
                    <a:pt x="5504" y="8129"/>
                    <a:pt x="5306" y="812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992;p33"/>
          <p:cNvGrpSpPr/>
          <p:nvPr/>
        </p:nvGrpSpPr>
        <p:grpSpPr>
          <a:xfrm rot="2735751">
            <a:off x="1918382" y="3806523"/>
            <a:ext cx="670439" cy="1104089"/>
            <a:chOff x="721050" y="1637800"/>
            <a:chExt cx="978303" cy="1867940"/>
          </a:xfrm>
        </p:grpSpPr>
        <p:sp>
          <p:nvSpPr>
            <p:cNvPr id="18" name="Google Shape;993;p33"/>
            <p:cNvSpPr/>
            <p:nvPr/>
          </p:nvSpPr>
          <p:spPr>
            <a:xfrm>
              <a:off x="721050" y="1637800"/>
              <a:ext cx="978300" cy="18678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994;p33"/>
            <p:cNvSpPr/>
            <p:nvPr/>
          </p:nvSpPr>
          <p:spPr>
            <a:xfrm>
              <a:off x="1432420" y="2337721"/>
              <a:ext cx="157028" cy="248696"/>
            </a:xfrm>
            <a:custGeom>
              <a:avLst/>
              <a:gdLst/>
              <a:ahLst/>
              <a:cxnLst/>
              <a:rect l="l" t="t" r="r" b="b"/>
              <a:pathLst>
                <a:path w="8464" h="13405" extrusionOk="0">
                  <a:moveTo>
                    <a:pt x="1012" y="2232"/>
                  </a:moveTo>
                  <a:lnTo>
                    <a:pt x="2153" y="4480"/>
                  </a:lnTo>
                  <a:cubicBezTo>
                    <a:pt x="2205" y="4584"/>
                    <a:pt x="2310" y="4649"/>
                    <a:pt x="2417" y="4649"/>
                  </a:cubicBezTo>
                  <a:cubicBezTo>
                    <a:pt x="2451" y="4649"/>
                    <a:pt x="2485" y="4642"/>
                    <a:pt x="2518" y="4629"/>
                  </a:cubicBezTo>
                  <a:lnTo>
                    <a:pt x="6147" y="3214"/>
                  </a:lnTo>
                  <a:lnTo>
                    <a:pt x="7574" y="11453"/>
                  </a:lnTo>
                  <a:lnTo>
                    <a:pt x="4846" y="6466"/>
                  </a:lnTo>
                  <a:cubicBezTo>
                    <a:pt x="4812" y="6386"/>
                    <a:pt x="4755" y="6340"/>
                    <a:pt x="4675" y="6318"/>
                  </a:cubicBezTo>
                  <a:cubicBezTo>
                    <a:pt x="4652" y="6306"/>
                    <a:pt x="4618" y="6306"/>
                    <a:pt x="4595" y="6306"/>
                  </a:cubicBezTo>
                  <a:cubicBezTo>
                    <a:pt x="4549" y="6306"/>
                    <a:pt x="4492" y="6318"/>
                    <a:pt x="4458" y="6340"/>
                  </a:cubicBezTo>
                  <a:lnTo>
                    <a:pt x="2050" y="7710"/>
                  </a:lnTo>
                  <a:lnTo>
                    <a:pt x="1012" y="2232"/>
                  </a:lnTo>
                  <a:close/>
                  <a:moveTo>
                    <a:pt x="343" y="0"/>
                  </a:moveTo>
                  <a:cubicBezTo>
                    <a:pt x="172" y="0"/>
                    <a:pt x="0" y="147"/>
                    <a:pt x="65" y="361"/>
                  </a:cubicBezTo>
                  <a:lnTo>
                    <a:pt x="1571" y="8223"/>
                  </a:lnTo>
                  <a:cubicBezTo>
                    <a:pt x="1596" y="8365"/>
                    <a:pt x="1718" y="8458"/>
                    <a:pt x="1849" y="8458"/>
                  </a:cubicBezTo>
                  <a:cubicBezTo>
                    <a:pt x="1897" y="8458"/>
                    <a:pt x="1947" y="8445"/>
                    <a:pt x="1993" y="8418"/>
                  </a:cubicBezTo>
                  <a:lnTo>
                    <a:pt x="4492" y="6991"/>
                  </a:lnTo>
                  <a:lnTo>
                    <a:pt x="7916" y="13256"/>
                  </a:lnTo>
                  <a:cubicBezTo>
                    <a:pt x="7962" y="13348"/>
                    <a:pt x="8053" y="13405"/>
                    <a:pt x="8156" y="13405"/>
                  </a:cubicBezTo>
                  <a:cubicBezTo>
                    <a:pt x="8190" y="13405"/>
                    <a:pt x="8224" y="13393"/>
                    <a:pt x="8247" y="13382"/>
                  </a:cubicBezTo>
                  <a:cubicBezTo>
                    <a:pt x="8384" y="13336"/>
                    <a:pt x="8464" y="13199"/>
                    <a:pt x="8441" y="13062"/>
                  </a:cubicBezTo>
                  <a:lnTo>
                    <a:pt x="6649" y="2757"/>
                  </a:lnTo>
                  <a:cubicBezTo>
                    <a:pt x="6638" y="2677"/>
                    <a:pt x="6581" y="2597"/>
                    <a:pt x="6501" y="2563"/>
                  </a:cubicBezTo>
                  <a:cubicBezTo>
                    <a:pt x="6461" y="2536"/>
                    <a:pt x="6413" y="2525"/>
                    <a:pt x="6364" y="2525"/>
                  </a:cubicBezTo>
                  <a:cubicBezTo>
                    <a:pt x="6329" y="2525"/>
                    <a:pt x="6294" y="2531"/>
                    <a:pt x="6261" y="2540"/>
                  </a:cubicBezTo>
                  <a:lnTo>
                    <a:pt x="2552" y="4001"/>
                  </a:lnTo>
                  <a:lnTo>
                    <a:pt x="601" y="178"/>
                  </a:lnTo>
                  <a:cubicBezTo>
                    <a:pt x="549" y="53"/>
                    <a:pt x="446" y="0"/>
                    <a:pt x="3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995;p33"/>
            <p:cNvSpPr/>
            <p:nvPr/>
          </p:nvSpPr>
          <p:spPr>
            <a:xfrm>
              <a:off x="756759" y="1724883"/>
              <a:ext cx="135285" cy="120881"/>
            </a:xfrm>
            <a:custGeom>
              <a:avLst/>
              <a:gdLst/>
              <a:ahLst/>
              <a:cxnLst/>
              <a:rect l="l" t="t" r="r" b="b"/>
              <a:pathLst>
                <a:path w="4452" h="3978" extrusionOk="0">
                  <a:moveTo>
                    <a:pt x="3025" y="395"/>
                  </a:moveTo>
                  <a:lnTo>
                    <a:pt x="4040" y="2655"/>
                  </a:lnTo>
                  <a:lnTo>
                    <a:pt x="1952" y="3591"/>
                  </a:lnTo>
                  <a:cubicBezTo>
                    <a:pt x="1863" y="3631"/>
                    <a:pt x="1769" y="3650"/>
                    <a:pt x="1674" y="3650"/>
                  </a:cubicBezTo>
                  <a:cubicBezTo>
                    <a:pt x="1340" y="3650"/>
                    <a:pt x="991" y="3414"/>
                    <a:pt x="822" y="3032"/>
                  </a:cubicBezTo>
                  <a:lnTo>
                    <a:pt x="605" y="2541"/>
                  </a:lnTo>
                  <a:cubicBezTo>
                    <a:pt x="388" y="2050"/>
                    <a:pt x="537" y="1502"/>
                    <a:pt x="936" y="1320"/>
                  </a:cubicBezTo>
                  <a:lnTo>
                    <a:pt x="3025" y="395"/>
                  </a:lnTo>
                  <a:close/>
                  <a:moveTo>
                    <a:pt x="3110" y="1"/>
                  </a:moveTo>
                  <a:cubicBezTo>
                    <a:pt x="3086" y="1"/>
                    <a:pt x="3061" y="6"/>
                    <a:pt x="3036" y="19"/>
                  </a:cubicBezTo>
                  <a:lnTo>
                    <a:pt x="799" y="1012"/>
                  </a:lnTo>
                  <a:cubicBezTo>
                    <a:pt x="229" y="1274"/>
                    <a:pt x="0" y="2016"/>
                    <a:pt x="297" y="2678"/>
                  </a:cubicBezTo>
                  <a:lnTo>
                    <a:pt x="514" y="3157"/>
                  </a:lnTo>
                  <a:cubicBezTo>
                    <a:pt x="742" y="3665"/>
                    <a:pt x="1211" y="3978"/>
                    <a:pt x="1674" y="3978"/>
                  </a:cubicBezTo>
                  <a:cubicBezTo>
                    <a:pt x="1815" y="3978"/>
                    <a:pt x="1956" y="3949"/>
                    <a:pt x="2089" y="3887"/>
                  </a:cubicBezTo>
                  <a:lnTo>
                    <a:pt x="4326" y="2895"/>
                  </a:lnTo>
                  <a:cubicBezTo>
                    <a:pt x="4417" y="2849"/>
                    <a:pt x="4451" y="2758"/>
                    <a:pt x="4417" y="2666"/>
                  </a:cubicBezTo>
                  <a:lnTo>
                    <a:pt x="3264" y="99"/>
                  </a:lnTo>
                  <a:cubicBezTo>
                    <a:pt x="3231" y="41"/>
                    <a:pt x="3174" y="1"/>
                    <a:pt x="31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996;p33"/>
            <p:cNvSpPr/>
            <p:nvPr/>
          </p:nvSpPr>
          <p:spPr>
            <a:xfrm>
              <a:off x="1506652" y="2413420"/>
              <a:ext cx="192686" cy="476614"/>
            </a:xfrm>
            <a:custGeom>
              <a:avLst/>
              <a:gdLst/>
              <a:ahLst/>
              <a:cxnLst/>
              <a:rect l="l" t="t" r="r" b="b"/>
              <a:pathLst>
                <a:path w="10386" h="25690" extrusionOk="0">
                  <a:moveTo>
                    <a:pt x="10386" y="1"/>
                  </a:moveTo>
                  <a:cubicBezTo>
                    <a:pt x="9941" y="206"/>
                    <a:pt x="9507" y="435"/>
                    <a:pt x="9073" y="640"/>
                  </a:cubicBezTo>
                  <a:cubicBezTo>
                    <a:pt x="7464" y="1427"/>
                    <a:pt x="5935" y="2181"/>
                    <a:pt x="4600" y="2318"/>
                  </a:cubicBezTo>
                  <a:cubicBezTo>
                    <a:pt x="4383" y="2329"/>
                    <a:pt x="4166" y="2363"/>
                    <a:pt x="3961" y="2397"/>
                  </a:cubicBezTo>
                  <a:cubicBezTo>
                    <a:pt x="3801" y="2420"/>
                    <a:pt x="3698" y="2569"/>
                    <a:pt x="3721" y="2728"/>
                  </a:cubicBezTo>
                  <a:lnTo>
                    <a:pt x="4668" y="8959"/>
                  </a:lnTo>
                  <a:cubicBezTo>
                    <a:pt x="4680" y="9074"/>
                    <a:pt x="4760" y="9165"/>
                    <a:pt x="4862" y="9199"/>
                  </a:cubicBezTo>
                  <a:cubicBezTo>
                    <a:pt x="5912" y="9496"/>
                    <a:pt x="6574" y="10523"/>
                    <a:pt x="6414" y="11596"/>
                  </a:cubicBezTo>
                  <a:cubicBezTo>
                    <a:pt x="6266" y="12668"/>
                    <a:pt x="5353" y="13467"/>
                    <a:pt x="4269" y="13467"/>
                  </a:cubicBezTo>
                  <a:cubicBezTo>
                    <a:pt x="3892" y="13467"/>
                    <a:pt x="1564" y="14551"/>
                    <a:pt x="206" y="15202"/>
                  </a:cubicBezTo>
                  <a:cubicBezTo>
                    <a:pt x="69" y="15259"/>
                    <a:pt x="1" y="15430"/>
                    <a:pt x="69" y="15578"/>
                  </a:cubicBezTo>
                  <a:cubicBezTo>
                    <a:pt x="1096" y="17838"/>
                    <a:pt x="2580" y="20200"/>
                    <a:pt x="4497" y="22620"/>
                  </a:cubicBezTo>
                  <a:cubicBezTo>
                    <a:pt x="6323" y="24925"/>
                    <a:pt x="8092" y="25690"/>
                    <a:pt x="9633" y="25690"/>
                  </a:cubicBezTo>
                  <a:cubicBezTo>
                    <a:pt x="9884" y="25690"/>
                    <a:pt x="10135" y="25667"/>
                    <a:pt x="10374" y="25633"/>
                  </a:cubicBezTo>
                  <a:lnTo>
                    <a:pt x="10374" y="25062"/>
                  </a:lnTo>
                  <a:cubicBezTo>
                    <a:pt x="10130" y="25105"/>
                    <a:pt x="9886" y="25127"/>
                    <a:pt x="9643" y="25127"/>
                  </a:cubicBezTo>
                  <a:cubicBezTo>
                    <a:pt x="8027" y="25127"/>
                    <a:pt x="6451" y="24172"/>
                    <a:pt x="4954" y="22277"/>
                  </a:cubicBezTo>
                  <a:cubicBezTo>
                    <a:pt x="3139" y="19984"/>
                    <a:pt x="1713" y="17747"/>
                    <a:pt x="708" y="15601"/>
                  </a:cubicBezTo>
                  <a:cubicBezTo>
                    <a:pt x="2317" y="14848"/>
                    <a:pt x="4029" y="14083"/>
                    <a:pt x="4269" y="14049"/>
                  </a:cubicBezTo>
                  <a:cubicBezTo>
                    <a:pt x="5604" y="14049"/>
                    <a:pt x="6745" y="13091"/>
                    <a:pt x="6974" y="11778"/>
                  </a:cubicBezTo>
                  <a:cubicBezTo>
                    <a:pt x="7202" y="10454"/>
                    <a:pt x="6460" y="9165"/>
                    <a:pt x="5205" y="8708"/>
                  </a:cubicBezTo>
                  <a:lnTo>
                    <a:pt x="4326" y="2934"/>
                  </a:lnTo>
                  <a:cubicBezTo>
                    <a:pt x="4440" y="2911"/>
                    <a:pt x="4543" y="2900"/>
                    <a:pt x="4645" y="2900"/>
                  </a:cubicBezTo>
                  <a:cubicBezTo>
                    <a:pt x="6095" y="2751"/>
                    <a:pt x="7670" y="1975"/>
                    <a:pt x="9336" y="1154"/>
                  </a:cubicBezTo>
                  <a:cubicBezTo>
                    <a:pt x="9678" y="982"/>
                    <a:pt x="10032" y="811"/>
                    <a:pt x="10386" y="640"/>
                  </a:cubicBezTo>
                  <a:lnTo>
                    <a:pt x="1038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997;p33"/>
            <p:cNvSpPr/>
            <p:nvPr/>
          </p:nvSpPr>
          <p:spPr>
            <a:xfrm>
              <a:off x="1617825" y="2437781"/>
              <a:ext cx="81520" cy="44916"/>
            </a:xfrm>
            <a:custGeom>
              <a:avLst/>
              <a:gdLst/>
              <a:ahLst/>
              <a:cxnLst/>
              <a:rect l="l" t="t" r="r" b="b"/>
              <a:pathLst>
                <a:path w="4394" h="2421" extrusionOk="0">
                  <a:moveTo>
                    <a:pt x="4394" y="0"/>
                  </a:moveTo>
                  <a:cubicBezTo>
                    <a:pt x="4131" y="126"/>
                    <a:pt x="3869" y="263"/>
                    <a:pt x="3606" y="388"/>
                  </a:cubicBezTo>
                  <a:cubicBezTo>
                    <a:pt x="2499" y="936"/>
                    <a:pt x="1347" y="1507"/>
                    <a:pt x="228" y="1860"/>
                  </a:cubicBezTo>
                  <a:cubicBezTo>
                    <a:pt x="91" y="1895"/>
                    <a:pt x="0" y="2043"/>
                    <a:pt x="34" y="2191"/>
                  </a:cubicBezTo>
                  <a:cubicBezTo>
                    <a:pt x="56" y="2321"/>
                    <a:pt x="180" y="2421"/>
                    <a:pt x="310" y="2421"/>
                  </a:cubicBezTo>
                  <a:cubicBezTo>
                    <a:pt x="317" y="2421"/>
                    <a:pt x="324" y="2420"/>
                    <a:pt x="331" y="2420"/>
                  </a:cubicBezTo>
                  <a:cubicBezTo>
                    <a:pt x="1678" y="2306"/>
                    <a:pt x="2990" y="1872"/>
                    <a:pt x="4143" y="1495"/>
                  </a:cubicBezTo>
                  <a:lnTo>
                    <a:pt x="4394" y="1415"/>
                  </a:lnTo>
                  <a:lnTo>
                    <a:pt x="4394" y="811"/>
                  </a:lnTo>
                  <a:lnTo>
                    <a:pt x="3960" y="947"/>
                  </a:lnTo>
                  <a:lnTo>
                    <a:pt x="3378" y="1142"/>
                  </a:lnTo>
                  <a:lnTo>
                    <a:pt x="3869" y="902"/>
                  </a:lnTo>
                  <a:lnTo>
                    <a:pt x="4394" y="639"/>
                  </a:lnTo>
                  <a:lnTo>
                    <a:pt x="439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998;p33"/>
            <p:cNvSpPr/>
            <p:nvPr/>
          </p:nvSpPr>
          <p:spPr>
            <a:xfrm>
              <a:off x="859408" y="1687810"/>
              <a:ext cx="130757" cy="118997"/>
            </a:xfrm>
            <a:custGeom>
              <a:avLst/>
              <a:gdLst/>
              <a:ahLst/>
              <a:cxnLst/>
              <a:rect l="l" t="t" r="r" b="b"/>
              <a:pathLst>
                <a:path w="4303" h="3916" extrusionOk="0">
                  <a:moveTo>
                    <a:pt x="2622" y="335"/>
                  </a:moveTo>
                  <a:cubicBezTo>
                    <a:pt x="2960" y="335"/>
                    <a:pt x="3303" y="571"/>
                    <a:pt x="3481" y="953"/>
                  </a:cubicBezTo>
                  <a:lnTo>
                    <a:pt x="3698" y="1444"/>
                  </a:lnTo>
                  <a:cubicBezTo>
                    <a:pt x="3915" y="1935"/>
                    <a:pt x="3766" y="2471"/>
                    <a:pt x="3356" y="2665"/>
                  </a:cubicBezTo>
                  <a:lnTo>
                    <a:pt x="1438" y="3521"/>
                  </a:lnTo>
                  <a:lnTo>
                    <a:pt x="423" y="1273"/>
                  </a:lnTo>
                  <a:lnTo>
                    <a:pt x="2340" y="394"/>
                  </a:lnTo>
                  <a:cubicBezTo>
                    <a:pt x="2431" y="354"/>
                    <a:pt x="2526" y="335"/>
                    <a:pt x="2622" y="335"/>
                  </a:cubicBezTo>
                  <a:close/>
                  <a:moveTo>
                    <a:pt x="2619" y="1"/>
                  </a:moveTo>
                  <a:cubicBezTo>
                    <a:pt x="2478" y="1"/>
                    <a:pt x="2337" y="28"/>
                    <a:pt x="2203" y="86"/>
                  </a:cubicBezTo>
                  <a:lnTo>
                    <a:pt x="126" y="1022"/>
                  </a:lnTo>
                  <a:cubicBezTo>
                    <a:pt x="46" y="1056"/>
                    <a:pt x="0" y="1159"/>
                    <a:pt x="35" y="1250"/>
                  </a:cubicBezTo>
                  <a:lnTo>
                    <a:pt x="1199" y="3818"/>
                  </a:lnTo>
                  <a:cubicBezTo>
                    <a:pt x="1224" y="3876"/>
                    <a:pt x="1285" y="3916"/>
                    <a:pt x="1347" y="3916"/>
                  </a:cubicBezTo>
                  <a:cubicBezTo>
                    <a:pt x="1370" y="3916"/>
                    <a:pt x="1394" y="3910"/>
                    <a:pt x="1416" y="3898"/>
                  </a:cubicBezTo>
                  <a:lnTo>
                    <a:pt x="3493" y="2962"/>
                  </a:lnTo>
                  <a:cubicBezTo>
                    <a:pt x="4063" y="2711"/>
                    <a:pt x="4303" y="1969"/>
                    <a:pt x="4006" y="1296"/>
                  </a:cubicBezTo>
                  <a:lnTo>
                    <a:pt x="3789" y="817"/>
                  </a:lnTo>
                  <a:cubicBezTo>
                    <a:pt x="3561" y="307"/>
                    <a:pt x="3090" y="1"/>
                    <a:pt x="26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999;p33"/>
            <p:cNvSpPr/>
            <p:nvPr/>
          </p:nvSpPr>
          <p:spPr>
            <a:xfrm>
              <a:off x="1325274" y="2654152"/>
              <a:ext cx="243223" cy="124543"/>
            </a:xfrm>
            <a:custGeom>
              <a:avLst/>
              <a:gdLst/>
              <a:ahLst/>
              <a:cxnLst/>
              <a:rect l="l" t="t" r="r" b="b"/>
              <a:pathLst>
                <a:path w="13110" h="6713" extrusionOk="0">
                  <a:moveTo>
                    <a:pt x="11089" y="720"/>
                  </a:moveTo>
                  <a:lnTo>
                    <a:pt x="6410" y="2763"/>
                  </a:lnTo>
                  <a:cubicBezTo>
                    <a:pt x="6342" y="2797"/>
                    <a:pt x="6285" y="2855"/>
                    <a:pt x="6262" y="2923"/>
                  </a:cubicBezTo>
                  <a:cubicBezTo>
                    <a:pt x="6228" y="3003"/>
                    <a:pt x="6239" y="3083"/>
                    <a:pt x="6262" y="3151"/>
                  </a:cubicBezTo>
                  <a:lnTo>
                    <a:pt x="7323" y="5434"/>
                  </a:lnTo>
                  <a:lnTo>
                    <a:pt x="2393" y="5924"/>
                  </a:lnTo>
                  <a:lnTo>
                    <a:pt x="4402" y="5114"/>
                  </a:lnTo>
                  <a:cubicBezTo>
                    <a:pt x="4539" y="5057"/>
                    <a:pt x="4618" y="4909"/>
                    <a:pt x="4573" y="4772"/>
                  </a:cubicBezTo>
                  <a:lnTo>
                    <a:pt x="3568" y="1348"/>
                  </a:lnTo>
                  <a:lnTo>
                    <a:pt x="11089" y="720"/>
                  </a:lnTo>
                  <a:close/>
                  <a:moveTo>
                    <a:pt x="12792" y="1"/>
                  </a:moveTo>
                  <a:cubicBezTo>
                    <a:pt x="12783" y="1"/>
                    <a:pt x="12775" y="1"/>
                    <a:pt x="12767" y="1"/>
                  </a:cubicBezTo>
                  <a:lnTo>
                    <a:pt x="3169" y="812"/>
                  </a:lnTo>
                  <a:cubicBezTo>
                    <a:pt x="3089" y="823"/>
                    <a:pt x="3009" y="869"/>
                    <a:pt x="2952" y="937"/>
                  </a:cubicBezTo>
                  <a:cubicBezTo>
                    <a:pt x="2907" y="1006"/>
                    <a:pt x="2895" y="1097"/>
                    <a:pt x="2918" y="1177"/>
                  </a:cubicBezTo>
                  <a:lnTo>
                    <a:pt x="3945" y="4680"/>
                  </a:lnTo>
                  <a:lnTo>
                    <a:pt x="305" y="6153"/>
                  </a:lnTo>
                  <a:cubicBezTo>
                    <a:pt x="0" y="6265"/>
                    <a:pt x="86" y="6712"/>
                    <a:pt x="407" y="6712"/>
                  </a:cubicBezTo>
                  <a:cubicBezTo>
                    <a:pt x="411" y="6712"/>
                    <a:pt x="415" y="6712"/>
                    <a:pt x="419" y="6712"/>
                  </a:cubicBezTo>
                  <a:lnTo>
                    <a:pt x="442" y="6712"/>
                  </a:lnTo>
                  <a:lnTo>
                    <a:pt x="7780" y="5970"/>
                  </a:lnTo>
                  <a:cubicBezTo>
                    <a:pt x="7974" y="5947"/>
                    <a:pt x="8088" y="5742"/>
                    <a:pt x="8008" y="5559"/>
                  </a:cubicBezTo>
                  <a:lnTo>
                    <a:pt x="6912" y="3174"/>
                  </a:lnTo>
                  <a:lnTo>
                    <a:pt x="12915" y="549"/>
                  </a:lnTo>
                  <a:cubicBezTo>
                    <a:pt x="13041" y="492"/>
                    <a:pt x="13109" y="355"/>
                    <a:pt x="13075" y="218"/>
                  </a:cubicBezTo>
                  <a:cubicBezTo>
                    <a:pt x="13043" y="89"/>
                    <a:pt x="12929" y="1"/>
                    <a:pt x="127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000;p33"/>
            <p:cNvSpPr/>
            <p:nvPr/>
          </p:nvSpPr>
          <p:spPr>
            <a:xfrm>
              <a:off x="1490144" y="1688403"/>
              <a:ext cx="149131" cy="151979"/>
            </a:xfrm>
            <a:custGeom>
              <a:avLst/>
              <a:gdLst/>
              <a:ahLst/>
              <a:cxnLst/>
              <a:rect l="l" t="t" r="r" b="b"/>
              <a:pathLst>
                <a:path w="9347" h="9527" extrusionOk="0">
                  <a:moveTo>
                    <a:pt x="5992" y="881"/>
                  </a:moveTo>
                  <a:lnTo>
                    <a:pt x="8080" y="5537"/>
                  </a:lnTo>
                  <a:cubicBezTo>
                    <a:pt x="8491" y="6439"/>
                    <a:pt x="7932" y="7569"/>
                    <a:pt x="6836" y="8071"/>
                  </a:cubicBezTo>
                  <a:lnTo>
                    <a:pt x="5752" y="8550"/>
                  </a:lnTo>
                  <a:cubicBezTo>
                    <a:pt x="5408" y="8708"/>
                    <a:pt x="5051" y="8782"/>
                    <a:pt x="4710" y="8782"/>
                  </a:cubicBezTo>
                  <a:cubicBezTo>
                    <a:pt x="3965" y="8782"/>
                    <a:pt x="3299" y="8427"/>
                    <a:pt x="3024" y="7808"/>
                  </a:cubicBezTo>
                  <a:lnTo>
                    <a:pt x="936" y="3152"/>
                  </a:lnTo>
                  <a:lnTo>
                    <a:pt x="5992" y="881"/>
                  </a:lnTo>
                  <a:close/>
                  <a:moveTo>
                    <a:pt x="6184" y="1"/>
                  </a:moveTo>
                  <a:cubicBezTo>
                    <a:pt x="6131" y="1"/>
                    <a:pt x="6078" y="12"/>
                    <a:pt x="6026" y="37"/>
                  </a:cubicBezTo>
                  <a:lnTo>
                    <a:pt x="274" y="2616"/>
                  </a:lnTo>
                  <a:cubicBezTo>
                    <a:pt x="92" y="2707"/>
                    <a:pt x="0" y="2924"/>
                    <a:pt x="92" y="3118"/>
                  </a:cubicBezTo>
                  <a:lnTo>
                    <a:pt x="2328" y="8105"/>
                  </a:lnTo>
                  <a:cubicBezTo>
                    <a:pt x="2728" y="9009"/>
                    <a:pt x="3673" y="9526"/>
                    <a:pt x="4713" y="9526"/>
                  </a:cubicBezTo>
                  <a:cubicBezTo>
                    <a:pt x="5156" y="9526"/>
                    <a:pt x="5617" y="9433"/>
                    <a:pt x="6060" y="9235"/>
                  </a:cubicBezTo>
                  <a:lnTo>
                    <a:pt x="7144" y="8744"/>
                  </a:lnTo>
                  <a:cubicBezTo>
                    <a:pt x="8616" y="8082"/>
                    <a:pt x="9347" y="6507"/>
                    <a:pt x="8776" y="5218"/>
                  </a:cubicBezTo>
                  <a:lnTo>
                    <a:pt x="6528" y="219"/>
                  </a:lnTo>
                  <a:cubicBezTo>
                    <a:pt x="6461" y="86"/>
                    <a:pt x="6327" y="1"/>
                    <a:pt x="61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001;p33"/>
            <p:cNvSpPr/>
            <p:nvPr/>
          </p:nvSpPr>
          <p:spPr>
            <a:xfrm>
              <a:off x="1295050" y="2502143"/>
              <a:ext cx="327210" cy="154357"/>
            </a:xfrm>
            <a:custGeom>
              <a:avLst/>
              <a:gdLst/>
              <a:ahLst/>
              <a:cxnLst/>
              <a:rect l="l" t="t" r="r" b="b"/>
              <a:pathLst>
                <a:path w="17637" h="8320" extrusionOk="0">
                  <a:moveTo>
                    <a:pt x="6133" y="731"/>
                  </a:moveTo>
                  <a:lnTo>
                    <a:pt x="12227" y="5182"/>
                  </a:lnTo>
                  <a:lnTo>
                    <a:pt x="7354" y="3652"/>
                  </a:lnTo>
                  <a:cubicBezTo>
                    <a:pt x="7326" y="3644"/>
                    <a:pt x="7298" y="3641"/>
                    <a:pt x="7271" y="3641"/>
                  </a:cubicBezTo>
                  <a:cubicBezTo>
                    <a:pt x="7142" y="3641"/>
                    <a:pt x="7027" y="3724"/>
                    <a:pt x="6989" y="3846"/>
                  </a:cubicBezTo>
                  <a:lnTo>
                    <a:pt x="6293" y="6266"/>
                  </a:lnTo>
                  <a:lnTo>
                    <a:pt x="2242" y="3413"/>
                  </a:lnTo>
                  <a:lnTo>
                    <a:pt x="2242" y="3413"/>
                  </a:lnTo>
                  <a:lnTo>
                    <a:pt x="4296" y="4120"/>
                  </a:lnTo>
                  <a:cubicBezTo>
                    <a:pt x="4324" y="4130"/>
                    <a:pt x="4354" y="4134"/>
                    <a:pt x="4382" y="4134"/>
                  </a:cubicBezTo>
                  <a:cubicBezTo>
                    <a:pt x="4491" y="4134"/>
                    <a:pt x="4596" y="4069"/>
                    <a:pt x="4650" y="3961"/>
                  </a:cubicBezTo>
                  <a:lnTo>
                    <a:pt x="6133" y="731"/>
                  </a:lnTo>
                  <a:close/>
                  <a:moveTo>
                    <a:pt x="15674" y="5273"/>
                  </a:moveTo>
                  <a:cubicBezTo>
                    <a:pt x="16781" y="5273"/>
                    <a:pt x="17340" y="6608"/>
                    <a:pt x="16553" y="7384"/>
                  </a:cubicBezTo>
                  <a:cubicBezTo>
                    <a:pt x="16302" y="7635"/>
                    <a:pt x="15992" y="7748"/>
                    <a:pt x="15689" y="7748"/>
                  </a:cubicBezTo>
                  <a:cubicBezTo>
                    <a:pt x="15053" y="7748"/>
                    <a:pt x="14441" y="7255"/>
                    <a:pt x="14441" y="6505"/>
                  </a:cubicBezTo>
                  <a:cubicBezTo>
                    <a:pt x="14441" y="5832"/>
                    <a:pt x="14989" y="5273"/>
                    <a:pt x="15674" y="5273"/>
                  </a:cubicBezTo>
                  <a:close/>
                  <a:moveTo>
                    <a:pt x="6023" y="1"/>
                  </a:moveTo>
                  <a:cubicBezTo>
                    <a:pt x="5996" y="1"/>
                    <a:pt x="5968" y="5"/>
                    <a:pt x="5939" y="12"/>
                  </a:cubicBezTo>
                  <a:cubicBezTo>
                    <a:pt x="5859" y="23"/>
                    <a:pt x="5791" y="80"/>
                    <a:pt x="5757" y="160"/>
                  </a:cubicBezTo>
                  <a:lnTo>
                    <a:pt x="4239" y="3481"/>
                  </a:lnTo>
                  <a:lnTo>
                    <a:pt x="530" y="2215"/>
                  </a:lnTo>
                  <a:cubicBezTo>
                    <a:pt x="486" y="2195"/>
                    <a:pt x="443" y="2186"/>
                    <a:pt x="403" y="2186"/>
                  </a:cubicBezTo>
                  <a:cubicBezTo>
                    <a:pt x="145" y="2186"/>
                    <a:pt x="0" y="2558"/>
                    <a:pt x="267" y="2717"/>
                  </a:cubicBezTo>
                  <a:lnTo>
                    <a:pt x="6293" y="6962"/>
                  </a:lnTo>
                  <a:cubicBezTo>
                    <a:pt x="6340" y="7001"/>
                    <a:pt x="6403" y="7019"/>
                    <a:pt x="6463" y="7019"/>
                  </a:cubicBezTo>
                  <a:cubicBezTo>
                    <a:pt x="6491" y="7019"/>
                    <a:pt x="6519" y="7015"/>
                    <a:pt x="6544" y="7008"/>
                  </a:cubicBezTo>
                  <a:cubicBezTo>
                    <a:pt x="6635" y="6973"/>
                    <a:pt x="6704" y="6905"/>
                    <a:pt x="6727" y="6814"/>
                  </a:cubicBezTo>
                  <a:lnTo>
                    <a:pt x="7469" y="4292"/>
                  </a:lnTo>
                  <a:lnTo>
                    <a:pt x="13711" y="6243"/>
                  </a:lnTo>
                  <a:cubicBezTo>
                    <a:pt x="13740" y="6249"/>
                    <a:pt x="13768" y="6252"/>
                    <a:pt x="13795" y="6252"/>
                  </a:cubicBezTo>
                  <a:cubicBezTo>
                    <a:pt x="13822" y="6252"/>
                    <a:pt x="13848" y="6249"/>
                    <a:pt x="13871" y="6243"/>
                  </a:cubicBezTo>
                  <a:lnTo>
                    <a:pt x="13871" y="6243"/>
                  </a:lnTo>
                  <a:cubicBezTo>
                    <a:pt x="13859" y="6334"/>
                    <a:pt x="13859" y="6414"/>
                    <a:pt x="13859" y="6505"/>
                  </a:cubicBezTo>
                  <a:cubicBezTo>
                    <a:pt x="13859" y="7430"/>
                    <a:pt x="14555" y="8217"/>
                    <a:pt x="15480" y="8309"/>
                  </a:cubicBezTo>
                  <a:cubicBezTo>
                    <a:pt x="15546" y="8316"/>
                    <a:pt x="15612" y="8320"/>
                    <a:pt x="15678" y="8320"/>
                  </a:cubicBezTo>
                  <a:cubicBezTo>
                    <a:pt x="16522" y="8320"/>
                    <a:pt x="17263" y="7719"/>
                    <a:pt x="17443" y="6882"/>
                  </a:cubicBezTo>
                  <a:cubicBezTo>
                    <a:pt x="17637" y="5969"/>
                    <a:pt x="17112" y="5068"/>
                    <a:pt x="16233" y="4782"/>
                  </a:cubicBezTo>
                  <a:cubicBezTo>
                    <a:pt x="16046" y="4722"/>
                    <a:pt x="15856" y="4694"/>
                    <a:pt x="15669" y="4694"/>
                  </a:cubicBezTo>
                  <a:cubicBezTo>
                    <a:pt x="14966" y="4694"/>
                    <a:pt x="14305" y="5099"/>
                    <a:pt x="14008" y="5775"/>
                  </a:cubicBezTo>
                  <a:lnTo>
                    <a:pt x="13973" y="5729"/>
                  </a:lnTo>
                  <a:lnTo>
                    <a:pt x="6190" y="58"/>
                  </a:lnTo>
                  <a:cubicBezTo>
                    <a:pt x="6136" y="19"/>
                    <a:pt x="6081" y="1"/>
                    <a:pt x="60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002;p33"/>
            <p:cNvSpPr/>
            <p:nvPr/>
          </p:nvSpPr>
          <p:spPr>
            <a:xfrm>
              <a:off x="1482310" y="2488970"/>
              <a:ext cx="88514" cy="108476"/>
            </a:xfrm>
            <a:custGeom>
              <a:avLst/>
              <a:gdLst/>
              <a:ahLst/>
              <a:cxnLst/>
              <a:rect l="l" t="t" r="r" b="b"/>
              <a:pathLst>
                <a:path w="4771" h="5847" extrusionOk="0">
                  <a:moveTo>
                    <a:pt x="1781" y="779"/>
                  </a:moveTo>
                  <a:lnTo>
                    <a:pt x="4052" y="4933"/>
                  </a:lnTo>
                  <a:cubicBezTo>
                    <a:pt x="3938" y="5002"/>
                    <a:pt x="3835" y="5093"/>
                    <a:pt x="3732" y="5184"/>
                  </a:cubicBezTo>
                  <a:lnTo>
                    <a:pt x="639" y="2925"/>
                  </a:lnTo>
                  <a:cubicBezTo>
                    <a:pt x="856" y="2137"/>
                    <a:pt x="1244" y="1395"/>
                    <a:pt x="1781" y="779"/>
                  </a:cubicBezTo>
                  <a:close/>
                  <a:moveTo>
                    <a:pt x="1844" y="0"/>
                  </a:moveTo>
                  <a:cubicBezTo>
                    <a:pt x="1774" y="0"/>
                    <a:pt x="1701" y="26"/>
                    <a:pt x="1644" y="83"/>
                  </a:cubicBezTo>
                  <a:cubicBezTo>
                    <a:pt x="856" y="882"/>
                    <a:pt x="297" y="1875"/>
                    <a:pt x="35" y="2970"/>
                  </a:cubicBezTo>
                  <a:cubicBezTo>
                    <a:pt x="0" y="3084"/>
                    <a:pt x="46" y="3210"/>
                    <a:pt x="137" y="3278"/>
                  </a:cubicBezTo>
                  <a:lnTo>
                    <a:pt x="3584" y="5789"/>
                  </a:lnTo>
                  <a:cubicBezTo>
                    <a:pt x="3637" y="5828"/>
                    <a:pt x="3697" y="5846"/>
                    <a:pt x="3756" y="5846"/>
                  </a:cubicBezTo>
                  <a:cubicBezTo>
                    <a:pt x="3835" y="5846"/>
                    <a:pt x="3913" y="5814"/>
                    <a:pt x="3972" y="5755"/>
                  </a:cubicBezTo>
                  <a:cubicBezTo>
                    <a:pt x="4143" y="5561"/>
                    <a:pt x="4348" y="5401"/>
                    <a:pt x="4577" y="5287"/>
                  </a:cubicBezTo>
                  <a:cubicBezTo>
                    <a:pt x="4714" y="5218"/>
                    <a:pt x="4771" y="5036"/>
                    <a:pt x="4691" y="4899"/>
                  </a:cubicBezTo>
                  <a:lnTo>
                    <a:pt x="2100" y="151"/>
                  </a:lnTo>
                  <a:cubicBezTo>
                    <a:pt x="2055" y="71"/>
                    <a:pt x="1975" y="14"/>
                    <a:pt x="1883" y="3"/>
                  </a:cubicBezTo>
                  <a:cubicBezTo>
                    <a:pt x="1870" y="1"/>
                    <a:pt x="1857" y="0"/>
                    <a:pt x="1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003;p33"/>
            <p:cNvSpPr/>
            <p:nvPr/>
          </p:nvSpPr>
          <p:spPr>
            <a:xfrm>
              <a:off x="1479657" y="2605189"/>
              <a:ext cx="71909" cy="47940"/>
            </a:xfrm>
            <a:custGeom>
              <a:avLst/>
              <a:gdLst/>
              <a:ahLst/>
              <a:cxnLst/>
              <a:rect l="l" t="t" r="r" b="b"/>
              <a:pathLst>
                <a:path w="3876" h="2584" extrusionOk="0">
                  <a:moveTo>
                    <a:pt x="668" y="712"/>
                  </a:moveTo>
                  <a:lnTo>
                    <a:pt x="3019" y="1442"/>
                  </a:lnTo>
                  <a:cubicBezTo>
                    <a:pt x="3031" y="1568"/>
                    <a:pt x="3065" y="1693"/>
                    <a:pt x="3110" y="1819"/>
                  </a:cubicBezTo>
                  <a:lnTo>
                    <a:pt x="954" y="1990"/>
                  </a:lnTo>
                  <a:cubicBezTo>
                    <a:pt x="839" y="1545"/>
                    <a:pt x="737" y="1123"/>
                    <a:pt x="668" y="712"/>
                  </a:cubicBezTo>
                  <a:close/>
                  <a:moveTo>
                    <a:pt x="306" y="0"/>
                  </a:moveTo>
                  <a:cubicBezTo>
                    <a:pt x="143" y="0"/>
                    <a:pt x="0" y="151"/>
                    <a:pt x="29" y="335"/>
                  </a:cubicBezTo>
                  <a:cubicBezTo>
                    <a:pt x="120" y="1020"/>
                    <a:pt x="269" y="1705"/>
                    <a:pt x="463" y="2378"/>
                  </a:cubicBezTo>
                  <a:cubicBezTo>
                    <a:pt x="497" y="2504"/>
                    <a:pt x="611" y="2583"/>
                    <a:pt x="737" y="2583"/>
                  </a:cubicBezTo>
                  <a:lnTo>
                    <a:pt x="771" y="2583"/>
                  </a:lnTo>
                  <a:lnTo>
                    <a:pt x="3544" y="2355"/>
                  </a:lnTo>
                  <a:cubicBezTo>
                    <a:pt x="3750" y="2332"/>
                    <a:pt x="3875" y="2116"/>
                    <a:pt x="3784" y="1933"/>
                  </a:cubicBezTo>
                  <a:cubicBezTo>
                    <a:pt x="3658" y="1705"/>
                    <a:pt x="3578" y="1442"/>
                    <a:pt x="3556" y="1191"/>
                  </a:cubicBezTo>
                  <a:cubicBezTo>
                    <a:pt x="3544" y="1077"/>
                    <a:pt x="3464" y="974"/>
                    <a:pt x="3362" y="940"/>
                  </a:cubicBezTo>
                  <a:lnTo>
                    <a:pt x="394" y="16"/>
                  </a:lnTo>
                  <a:cubicBezTo>
                    <a:pt x="365" y="5"/>
                    <a:pt x="335" y="0"/>
                    <a:pt x="3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004;p33"/>
            <p:cNvSpPr/>
            <p:nvPr/>
          </p:nvSpPr>
          <p:spPr>
            <a:xfrm>
              <a:off x="1617489" y="3214881"/>
              <a:ext cx="81864" cy="145040"/>
            </a:xfrm>
            <a:custGeom>
              <a:avLst/>
              <a:gdLst/>
              <a:ahLst/>
              <a:cxnLst/>
              <a:rect l="l" t="t" r="r" b="b"/>
              <a:pathLst>
                <a:path w="2694" h="4773" extrusionOk="0">
                  <a:moveTo>
                    <a:pt x="2694" y="1"/>
                  </a:moveTo>
                  <a:lnTo>
                    <a:pt x="149" y="1142"/>
                  </a:lnTo>
                  <a:cubicBezTo>
                    <a:pt x="46" y="1188"/>
                    <a:pt x="1" y="1325"/>
                    <a:pt x="46" y="1427"/>
                  </a:cubicBezTo>
                  <a:lnTo>
                    <a:pt x="1496" y="4646"/>
                  </a:lnTo>
                  <a:cubicBezTo>
                    <a:pt x="1528" y="4726"/>
                    <a:pt x="1600" y="4773"/>
                    <a:pt x="1680" y="4773"/>
                  </a:cubicBezTo>
                  <a:cubicBezTo>
                    <a:pt x="1713" y="4773"/>
                    <a:pt x="1748" y="4765"/>
                    <a:pt x="1781" y="4748"/>
                  </a:cubicBezTo>
                  <a:lnTo>
                    <a:pt x="2694" y="4337"/>
                  </a:lnTo>
                  <a:lnTo>
                    <a:pt x="2694" y="3870"/>
                  </a:lnTo>
                  <a:lnTo>
                    <a:pt x="1792" y="4269"/>
                  </a:lnTo>
                  <a:lnTo>
                    <a:pt x="514" y="1439"/>
                  </a:lnTo>
                  <a:lnTo>
                    <a:pt x="2694" y="469"/>
                  </a:lnTo>
                  <a:lnTo>
                    <a:pt x="269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005;p33"/>
            <p:cNvSpPr/>
            <p:nvPr/>
          </p:nvSpPr>
          <p:spPr>
            <a:xfrm>
              <a:off x="1575467" y="2258609"/>
              <a:ext cx="123875" cy="184894"/>
            </a:xfrm>
            <a:custGeom>
              <a:avLst/>
              <a:gdLst/>
              <a:ahLst/>
              <a:cxnLst/>
              <a:rect l="l" t="t" r="r" b="b"/>
              <a:pathLst>
                <a:path w="6677" h="9966" extrusionOk="0">
                  <a:moveTo>
                    <a:pt x="5282" y="1"/>
                  </a:moveTo>
                  <a:cubicBezTo>
                    <a:pt x="5218" y="1"/>
                    <a:pt x="5154" y="1"/>
                    <a:pt x="5091" y="3"/>
                  </a:cubicBezTo>
                  <a:cubicBezTo>
                    <a:pt x="5052" y="2"/>
                    <a:pt x="5014" y="2"/>
                    <a:pt x="4976" y="2"/>
                  </a:cubicBezTo>
                  <a:cubicBezTo>
                    <a:pt x="3590" y="2"/>
                    <a:pt x="2863" y="207"/>
                    <a:pt x="2797" y="596"/>
                  </a:cubicBezTo>
                  <a:cubicBezTo>
                    <a:pt x="2694" y="973"/>
                    <a:pt x="2625" y="1349"/>
                    <a:pt x="2568" y="1737"/>
                  </a:cubicBezTo>
                  <a:cubicBezTo>
                    <a:pt x="2077" y="1376"/>
                    <a:pt x="1774" y="1195"/>
                    <a:pt x="1543" y="1195"/>
                  </a:cubicBezTo>
                  <a:cubicBezTo>
                    <a:pt x="1490" y="1195"/>
                    <a:pt x="1440" y="1204"/>
                    <a:pt x="1393" y="1224"/>
                  </a:cubicBezTo>
                  <a:cubicBezTo>
                    <a:pt x="1267" y="1281"/>
                    <a:pt x="1039" y="1372"/>
                    <a:pt x="332" y="3860"/>
                  </a:cubicBezTo>
                  <a:cubicBezTo>
                    <a:pt x="320" y="3917"/>
                    <a:pt x="320" y="3963"/>
                    <a:pt x="332" y="4020"/>
                  </a:cubicBezTo>
                  <a:cubicBezTo>
                    <a:pt x="377" y="4179"/>
                    <a:pt x="503" y="4659"/>
                    <a:pt x="2329" y="5092"/>
                  </a:cubicBezTo>
                  <a:cubicBezTo>
                    <a:pt x="2329" y="5412"/>
                    <a:pt x="2317" y="5754"/>
                    <a:pt x="2329" y="6097"/>
                  </a:cubicBezTo>
                  <a:cubicBezTo>
                    <a:pt x="2021" y="6028"/>
                    <a:pt x="1701" y="5926"/>
                    <a:pt x="1427" y="5834"/>
                  </a:cubicBezTo>
                  <a:cubicBezTo>
                    <a:pt x="1045" y="5704"/>
                    <a:pt x="801" y="5620"/>
                    <a:pt x="620" y="5620"/>
                  </a:cubicBezTo>
                  <a:cubicBezTo>
                    <a:pt x="530" y="5620"/>
                    <a:pt x="456" y="5641"/>
                    <a:pt x="389" y="5686"/>
                  </a:cubicBezTo>
                  <a:cubicBezTo>
                    <a:pt x="286" y="5777"/>
                    <a:pt x="103" y="5891"/>
                    <a:pt x="1" y="8174"/>
                  </a:cubicBezTo>
                  <a:cubicBezTo>
                    <a:pt x="1" y="8231"/>
                    <a:pt x="12" y="8276"/>
                    <a:pt x="35" y="8322"/>
                  </a:cubicBezTo>
                  <a:cubicBezTo>
                    <a:pt x="115" y="8470"/>
                    <a:pt x="320" y="8858"/>
                    <a:pt x="2420" y="9007"/>
                  </a:cubicBezTo>
                  <a:cubicBezTo>
                    <a:pt x="2431" y="9235"/>
                    <a:pt x="2443" y="9463"/>
                    <a:pt x="2454" y="9692"/>
                  </a:cubicBezTo>
                  <a:cubicBezTo>
                    <a:pt x="2466" y="9771"/>
                    <a:pt x="2500" y="9851"/>
                    <a:pt x="2568" y="9897"/>
                  </a:cubicBezTo>
                  <a:cubicBezTo>
                    <a:pt x="2625" y="9943"/>
                    <a:pt x="2683" y="9954"/>
                    <a:pt x="2740" y="9965"/>
                  </a:cubicBezTo>
                  <a:cubicBezTo>
                    <a:pt x="2762" y="9954"/>
                    <a:pt x="2785" y="9954"/>
                    <a:pt x="2808" y="9954"/>
                  </a:cubicBezTo>
                  <a:cubicBezTo>
                    <a:pt x="3767" y="9737"/>
                    <a:pt x="4874" y="9189"/>
                    <a:pt x="5958" y="8653"/>
                  </a:cubicBezTo>
                  <a:cubicBezTo>
                    <a:pt x="6209" y="8527"/>
                    <a:pt x="6449" y="8413"/>
                    <a:pt x="6677" y="8299"/>
                  </a:cubicBezTo>
                  <a:lnTo>
                    <a:pt x="6677" y="7672"/>
                  </a:lnTo>
                  <a:cubicBezTo>
                    <a:pt x="6369" y="7820"/>
                    <a:pt x="6038" y="7980"/>
                    <a:pt x="5695" y="8151"/>
                  </a:cubicBezTo>
                  <a:cubicBezTo>
                    <a:pt x="4782" y="8607"/>
                    <a:pt x="3835" y="9075"/>
                    <a:pt x="3013" y="9315"/>
                  </a:cubicBezTo>
                  <a:cubicBezTo>
                    <a:pt x="3002" y="9132"/>
                    <a:pt x="2991" y="8938"/>
                    <a:pt x="2979" y="8733"/>
                  </a:cubicBezTo>
                  <a:cubicBezTo>
                    <a:pt x="2979" y="8585"/>
                    <a:pt x="2854" y="8470"/>
                    <a:pt x="2705" y="8470"/>
                  </a:cubicBezTo>
                  <a:cubicBezTo>
                    <a:pt x="1416" y="8391"/>
                    <a:pt x="754" y="8219"/>
                    <a:pt x="583" y="8105"/>
                  </a:cubicBezTo>
                  <a:cubicBezTo>
                    <a:pt x="606" y="7478"/>
                    <a:pt x="663" y="6850"/>
                    <a:pt x="754" y="6222"/>
                  </a:cubicBezTo>
                  <a:cubicBezTo>
                    <a:pt x="891" y="6256"/>
                    <a:pt x="1085" y="6325"/>
                    <a:pt x="1256" y="6382"/>
                  </a:cubicBezTo>
                  <a:cubicBezTo>
                    <a:pt x="1678" y="6542"/>
                    <a:pt x="2123" y="6656"/>
                    <a:pt x="2580" y="6736"/>
                  </a:cubicBezTo>
                  <a:cubicBezTo>
                    <a:pt x="2593" y="6738"/>
                    <a:pt x="2607" y="6739"/>
                    <a:pt x="2621" y="6739"/>
                  </a:cubicBezTo>
                  <a:cubicBezTo>
                    <a:pt x="2689" y="6739"/>
                    <a:pt x="2761" y="6715"/>
                    <a:pt x="2808" y="6667"/>
                  </a:cubicBezTo>
                  <a:cubicBezTo>
                    <a:pt x="2877" y="6610"/>
                    <a:pt x="2911" y="6530"/>
                    <a:pt x="2911" y="6450"/>
                  </a:cubicBezTo>
                  <a:cubicBezTo>
                    <a:pt x="2899" y="5903"/>
                    <a:pt x="2899" y="5366"/>
                    <a:pt x="2911" y="4876"/>
                  </a:cubicBezTo>
                  <a:cubicBezTo>
                    <a:pt x="2911" y="4739"/>
                    <a:pt x="2819" y="4613"/>
                    <a:pt x="2683" y="4590"/>
                  </a:cubicBezTo>
                  <a:cubicBezTo>
                    <a:pt x="1473" y="4328"/>
                    <a:pt x="1028" y="4054"/>
                    <a:pt x="914" y="3917"/>
                  </a:cubicBezTo>
                  <a:cubicBezTo>
                    <a:pt x="1153" y="3072"/>
                    <a:pt x="1473" y="2125"/>
                    <a:pt x="1633" y="1806"/>
                  </a:cubicBezTo>
                  <a:cubicBezTo>
                    <a:pt x="1929" y="1988"/>
                    <a:pt x="2215" y="2182"/>
                    <a:pt x="2489" y="2399"/>
                  </a:cubicBezTo>
                  <a:lnTo>
                    <a:pt x="2614" y="2490"/>
                  </a:lnTo>
                  <a:cubicBezTo>
                    <a:pt x="2665" y="2534"/>
                    <a:pt x="2726" y="2555"/>
                    <a:pt x="2790" y="2555"/>
                  </a:cubicBezTo>
                  <a:cubicBezTo>
                    <a:pt x="2826" y="2555"/>
                    <a:pt x="2863" y="2548"/>
                    <a:pt x="2899" y="2536"/>
                  </a:cubicBezTo>
                  <a:cubicBezTo>
                    <a:pt x="2991" y="2490"/>
                    <a:pt x="3059" y="2399"/>
                    <a:pt x="3071" y="2296"/>
                  </a:cubicBezTo>
                  <a:cubicBezTo>
                    <a:pt x="3128" y="1783"/>
                    <a:pt x="3219" y="1281"/>
                    <a:pt x="3344" y="779"/>
                  </a:cubicBezTo>
                  <a:lnTo>
                    <a:pt x="3402" y="756"/>
                  </a:lnTo>
                  <a:cubicBezTo>
                    <a:pt x="3436" y="938"/>
                    <a:pt x="3664" y="1110"/>
                    <a:pt x="5091" y="1110"/>
                  </a:cubicBezTo>
                  <a:cubicBezTo>
                    <a:pt x="6106" y="1110"/>
                    <a:pt x="6517" y="1018"/>
                    <a:pt x="6677" y="904"/>
                  </a:cubicBezTo>
                  <a:lnTo>
                    <a:pt x="6677" y="128"/>
                  </a:lnTo>
                  <a:cubicBezTo>
                    <a:pt x="6216" y="38"/>
                    <a:pt x="5745" y="1"/>
                    <a:pt x="52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006;p33"/>
            <p:cNvSpPr/>
            <p:nvPr/>
          </p:nvSpPr>
          <p:spPr>
            <a:xfrm>
              <a:off x="721053" y="3009391"/>
              <a:ext cx="760174" cy="496349"/>
            </a:xfrm>
            <a:custGeom>
              <a:avLst/>
              <a:gdLst/>
              <a:ahLst/>
              <a:cxnLst/>
              <a:rect l="l" t="t" r="r" b="b"/>
              <a:pathLst>
                <a:path w="25016" h="16334" extrusionOk="0">
                  <a:moveTo>
                    <a:pt x="22348" y="1"/>
                  </a:moveTo>
                  <a:cubicBezTo>
                    <a:pt x="22339" y="1"/>
                    <a:pt x="22331" y="1"/>
                    <a:pt x="22322" y="3"/>
                  </a:cubicBezTo>
                  <a:cubicBezTo>
                    <a:pt x="12702" y="1851"/>
                    <a:pt x="9906" y="9612"/>
                    <a:pt x="10397" y="16174"/>
                  </a:cubicBezTo>
                  <a:cubicBezTo>
                    <a:pt x="8902" y="12196"/>
                    <a:pt x="5604" y="8628"/>
                    <a:pt x="253" y="8628"/>
                  </a:cubicBezTo>
                  <a:cubicBezTo>
                    <a:pt x="169" y="8628"/>
                    <a:pt x="85" y="8629"/>
                    <a:pt x="0" y="8630"/>
                  </a:cubicBezTo>
                  <a:lnTo>
                    <a:pt x="0" y="8904"/>
                  </a:lnTo>
                  <a:cubicBezTo>
                    <a:pt x="120" y="8900"/>
                    <a:pt x="239" y="8898"/>
                    <a:pt x="359" y="8898"/>
                  </a:cubicBezTo>
                  <a:cubicBezTo>
                    <a:pt x="1812" y="8898"/>
                    <a:pt x="3247" y="9217"/>
                    <a:pt x="4565" y="9829"/>
                  </a:cubicBezTo>
                  <a:cubicBezTo>
                    <a:pt x="4553" y="9829"/>
                    <a:pt x="4542" y="9840"/>
                    <a:pt x="4531" y="9851"/>
                  </a:cubicBezTo>
                  <a:cubicBezTo>
                    <a:pt x="4485" y="9886"/>
                    <a:pt x="4474" y="9966"/>
                    <a:pt x="4508" y="10023"/>
                  </a:cubicBezTo>
                  <a:cubicBezTo>
                    <a:pt x="5021" y="10787"/>
                    <a:pt x="5398" y="11632"/>
                    <a:pt x="5638" y="12522"/>
                  </a:cubicBezTo>
                  <a:cubicBezTo>
                    <a:pt x="5158" y="12122"/>
                    <a:pt x="4645" y="11746"/>
                    <a:pt x="4120" y="11415"/>
                  </a:cubicBezTo>
                  <a:cubicBezTo>
                    <a:pt x="3458" y="10559"/>
                    <a:pt x="2499" y="9463"/>
                    <a:pt x="1632" y="8995"/>
                  </a:cubicBezTo>
                  <a:cubicBezTo>
                    <a:pt x="1614" y="8988"/>
                    <a:pt x="1595" y="8984"/>
                    <a:pt x="1575" y="8984"/>
                  </a:cubicBezTo>
                  <a:cubicBezTo>
                    <a:pt x="1534" y="8984"/>
                    <a:pt x="1492" y="9002"/>
                    <a:pt x="1461" y="9041"/>
                  </a:cubicBezTo>
                  <a:cubicBezTo>
                    <a:pt x="1427" y="9098"/>
                    <a:pt x="1438" y="9178"/>
                    <a:pt x="1484" y="9212"/>
                  </a:cubicBezTo>
                  <a:cubicBezTo>
                    <a:pt x="1963" y="9646"/>
                    <a:pt x="2397" y="10114"/>
                    <a:pt x="2762" y="10639"/>
                  </a:cubicBezTo>
                  <a:cubicBezTo>
                    <a:pt x="1883" y="10217"/>
                    <a:pt x="959" y="9897"/>
                    <a:pt x="0" y="9692"/>
                  </a:cubicBezTo>
                  <a:lnTo>
                    <a:pt x="0" y="9966"/>
                  </a:lnTo>
                  <a:cubicBezTo>
                    <a:pt x="1084" y="10194"/>
                    <a:pt x="2123" y="10582"/>
                    <a:pt x="3093" y="11107"/>
                  </a:cubicBezTo>
                  <a:cubicBezTo>
                    <a:pt x="3114" y="11119"/>
                    <a:pt x="3136" y="11125"/>
                    <a:pt x="3157" y="11125"/>
                  </a:cubicBezTo>
                  <a:cubicBezTo>
                    <a:pt x="3250" y="11125"/>
                    <a:pt x="3329" y="11017"/>
                    <a:pt x="3264" y="10924"/>
                  </a:cubicBezTo>
                  <a:cubicBezTo>
                    <a:pt x="3150" y="10742"/>
                    <a:pt x="3024" y="10559"/>
                    <a:pt x="2887" y="10376"/>
                  </a:cubicBezTo>
                  <a:lnTo>
                    <a:pt x="2887" y="10376"/>
                  </a:lnTo>
                  <a:cubicBezTo>
                    <a:pt x="3252" y="10764"/>
                    <a:pt x="3595" y="11175"/>
                    <a:pt x="3926" y="11597"/>
                  </a:cubicBezTo>
                  <a:cubicBezTo>
                    <a:pt x="3937" y="11609"/>
                    <a:pt x="3949" y="11620"/>
                    <a:pt x="3960" y="11632"/>
                  </a:cubicBezTo>
                  <a:cubicBezTo>
                    <a:pt x="4599" y="12031"/>
                    <a:pt x="5204" y="12488"/>
                    <a:pt x="5775" y="12978"/>
                  </a:cubicBezTo>
                  <a:cubicBezTo>
                    <a:pt x="5803" y="13000"/>
                    <a:pt x="5835" y="13010"/>
                    <a:pt x="5866" y="13010"/>
                  </a:cubicBezTo>
                  <a:cubicBezTo>
                    <a:pt x="5946" y="13010"/>
                    <a:pt x="6016" y="12943"/>
                    <a:pt x="5991" y="12853"/>
                  </a:cubicBezTo>
                  <a:cubicBezTo>
                    <a:pt x="5889" y="12396"/>
                    <a:pt x="5752" y="11940"/>
                    <a:pt x="5581" y="11495"/>
                  </a:cubicBezTo>
                  <a:lnTo>
                    <a:pt x="5581" y="11495"/>
                  </a:lnTo>
                  <a:cubicBezTo>
                    <a:pt x="5957" y="12202"/>
                    <a:pt x="6288" y="12933"/>
                    <a:pt x="6573" y="13686"/>
                  </a:cubicBezTo>
                  <a:cubicBezTo>
                    <a:pt x="6585" y="13697"/>
                    <a:pt x="6596" y="13720"/>
                    <a:pt x="6608" y="13732"/>
                  </a:cubicBezTo>
                  <a:cubicBezTo>
                    <a:pt x="7133" y="14245"/>
                    <a:pt x="7635" y="14781"/>
                    <a:pt x="8114" y="15341"/>
                  </a:cubicBezTo>
                  <a:cubicBezTo>
                    <a:pt x="8141" y="15375"/>
                    <a:pt x="8177" y="15391"/>
                    <a:pt x="8213" y="15391"/>
                  </a:cubicBezTo>
                  <a:cubicBezTo>
                    <a:pt x="8282" y="15391"/>
                    <a:pt x="8350" y="15332"/>
                    <a:pt x="8342" y="15249"/>
                  </a:cubicBezTo>
                  <a:cubicBezTo>
                    <a:pt x="8308" y="14804"/>
                    <a:pt x="8240" y="14359"/>
                    <a:pt x="8148" y="13926"/>
                  </a:cubicBezTo>
                  <a:lnTo>
                    <a:pt x="8148" y="13926"/>
                  </a:lnTo>
                  <a:cubicBezTo>
                    <a:pt x="8399" y="14644"/>
                    <a:pt x="8616" y="15386"/>
                    <a:pt x="8776" y="16139"/>
                  </a:cubicBezTo>
                  <a:cubicBezTo>
                    <a:pt x="8776" y="16162"/>
                    <a:pt x="8787" y="16174"/>
                    <a:pt x="8799" y="16197"/>
                  </a:cubicBezTo>
                  <a:lnTo>
                    <a:pt x="8913" y="16333"/>
                  </a:lnTo>
                  <a:lnTo>
                    <a:pt x="9244" y="16333"/>
                  </a:lnTo>
                  <a:cubicBezTo>
                    <a:pt x="9175" y="16242"/>
                    <a:pt x="9107" y="16139"/>
                    <a:pt x="9027" y="16048"/>
                  </a:cubicBezTo>
                  <a:cubicBezTo>
                    <a:pt x="8787" y="14987"/>
                    <a:pt x="8285" y="13092"/>
                    <a:pt x="7532" y="12157"/>
                  </a:cubicBezTo>
                  <a:cubicBezTo>
                    <a:pt x="7504" y="12111"/>
                    <a:pt x="7464" y="12093"/>
                    <a:pt x="7423" y="12093"/>
                  </a:cubicBezTo>
                  <a:cubicBezTo>
                    <a:pt x="7331" y="12093"/>
                    <a:pt x="7240" y="12190"/>
                    <a:pt x="7304" y="12294"/>
                  </a:cubicBezTo>
                  <a:cubicBezTo>
                    <a:pt x="7692" y="13104"/>
                    <a:pt x="7931" y="13971"/>
                    <a:pt x="8046" y="14850"/>
                  </a:cubicBezTo>
                  <a:cubicBezTo>
                    <a:pt x="7635" y="14393"/>
                    <a:pt x="7224" y="13960"/>
                    <a:pt x="6813" y="13560"/>
                  </a:cubicBezTo>
                  <a:cubicBezTo>
                    <a:pt x="6425" y="12556"/>
                    <a:pt x="5672" y="10810"/>
                    <a:pt x="4816" y="9943"/>
                  </a:cubicBezTo>
                  <a:lnTo>
                    <a:pt x="4816" y="9943"/>
                  </a:lnTo>
                  <a:cubicBezTo>
                    <a:pt x="7441" y="11278"/>
                    <a:pt x="9210" y="13720"/>
                    <a:pt x="10180" y="16333"/>
                  </a:cubicBezTo>
                  <a:lnTo>
                    <a:pt x="10682" y="16333"/>
                  </a:lnTo>
                  <a:cubicBezTo>
                    <a:pt x="10134" y="9863"/>
                    <a:pt x="12827" y="2171"/>
                    <a:pt x="22254" y="288"/>
                  </a:cubicBezTo>
                  <a:lnTo>
                    <a:pt x="22254" y="288"/>
                  </a:lnTo>
                  <a:cubicBezTo>
                    <a:pt x="24753" y="8859"/>
                    <a:pt x="22482" y="12328"/>
                    <a:pt x="16365" y="16333"/>
                  </a:cubicBezTo>
                  <a:lnTo>
                    <a:pt x="16844" y="16333"/>
                  </a:lnTo>
                  <a:cubicBezTo>
                    <a:pt x="22733" y="12396"/>
                    <a:pt x="25016" y="8687"/>
                    <a:pt x="22471" y="94"/>
                  </a:cubicBezTo>
                  <a:cubicBezTo>
                    <a:pt x="22451" y="34"/>
                    <a:pt x="22405" y="1"/>
                    <a:pt x="223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07;p33"/>
            <p:cNvSpPr/>
            <p:nvPr/>
          </p:nvSpPr>
          <p:spPr>
            <a:xfrm>
              <a:off x="1068171" y="3050141"/>
              <a:ext cx="351340" cy="455600"/>
            </a:xfrm>
            <a:custGeom>
              <a:avLst/>
              <a:gdLst/>
              <a:ahLst/>
              <a:cxnLst/>
              <a:rect l="l" t="t" r="r" b="b"/>
              <a:pathLst>
                <a:path w="11562" h="14993" extrusionOk="0">
                  <a:moveTo>
                    <a:pt x="9827" y="0"/>
                  </a:moveTo>
                  <a:cubicBezTo>
                    <a:pt x="9805" y="0"/>
                    <a:pt x="9781" y="6"/>
                    <a:pt x="9758" y="20"/>
                  </a:cubicBezTo>
                  <a:cubicBezTo>
                    <a:pt x="8138" y="876"/>
                    <a:pt x="6688" y="2028"/>
                    <a:pt x="5467" y="3409"/>
                  </a:cubicBezTo>
                  <a:cubicBezTo>
                    <a:pt x="5661" y="2519"/>
                    <a:pt x="5969" y="1663"/>
                    <a:pt x="6380" y="853"/>
                  </a:cubicBezTo>
                  <a:cubicBezTo>
                    <a:pt x="6403" y="796"/>
                    <a:pt x="6391" y="727"/>
                    <a:pt x="6334" y="682"/>
                  </a:cubicBezTo>
                  <a:cubicBezTo>
                    <a:pt x="6312" y="668"/>
                    <a:pt x="6286" y="662"/>
                    <a:pt x="6260" y="662"/>
                  </a:cubicBezTo>
                  <a:cubicBezTo>
                    <a:pt x="6221" y="662"/>
                    <a:pt x="6184" y="677"/>
                    <a:pt x="6163" y="704"/>
                  </a:cubicBezTo>
                  <a:cubicBezTo>
                    <a:pt x="5330" y="1697"/>
                    <a:pt x="4691" y="3512"/>
                    <a:pt x="4303" y="4881"/>
                  </a:cubicBezTo>
                  <a:cubicBezTo>
                    <a:pt x="3789" y="5589"/>
                    <a:pt x="3310" y="6342"/>
                    <a:pt x="2888" y="7118"/>
                  </a:cubicBezTo>
                  <a:cubicBezTo>
                    <a:pt x="2728" y="5863"/>
                    <a:pt x="2774" y="4596"/>
                    <a:pt x="3036" y="3352"/>
                  </a:cubicBezTo>
                  <a:cubicBezTo>
                    <a:pt x="3057" y="3254"/>
                    <a:pt x="2983" y="3190"/>
                    <a:pt x="2907" y="3190"/>
                  </a:cubicBezTo>
                  <a:cubicBezTo>
                    <a:pt x="2860" y="3190"/>
                    <a:pt x="2812" y="3215"/>
                    <a:pt x="2785" y="3272"/>
                  </a:cubicBezTo>
                  <a:cubicBezTo>
                    <a:pt x="2089" y="4722"/>
                    <a:pt x="2009" y="7369"/>
                    <a:pt x="2032" y="8830"/>
                  </a:cubicBezTo>
                  <a:cubicBezTo>
                    <a:pt x="1701" y="9560"/>
                    <a:pt x="1393" y="10348"/>
                    <a:pt x="1108" y="11158"/>
                  </a:cubicBezTo>
                  <a:cubicBezTo>
                    <a:pt x="777" y="9971"/>
                    <a:pt x="651" y="8739"/>
                    <a:pt x="720" y="7518"/>
                  </a:cubicBezTo>
                  <a:cubicBezTo>
                    <a:pt x="720" y="7425"/>
                    <a:pt x="648" y="7375"/>
                    <a:pt x="578" y="7375"/>
                  </a:cubicBezTo>
                  <a:cubicBezTo>
                    <a:pt x="527" y="7375"/>
                    <a:pt x="476" y="7402"/>
                    <a:pt x="457" y="7460"/>
                  </a:cubicBezTo>
                  <a:cubicBezTo>
                    <a:pt x="1" y="8990"/>
                    <a:pt x="309" y="11557"/>
                    <a:pt x="537" y="12973"/>
                  </a:cubicBezTo>
                  <a:cubicBezTo>
                    <a:pt x="332" y="13680"/>
                    <a:pt x="160" y="14353"/>
                    <a:pt x="23" y="14992"/>
                  </a:cubicBezTo>
                  <a:lnTo>
                    <a:pt x="297" y="14992"/>
                  </a:lnTo>
                  <a:cubicBezTo>
                    <a:pt x="446" y="14365"/>
                    <a:pt x="605" y="13703"/>
                    <a:pt x="799" y="13018"/>
                  </a:cubicBezTo>
                  <a:cubicBezTo>
                    <a:pt x="811" y="12995"/>
                    <a:pt x="811" y="12984"/>
                    <a:pt x="799" y="12961"/>
                  </a:cubicBezTo>
                  <a:cubicBezTo>
                    <a:pt x="594" y="11729"/>
                    <a:pt x="480" y="10485"/>
                    <a:pt x="491" y="9229"/>
                  </a:cubicBezTo>
                  <a:lnTo>
                    <a:pt x="491" y="9229"/>
                  </a:lnTo>
                  <a:cubicBezTo>
                    <a:pt x="571" y="10051"/>
                    <a:pt x="731" y="10850"/>
                    <a:pt x="971" y="11637"/>
                  </a:cubicBezTo>
                  <a:cubicBezTo>
                    <a:pt x="993" y="11694"/>
                    <a:pt x="1039" y="11729"/>
                    <a:pt x="1096" y="11729"/>
                  </a:cubicBezTo>
                  <a:cubicBezTo>
                    <a:pt x="1153" y="11729"/>
                    <a:pt x="1210" y="11694"/>
                    <a:pt x="1222" y="11637"/>
                  </a:cubicBezTo>
                  <a:cubicBezTo>
                    <a:pt x="1530" y="10713"/>
                    <a:pt x="1884" y="9800"/>
                    <a:pt x="2283" y="8910"/>
                  </a:cubicBezTo>
                  <a:cubicBezTo>
                    <a:pt x="2294" y="8898"/>
                    <a:pt x="2294" y="8876"/>
                    <a:pt x="2294" y="8864"/>
                  </a:cubicBezTo>
                  <a:cubicBezTo>
                    <a:pt x="2283" y="7871"/>
                    <a:pt x="2317" y="6331"/>
                    <a:pt x="2546" y="5007"/>
                  </a:cubicBezTo>
                  <a:lnTo>
                    <a:pt x="2546" y="5007"/>
                  </a:lnTo>
                  <a:cubicBezTo>
                    <a:pt x="2511" y="5851"/>
                    <a:pt x="2557" y="6707"/>
                    <a:pt x="2694" y="7552"/>
                  </a:cubicBezTo>
                  <a:cubicBezTo>
                    <a:pt x="2705" y="7597"/>
                    <a:pt x="2740" y="7643"/>
                    <a:pt x="2797" y="7654"/>
                  </a:cubicBezTo>
                  <a:cubicBezTo>
                    <a:pt x="2806" y="7656"/>
                    <a:pt x="2816" y="7657"/>
                    <a:pt x="2825" y="7657"/>
                  </a:cubicBezTo>
                  <a:cubicBezTo>
                    <a:pt x="2872" y="7657"/>
                    <a:pt x="2916" y="7634"/>
                    <a:pt x="2945" y="7586"/>
                  </a:cubicBezTo>
                  <a:cubicBezTo>
                    <a:pt x="3401" y="6696"/>
                    <a:pt x="3938" y="5840"/>
                    <a:pt x="4520" y="5018"/>
                  </a:cubicBezTo>
                  <a:cubicBezTo>
                    <a:pt x="4531" y="5007"/>
                    <a:pt x="4531" y="4995"/>
                    <a:pt x="4543" y="4973"/>
                  </a:cubicBezTo>
                  <a:cubicBezTo>
                    <a:pt x="4782" y="4071"/>
                    <a:pt x="5102" y="3192"/>
                    <a:pt x="5478" y="2336"/>
                  </a:cubicBezTo>
                  <a:lnTo>
                    <a:pt x="5478" y="2336"/>
                  </a:lnTo>
                  <a:cubicBezTo>
                    <a:pt x="5319" y="2839"/>
                    <a:pt x="5193" y="3341"/>
                    <a:pt x="5102" y="3866"/>
                  </a:cubicBezTo>
                  <a:cubicBezTo>
                    <a:pt x="5086" y="3951"/>
                    <a:pt x="5161" y="4015"/>
                    <a:pt x="5235" y="4015"/>
                  </a:cubicBezTo>
                  <a:cubicBezTo>
                    <a:pt x="5270" y="4015"/>
                    <a:pt x="5305" y="4001"/>
                    <a:pt x="5330" y="3968"/>
                  </a:cubicBezTo>
                  <a:cubicBezTo>
                    <a:pt x="6391" y="2690"/>
                    <a:pt x="7647" y="1595"/>
                    <a:pt x="9050" y="716"/>
                  </a:cubicBezTo>
                  <a:lnTo>
                    <a:pt x="9050" y="716"/>
                  </a:lnTo>
                  <a:cubicBezTo>
                    <a:pt x="8092" y="1777"/>
                    <a:pt x="7225" y="2918"/>
                    <a:pt x="6460" y="4128"/>
                  </a:cubicBezTo>
                  <a:cubicBezTo>
                    <a:pt x="6437" y="4162"/>
                    <a:pt x="6437" y="4219"/>
                    <a:pt x="6460" y="4265"/>
                  </a:cubicBezTo>
                  <a:cubicBezTo>
                    <a:pt x="6488" y="4303"/>
                    <a:pt x="6532" y="4325"/>
                    <a:pt x="6579" y="4325"/>
                  </a:cubicBezTo>
                  <a:cubicBezTo>
                    <a:pt x="6589" y="4325"/>
                    <a:pt x="6598" y="4324"/>
                    <a:pt x="6608" y="4322"/>
                  </a:cubicBezTo>
                  <a:cubicBezTo>
                    <a:pt x="7635" y="4071"/>
                    <a:pt x="8674" y="3911"/>
                    <a:pt x="9724" y="3831"/>
                  </a:cubicBezTo>
                  <a:lnTo>
                    <a:pt x="9724" y="3831"/>
                  </a:lnTo>
                  <a:cubicBezTo>
                    <a:pt x="8526" y="4048"/>
                    <a:pt x="7053" y="4493"/>
                    <a:pt x="5741" y="5315"/>
                  </a:cubicBezTo>
                  <a:cubicBezTo>
                    <a:pt x="5730" y="5326"/>
                    <a:pt x="5707" y="5349"/>
                    <a:pt x="5695" y="5361"/>
                  </a:cubicBezTo>
                  <a:cubicBezTo>
                    <a:pt x="5239" y="6148"/>
                    <a:pt x="4771" y="7004"/>
                    <a:pt x="4326" y="7894"/>
                  </a:cubicBezTo>
                  <a:cubicBezTo>
                    <a:pt x="4283" y="7981"/>
                    <a:pt x="4342" y="8078"/>
                    <a:pt x="4426" y="8078"/>
                  </a:cubicBezTo>
                  <a:cubicBezTo>
                    <a:pt x="4431" y="8078"/>
                    <a:pt x="4435" y="8077"/>
                    <a:pt x="4440" y="8077"/>
                  </a:cubicBezTo>
                  <a:cubicBezTo>
                    <a:pt x="5382" y="8029"/>
                    <a:pt x="6449" y="7997"/>
                    <a:pt x="7445" y="7997"/>
                  </a:cubicBezTo>
                  <a:cubicBezTo>
                    <a:pt x="8102" y="7997"/>
                    <a:pt x="8728" y="8011"/>
                    <a:pt x="9267" y="8042"/>
                  </a:cubicBezTo>
                  <a:cubicBezTo>
                    <a:pt x="7670" y="8282"/>
                    <a:pt x="5570" y="8636"/>
                    <a:pt x="3835" y="9001"/>
                  </a:cubicBezTo>
                  <a:cubicBezTo>
                    <a:pt x="3789" y="9001"/>
                    <a:pt x="3755" y="9035"/>
                    <a:pt x="3744" y="9070"/>
                  </a:cubicBezTo>
                  <a:cubicBezTo>
                    <a:pt x="3333" y="9925"/>
                    <a:pt x="2922" y="10827"/>
                    <a:pt x="2534" y="11763"/>
                  </a:cubicBezTo>
                  <a:cubicBezTo>
                    <a:pt x="2511" y="11808"/>
                    <a:pt x="2523" y="11854"/>
                    <a:pt x="2546" y="11900"/>
                  </a:cubicBezTo>
                  <a:cubicBezTo>
                    <a:pt x="2574" y="11928"/>
                    <a:pt x="2610" y="11948"/>
                    <a:pt x="2647" y="11948"/>
                  </a:cubicBezTo>
                  <a:cubicBezTo>
                    <a:pt x="2655" y="11948"/>
                    <a:pt x="2663" y="11947"/>
                    <a:pt x="2671" y="11945"/>
                  </a:cubicBezTo>
                  <a:cubicBezTo>
                    <a:pt x="4120" y="11740"/>
                    <a:pt x="5935" y="11569"/>
                    <a:pt x="7419" y="11500"/>
                  </a:cubicBezTo>
                  <a:lnTo>
                    <a:pt x="7419" y="11500"/>
                  </a:lnTo>
                  <a:cubicBezTo>
                    <a:pt x="5421" y="12025"/>
                    <a:pt x="3219" y="12642"/>
                    <a:pt x="2089" y="12961"/>
                  </a:cubicBezTo>
                  <a:cubicBezTo>
                    <a:pt x="2055" y="12973"/>
                    <a:pt x="2021" y="13007"/>
                    <a:pt x="1998" y="13041"/>
                  </a:cubicBezTo>
                  <a:cubicBezTo>
                    <a:pt x="1747" y="13669"/>
                    <a:pt x="1496" y="14319"/>
                    <a:pt x="1245" y="14981"/>
                  </a:cubicBezTo>
                  <a:lnTo>
                    <a:pt x="1530" y="14981"/>
                  </a:lnTo>
                  <a:cubicBezTo>
                    <a:pt x="1758" y="14376"/>
                    <a:pt x="1998" y="13783"/>
                    <a:pt x="2226" y="13201"/>
                  </a:cubicBezTo>
                  <a:cubicBezTo>
                    <a:pt x="3595" y="12813"/>
                    <a:pt x="6426" y="12025"/>
                    <a:pt x="8594" y="11455"/>
                  </a:cubicBezTo>
                  <a:cubicBezTo>
                    <a:pt x="8662" y="11443"/>
                    <a:pt x="8708" y="11375"/>
                    <a:pt x="8697" y="11318"/>
                  </a:cubicBezTo>
                  <a:cubicBezTo>
                    <a:pt x="8685" y="11249"/>
                    <a:pt x="8628" y="11204"/>
                    <a:pt x="8571" y="11204"/>
                  </a:cubicBezTo>
                  <a:cubicBezTo>
                    <a:pt x="6654" y="11238"/>
                    <a:pt x="4759" y="11398"/>
                    <a:pt x="2865" y="11649"/>
                  </a:cubicBezTo>
                  <a:cubicBezTo>
                    <a:pt x="3230" y="10816"/>
                    <a:pt x="3595" y="10005"/>
                    <a:pt x="3961" y="9241"/>
                  </a:cubicBezTo>
                  <a:cubicBezTo>
                    <a:pt x="6106" y="8807"/>
                    <a:pt x="8777" y="8373"/>
                    <a:pt x="10374" y="8145"/>
                  </a:cubicBezTo>
                  <a:cubicBezTo>
                    <a:pt x="10523" y="8122"/>
                    <a:pt x="10523" y="7917"/>
                    <a:pt x="10374" y="7894"/>
                  </a:cubicBezTo>
                  <a:cubicBezTo>
                    <a:pt x="9697" y="7779"/>
                    <a:pt x="8620" y="7736"/>
                    <a:pt x="7451" y="7736"/>
                  </a:cubicBezTo>
                  <a:cubicBezTo>
                    <a:pt x="6530" y="7736"/>
                    <a:pt x="5553" y="7763"/>
                    <a:pt x="4668" y="7803"/>
                  </a:cubicBezTo>
                  <a:cubicBezTo>
                    <a:pt x="5079" y="7004"/>
                    <a:pt x="5501" y="6239"/>
                    <a:pt x="5924" y="5520"/>
                  </a:cubicBezTo>
                  <a:cubicBezTo>
                    <a:pt x="7921" y="4288"/>
                    <a:pt x="10317" y="3934"/>
                    <a:pt x="11424" y="3923"/>
                  </a:cubicBezTo>
                  <a:cubicBezTo>
                    <a:pt x="11493" y="3911"/>
                    <a:pt x="11550" y="3866"/>
                    <a:pt x="11550" y="3797"/>
                  </a:cubicBezTo>
                  <a:cubicBezTo>
                    <a:pt x="11561" y="3729"/>
                    <a:pt x="11516" y="3672"/>
                    <a:pt x="11447" y="3660"/>
                  </a:cubicBezTo>
                  <a:cubicBezTo>
                    <a:pt x="11095" y="3587"/>
                    <a:pt x="10694" y="3555"/>
                    <a:pt x="10267" y="3555"/>
                  </a:cubicBezTo>
                  <a:cubicBezTo>
                    <a:pt x="9174" y="3555"/>
                    <a:pt x="7913" y="3761"/>
                    <a:pt x="6871" y="3991"/>
                  </a:cubicBezTo>
                  <a:cubicBezTo>
                    <a:pt x="7898" y="2439"/>
                    <a:pt x="8914" y="1172"/>
                    <a:pt x="9918" y="225"/>
                  </a:cubicBezTo>
                  <a:cubicBezTo>
                    <a:pt x="10012" y="140"/>
                    <a:pt x="9935" y="0"/>
                    <a:pt x="9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" name="Google Shape;1008;p33"/>
            <p:cNvGrpSpPr/>
            <p:nvPr/>
          </p:nvGrpSpPr>
          <p:grpSpPr>
            <a:xfrm>
              <a:off x="780589" y="2707957"/>
              <a:ext cx="308920" cy="455266"/>
              <a:chOff x="760314" y="2644657"/>
              <a:chExt cx="308920" cy="455266"/>
            </a:xfrm>
          </p:grpSpPr>
          <p:sp>
            <p:nvSpPr>
              <p:cNvPr id="48" name="Google Shape;1009;p33"/>
              <p:cNvSpPr/>
              <p:nvPr/>
            </p:nvSpPr>
            <p:spPr>
              <a:xfrm>
                <a:off x="760314" y="2674224"/>
                <a:ext cx="176460" cy="425698"/>
              </a:xfrm>
              <a:custGeom>
                <a:avLst/>
                <a:gdLst/>
                <a:ahLst/>
                <a:cxnLst/>
                <a:rect l="l" t="t" r="r" b="b"/>
                <a:pathLst>
                  <a:path w="5807" h="14009" extrusionOk="0">
                    <a:moveTo>
                      <a:pt x="1050" y="347"/>
                    </a:moveTo>
                    <a:cubicBezTo>
                      <a:pt x="1300" y="347"/>
                      <a:pt x="1550" y="480"/>
                      <a:pt x="1664" y="777"/>
                    </a:cubicBezTo>
                    <a:cubicBezTo>
                      <a:pt x="1664" y="789"/>
                      <a:pt x="1675" y="800"/>
                      <a:pt x="1675" y="812"/>
                    </a:cubicBezTo>
                    <a:cubicBezTo>
                      <a:pt x="2029" y="1702"/>
                      <a:pt x="2417" y="2592"/>
                      <a:pt x="2851" y="3448"/>
                    </a:cubicBezTo>
                    <a:cubicBezTo>
                      <a:pt x="2725" y="3619"/>
                      <a:pt x="2611" y="3802"/>
                      <a:pt x="2508" y="3984"/>
                    </a:cubicBezTo>
                    <a:lnTo>
                      <a:pt x="1013" y="4315"/>
                    </a:lnTo>
                    <a:cubicBezTo>
                      <a:pt x="899" y="4235"/>
                      <a:pt x="717" y="4133"/>
                      <a:pt x="420" y="3984"/>
                    </a:cubicBezTo>
                    <a:cubicBezTo>
                      <a:pt x="454" y="3026"/>
                      <a:pt x="431" y="2056"/>
                      <a:pt x="374" y="1097"/>
                    </a:cubicBezTo>
                    <a:cubicBezTo>
                      <a:pt x="374" y="1086"/>
                      <a:pt x="374" y="1074"/>
                      <a:pt x="374" y="1063"/>
                    </a:cubicBezTo>
                    <a:cubicBezTo>
                      <a:pt x="341" y="614"/>
                      <a:pt x="696" y="347"/>
                      <a:pt x="1050" y="347"/>
                    </a:cubicBezTo>
                    <a:close/>
                    <a:moveTo>
                      <a:pt x="2611" y="4509"/>
                    </a:moveTo>
                    <a:cubicBezTo>
                      <a:pt x="2657" y="4532"/>
                      <a:pt x="2691" y="4566"/>
                      <a:pt x="2737" y="4589"/>
                    </a:cubicBezTo>
                    <a:cubicBezTo>
                      <a:pt x="2999" y="4726"/>
                      <a:pt x="3433" y="4954"/>
                      <a:pt x="3866" y="5913"/>
                    </a:cubicBezTo>
                    <a:lnTo>
                      <a:pt x="5418" y="12920"/>
                    </a:lnTo>
                    <a:lnTo>
                      <a:pt x="2234" y="13616"/>
                    </a:lnTo>
                    <a:lnTo>
                      <a:pt x="671" y="6620"/>
                    </a:lnTo>
                    <a:cubicBezTo>
                      <a:pt x="648" y="5570"/>
                      <a:pt x="945" y="5171"/>
                      <a:pt x="1105" y="4954"/>
                    </a:cubicBezTo>
                    <a:cubicBezTo>
                      <a:pt x="1139" y="4909"/>
                      <a:pt x="1162" y="4863"/>
                      <a:pt x="1184" y="4829"/>
                    </a:cubicBezTo>
                    <a:lnTo>
                      <a:pt x="2611" y="4509"/>
                    </a:lnTo>
                    <a:close/>
                    <a:moveTo>
                      <a:pt x="1054" y="1"/>
                    </a:moveTo>
                    <a:cubicBezTo>
                      <a:pt x="526" y="1"/>
                      <a:pt x="0" y="388"/>
                      <a:pt x="20" y="1051"/>
                    </a:cubicBezTo>
                    <a:cubicBezTo>
                      <a:pt x="20" y="1063"/>
                      <a:pt x="20" y="1074"/>
                      <a:pt x="20" y="1086"/>
                    </a:cubicBezTo>
                    <a:cubicBezTo>
                      <a:pt x="89" y="2078"/>
                      <a:pt x="100" y="3083"/>
                      <a:pt x="66" y="4075"/>
                    </a:cubicBezTo>
                    <a:cubicBezTo>
                      <a:pt x="66" y="4144"/>
                      <a:pt x="100" y="4201"/>
                      <a:pt x="157" y="4235"/>
                    </a:cubicBezTo>
                    <a:cubicBezTo>
                      <a:pt x="408" y="4349"/>
                      <a:pt x="637" y="4486"/>
                      <a:pt x="865" y="4635"/>
                    </a:cubicBezTo>
                    <a:lnTo>
                      <a:pt x="888" y="4646"/>
                    </a:lnTo>
                    <a:cubicBezTo>
                      <a:pt x="876" y="4669"/>
                      <a:pt x="842" y="4703"/>
                      <a:pt x="819" y="4737"/>
                    </a:cubicBezTo>
                    <a:cubicBezTo>
                      <a:pt x="637" y="4988"/>
                      <a:pt x="294" y="5456"/>
                      <a:pt x="329" y="6643"/>
                    </a:cubicBezTo>
                    <a:lnTo>
                      <a:pt x="329" y="6677"/>
                    </a:lnTo>
                    <a:lnTo>
                      <a:pt x="1915" y="13867"/>
                    </a:lnTo>
                    <a:cubicBezTo>
                      <a:pt x="1935" y="13946"/>
                      <a:pt x="2006" y="14008"/>
                      <a:pt x="2092" y="14008"/>
                    </a:cubicBezTo>
                    <a:cubicBezTo>
                      <a:pt x="2105" y="14008"/>
                      <a:pt x="2118" y="14007"/>
                      <a:pt x="2132" y="14004"/>
                    </a:cubicBezTo>
                    <a:lnTo>
                      <a:pt x="5658" y="13217"/>
                    </a:lnTo>
                    <a:cubicBezTo>
                      <a:pt x="5749" y="13194"/>
                      <a:pt x="5806" y="13102"/>
                      <a:pt x="5784" y="13011"/>
                    </a:cubicBezTo>
                    <a:lnTo>
                      <a:pt x="4197" y="5822"/>
                    </a:lnTo>
                    <a:cubicBezTo>
                      <a:pt x="4186" y="5810"/>
                      <a:pt x="4186" y="5799"/>
                      <a:pt x="4186" y="5787"/>
                    </a:cubicBezTo>
                    <a:cubicBezTo>
                      <a:pt x="3695" y="4703"/>
                      <a:pt x="3182" y="4429"/>
                      <a:pt x="2896" y="4281"/>
                    </a:cubicBezTo>
                    <a:cubicBezTo>
                      <a:pt x="2862" y="4258"/>
                      <a:pt x="2828" y="4235"/>
                      <a:pt x="2782" y="4212"/>
                    </a:cubicBezTo>
                    <a:lnTo>
                      <a:pt x="2794" y="4201"/>
                    </a:lnTo>
                    <a:cubicBezTo>
                      <a:pt x="2908" y="3973"/>
                      <a:pt x="3045" y="3756"/>
                      <a:pt x="3204" y="3562"/>
                    </a:cubicBezTo>
                    <a:cubicBezTo>
                      <a:pt x="3239" y="3505"/>
                      <a:pt x="3250" y="3436"/>
                      <a:pt x="3216" y="3379"/>
                    </a:cubicBezTo>
                    <a:cubicBezTo>
                      <a:pt x="2771" y="2501"/>
                      <a:pt x="2360" y="1576"/>
                      <a:pt x="1995" y="652"/>
                    </a:cubicBezTo>
                    <a:cubicBezTo>
                      <a:pt x="1995" y="640"/>
                      <a:pt x="1983" y="629"/>
                      <a:pt x="1983" y="618"/>
                    </a:cubicBezTo>
                    <a:cubicBezTo>
                      <a:pt x="1799" y="193"/>
                      <a:pt x="1426" y="1"/>
                      <a:pt x="10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1010;p33"/>
              <p:cNvSpPr/>
              <p:nvPr/>
            </p:nvSpPr>
            <p:spPr>
              <a:xfrm>
                <a:off x="925288" y="2852508"/>
                <a:ext cx="122796" cy="198370"/>
              </a:xfrm>
              <a:custGeom>
                <a:avLst/>
                <a:gdLst/>
                <a:ahLst/>
                <a:cxnLst/>
                <a:rect l="l" t="t" r="r" b="b"/>
                <a:pathLst>
                  <a:path w="4041" h="6528" extrusionOk="0">
                    <a:moveTo>
                      <a:pt x="2534" y="753"/>
                    </a:moveTo>
                    <a:lnTo>
                      <a:pt x="3618" y="5661"/>
                    </a:lnTo>
                    <a:lnTo>
                      <a:pt x="1587" y="6106"/>
                    </a:lnTo>
                    <a:lnTo>
                      <a:pt x="492" y="1210"/>
                    </a:lnTo>
                    <a:lnTo>
                      <a:pt x="492" y="1210"/>
                    </a:lnTo>
                    <a:cubicBezTo>
                      <a:pt x="686" y="1260"/>
                      <a:pt x="887" y="1286"/>
                      <a:pt x="1088" y="1286"/>
                    </a:cubicBezTo>
                    <a:cubicBezTo>
                      <a:pt x="1253" y="1286"/>
                      <a:pt x="1416" y="1269"/>
                      <a:pt x="1576" y="1233"/>
                    </a:cubicBezTo>
                    <a:cubicBezTo>
                      <a:pt x="1929" y="1153"/>
                      <a:pt x="2260" y="993"/>
                      <a:pt x="2534" y="753"/>
                    </a:cubicBezTo>
                    <a:close/>
                    <a:moveTo>
                      <a:pt x="2728" y="0"/>
                    </a:moveTo>
                    <a:cubicBezTo>
                      <a:pt x="2363" y="599"/>
                      <a:pt x="1722" y="927"/>
                      <a:pt x="1069" y="927"/>
                    </a:cubicBezTo>
                    <a:cubicBezTo>
                      <a:pt x="701" y="927"/>
                      <a:pt x="330" y="823"/>
                      <a:pt x="1" y="605"/>
                    </a:cubicBezTo>
                    <a:lnTo>
                      <a:pt x="1" y="605"/>
                    </a:lnTo>
                    <a:lnTo>
                      <a:pt x="1313" y="6528"/>
                    </a:lnTo>
                    <a:lnTo>
                      <a:pt x="4041" y="5923"/>
                    </a:lnTo>
                    <a:lnTo>
                      <a:pt x="272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1011;p33"/>
              <p:cNvSpPr/>
              <p:nvPr/>
            </p:nvSpPr>
            <p:spPr>
              <a:xfrm>
                <a:off x="792829" y="2881984"/>
                <a:ext cx="122796" cy="198370"/>
              </a:xfrm>
              <a:custGeom>
                <a:avLst/>
                <a:gdLst/>
                <a:ahLst/>
                <a:cxnLst/>
                <a:rect l="l" t="t" r="r" b="b"/>
                <a:pathLst>
                  <a:path w="4041" h="6528" extrusionOk="0">
                    <a:moveTo>
                      <a:pt x="2534" y="753"/>
                    </a:moveTo>
                    <a:lnTo>
                      <a:pt x="3618" y="5649"/>
                    </a:lnTo>
                    <a:lnTo>
                      <a:pt x="1575" y="6106"/>
                    </a:lnTo>
                    <a:lnTo>
                      <a:pt x="491" y="1210"/>
                    </a:lnTo>
                    <a:lnTo>
                      <a:pt x="491" y="1210"/>
                    </a:lnTo>
                    <a:cubicBezTo>
                      <a:pt x="674" y="1257"/>
                      <a:pt x="860" y="1280"/>
                      <a:pt x="1045" y="1280"/>
                    </a:cubicBezTo>
                    <a:cubicBezTo>
                      <a:pt x="1219" y="1280"/>
                      <a:pt x="1393" y="1260"/>
                      <a:pt x="1564" y="1221"/>
                    </a:cubicBezTo>
                    <a:cubicBezTo>
                      <a:pt x="1929" y="1153"/>
                      <a:pt x="2260" y="982"/>
                      <a:pt x="2534" y="753"/>
                    </a:cubicBezTo>
                    <a:close/>
                    <a:moveTo>
                      <a:pt x="2728" y="0"/>
                    </a:moveTo>
                    <a:cubicBezTo>
                      <a:pt x="2363" y="599"/>
                      <a:pt x="1722" y="927"/>
                      <a:pt x="1069" y="927"/>
                    </a:cubicBezTo>
                    <a:cubicBezTo>
                      <a:pt x="701" y="927"/>
                      <a:pt x="329" y="823"/>
                      <a:pt x="0" y="605"/>
                    </a:cubicBezTo>
                    <a:lnTo>
                      <a:pt x="0" y="605"/>
                    </a:lnTo>
                    <a:lnTo>
                      <a:pt x="1313" y="6528"/>
                    </a:lnTo>
                    <a:lnTo>
                      <a:pt x="4040" y="5923"/>
                    </a:lnTo>
                    <a:lnTo>
                      <a:pt x="272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1012;p33"/>
              <p:cNvSpPr/>
              <p:nvPr/>
            </p:nvSpPr>
            <p:spPr>
              <a:xfrm>
                <a:off x="892774" y="2644657"/>
                <a:ext cx="176460" cy="425698"/>
              </a:xfrm>
              <a:custGeom>
                <a:avLst/>
                <a:gdLst/>
                <a:ahLst/>
                <a:cxnLst/>
                <a:rect l="l" t="t" r="r" b="b"/>
                <a:pathLst>
                  <a:path w="5807" h="14009" extrusionOk="0">
                    <a:moveTo>
                      <a:pt x="1051" y="350"/>
                    </a:moveTo>
                    <a:cubicBezTo>
                      <a:pt x="1301" y="350"/>
                      <a:pt x="1551" y="483"/>
                      <a:pt x="1664" y="780"/>
                    </a:cubicBezTo>
                    <a:cubicBezTo>
                      <a:pt x="1676" y="792"/>
                      <a:pt x="1676" y="803"/>
                      <a:pt x="1687" y="815"/>
                    </a:cubicBezTo>
                    <a:cubicBezTo>
                      <a:pt x="2029" y="1705"/>
                      <a:pt x="2429" y="2595"/>
                      <a:pt x="2851" y="3451"/>
                    </a:cubicBezTo>
                    <a:cubicBezTo>
                      <a:pt x="2726" y="3622"/>
                      <a:pt x="2611" y="3793"/>
                      <a:pt x="2509" y="3987"/>
                    </a:cubicBezTo>
                    <a:lnTo>
                      <a:pt x="1014" y="4318"/>
                    </a:lnTo>
                    <a:cubicBezTo>
                      <a:pt x="900" y="4238"/>
                      <a:pt x="717" y="4136"/>
                      <a:pt x="420" y="3987"/>
                    </a:cubicBezTo>
                    <a:cubicBezTo>
                      <a:pt x="455" y="3029"/>
                      <a:pt x="432" y="2059"/>
                      <a:pt x="375" y="1100"/>
                    </a:cubicBezTo>
                    <a:cubicBezTo>
                      <a:pt x="375" y="1088"/>
                      <a:pt x="375" y="1077"/>
                      <a:pt x="375" y="1066"/>
                    </a:cubicBezTo>
                    <a:cubicBezTo>
                      <a:pt x="341" y="617"/>
                      <a:pt x="696" y="350"/>
                      <a:pt x="1051" y="350"/>
                    </a:cubicBezTo>
                    <a:close/>
                    <a:moveTo>
                      <a:pt x="2611" y="4512"/>
                    </a:moveTo>
                    <a:cubicBezTo>
                      <a:pt x="2646" y="4535"/>
                      <a:pt x="2691" y="4558"/>
                      <a:pt x="2737" y="4581"/>
                    </a:cubicBezTo>
                    <a:cubicBezTo>
                      <a:pt x="2999" y="4729"/>
                      <a:pt x="3422" y="4946"/>
                      <a:pt x="3855" y="5916"/>
                    </a:cubicBezTo>
                    <a:lnTo>
                      <a:pt x="5407" y="12911"/>
                    </a:lnTo>
                    <a:lnTo>
                      <a:pt x="2235" y="13619"/>
                    </a:lnTo>
                    <a:lnTo>
                      <a:pt x="683" y="6623"/>
                    </a:lnTo>
                    <a:cubicBezTo>
                      <a:pt x="649" y="5573"/>
                      <a:pt x="945" y="5174"/>
                      <a:pt x="1105" y="4957"/>
                    </a:cubicBezTo>
                    <a:lnTo>
                      <a:pt x="1105" y="4946"/>
                    </a:lnTo>
                    <a:cubicBezTo>
                      <a:pt x="1139" y="4912"/>
                      <a:pt x="1162" y="4866"/>
                      <a:pt x="1196" y="4832"/>
                    </a:cubicBezTo>
                    <a:lnTo>
                      <a:pt x="2611" y="4512"/>
                    </a:lnTo>
                    <a:close/>
                    <a:moveTo>
                      <a:pt x="1052" y="1"/>
                    </a:moveTo>
                    <a:cubicBezTo>
                      <a:pt x="525" y="1"/>
                      <a:pt x="1" y="393"/>
                      <a:pt x="21" y="1054"/>
                    </a:cubicBezTo>
                    <a:cubicBezTo>
                      <a:pt x="21" y="1066"/>
                      <a:pt x="21" y="1077"/>
                      <a:pt x="21" y="1088"/>
                    </a:cubicBezTo>
                    <a:cubicBezTo>
                      <a:pt x="89" y="2093"/>
                      <a:pt x="101" y="3086"/>
                      <a:pt x="67" y="4090"/>
                    </a:cubicBezTo>
                    <a:cubicBezTo>
                      <a:pt x="67" y="4158"/>
                      <a:pt x="101" y="4215"/>
                      <a:pt x="169" y="4250"/>
                    </a:cubicBezTo>
                    <a:cubicBezTo>
                      <a:pt x="409" y="4364"/>
                      <a:pt x="649" y="4501"/>
                      <a:pt x="865" y="4649"/>
                    </a:cubicBezTo>
                    <a:lnTo>
                      <a:pt x="888" y="4660"/>
                    </a:lnTo>
                    <a:cubicBezTo>
                      <a:pt x="865" y="4695"/>
                      <a:pt x="854" y="4718"/>
                      <a:pt x="831" y="4752"/>
                    </a:cubicBezTo>
                    <a:cubicBezTo>
                      <a:pt x="637" y="5003"/>
                      <a:pt x="295" y="5471"/>
                      <a:pt x="329" y="6658"/>
                    </a:cubicBezTo>
                    <a:lnTo>
                      <a:pt x="329" y="6692"/>
                    </a:lnTo>
                    <a:lnTo>
                      <a:pt x="1927" y="13870"/>
                    </a:lnTo>
                    <a:cubicBezTo>
                      <a:pt x="1948" y="13954"/>
                      <a:pt x="2026" y="14008"/>
                      <a:pt x="2109" y="14008"/>
                    </a:cubicBezTo>
                    <a:cubicBezTo>
                      <a:pt x="2117" y="14008"/>
                      <a:pt x="2124" y="14008"/>
                      <a:pt x="2132" y="14007"/>
                    </a:cubicBezTo>
                    <a:lnTo>
                      <a:pt x="5658" y="13220"/>
                    </a:lnTo>
                    <a:cubicBezTo>
                      <a:pt x="5750" y="13197"/>
                      <a:pt x="5807" y="13105"/>
                      <a:pt x="5795" y="13014"/>
                    </a:cubicBezTo>
                    <a:lnTo>
                      <a:pt x="4198" y="5836"/>
                    </a:lnTo>
                    <a:cubicBezTo>
                      <a:pt x="4198" y="5813"/>
                      <a:pt x="4198" y="5802"/>
                      <a:pt x="4186" y="5802"/>
                    </a:cubicBezTo>
                    <a:cubicBezTo>
                      <a:pt x="3707" y="4706"/>
                      <a:pt x="3193" y="4432"/>
                      <a:pt x="2908" y="4284"/>
                    </a:cubicBezTo>
                    <a:cubicBezTo>
                      <a:pt x="2862" y="4261"/>
                      <a:pt x="2817" y="4238"/>
                      <a:pt x="2794" y="4215"/>
                    </a:cubicBezTo>
                    <a:lnTo>
                      <a:pt x="2805" y="4204"/>
                    </a:lnTo>
                    <a:cubicBezTo>
                      <a:pt x="2920" y="3976"/>
                      <a:pt x="3057" y="3770"/>
                      <a:pt x="3205" y="3576"/>
                    </a:cubicBezTo>
                    <a:cubicBezTo>
                      <a:pt x="3239" y="3519"/>
                      <a:pt x="3251" y="3451"/>
                      <a:pt x="3216" y="3394"/>
                    </a:cubicBezTo>
                    <a:cubicBezTo>
                      <a:pt x="2771" y="2504"/>
                      <a:pt x="2360" y="1591"/>
                      <a:pt x="2007" y="655"/>
                    </a:cubicBezTo>
                    <a:cubicBezTo>
                      <a:pt x="1995" y="643"/>
                      <a:pt x="1995" y="632"/>
                      <a:pt x="1984" y="632"/>
                    </a:cubicBezTo>
                    <a:cubicBezTo>
                      <a:pt x="1799" y="197"/>
                      <a:pt x="1425" y="1"/>
                      <a:pt x="10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" name="Google Shape;1013;p33"/>
            <p:cNvGrpSpPr/>
            <p:nvPr/>
          </p:nvGrpSpPr>
          <p:grpSpPr>
            <a:xfrm>
              <a:off x="780588" y="1650829"/>
              <a:ext cx="536159" cy="602859"/>
              <a:chOff x="741838" y="1650829"/>
              <a:chExt cx="536159" cy="602859"/>
            </a:xfrm>
          </p:grpSpPr>
          <p:sp>
            <p:nvSpPr>
              <p:cNvPr id="45" name="Google Shape;1014;p33"/>
              <p:cNvSpPr/>
              <p:nvPr/>
            </p:nvSpPr>
            <p:spPr>
              <a:xfrm>
                <a:off x="1061942" y="1650829"/>
                <a:ext cx="216055" cy="228423"/>
              </a:xfrm>
              <a:custGeom>
                <a:avLst/>
                <a:gdLst/>
                <a:ahLst/>
                <a:cxnLst/>
                <a:rect l="l" t="t" r="r" b="b"/>
                <a:pathLst>
                  <a:path w="7110" h="7517" extrusionOk="0">
                    <a:moveTo>
                      <a:pt x="3104" y="299"/>
                    </a:moveTo>
                    <a:cubicBezTo>
                      <a:pt x="3139" y="299"/>
                      <a:pt x="3173" y="299"/>
                      <a:pt x="3196" y="322"/>
                    </a:cubicBezTo>
                    <a:lnTo>
                      <a:pt x="6768" y="3289"/>
                    </a:lnTo>
                    <a:cubicBezTo>
                      <a:pt x="6802" y="3323"/>
                      <a:pt x="6802" y="3426"/>
                      <a:pt x="6733" y="3517"/>
                    </a:cubicBezTo>
                    <a:cubicBezTo>
                      <a:pt x="6679" y="3587"/>
                      <a:pt x="6615" y="3614"/>
                      <a:pt x="6565" y="3614"/>
                    </a:cubicBezTo>
                    <a:cubicBezTo>
                      <a:pt x="6541" y="3614"/>
                      <a:pt x="6520" y="3608"/>
                      <a:pt x="6505" y="3597"/>
                    </a:cubicBezTo>
                    <a:lnTo>
                      <a:pt x="2933" y="630"/>
                    </a:lnTo>
                    <a:cubicBezTo>
                      <a:pt x="2887" y="596"/>
                      <a:pt x="2887" y="493"/>
                      <a:pt x="2967" y="390"/>
                    </a:cubicBezTo>
                    <a:cubicBezTo>
                      <a:pt x="3002" y="345"/>
                      <a:pt x="3047" y="322"/>
                      <a:pt x="3104" y="299"/>
                    </a:cubicBezTo>
                    <a:close/>
                    <a:moveTo>
                      <a:pt x="3983" y="2136"/>
                    </a:moveTo>
                    <a:lnTo>
                      <a:pt x="4211" y="2330"/>
                    </a:lnTo>
                    <a:lnTo>
                      <a:pt x="594" y="6655"/>
                    </a:lnTo>
                    <a:lnTo>
                      <a:pt x="365" y="6484"/>
                    </a:lnTo>
                    <a:lnTo>
                      <a:pt x="3983" y="2136"/>
                    </a:lnTo>
                    <a:close/>
                    <a:moveTo>
                      <a:pt x="4588" y="2650"/>
                    </a:moveTo>
                    <a:lnTo>
                      <a:pt x="4805" y="2832"/>
                    </a:lnTo>
                    <a:lnTo>
                      <a:pt x="1198" y="7169"/>
                    </a:lnTo>
                    <a:lnTo>
                      <a:pt x="970" y="6986"/>
                    </a:lnTo>
                    <a:lnTo>
                      <a:pt x="4588" y="2650"/>
                    </a:lnTo>
                    <a:close/>
                    <a:moveTo>
                      <a:pt x="3129" y="0"/>
                    </a:moveTo>
                    <a:cubicBezTo>
                      <a:pt x="3098" y="0"/>
                      <a:pt x="3066" y="4"/>
                      <a:pt x="3036" y="14"/>
                    </a:cubicBezTo>
                    <a:cubicBezTo>
                      <a:pt x="2910" y="36"/>
                      <a:pt x="2808" y="105"/>
                      <a:pt x="2739" y="196"/>
                    </a:cubicBezTo>
                    <a:cubicBezTo>
                      <a:pt x="2557" y="379"/>
                      <a:pt x="2557" y="664"/>
                      <a:pt x="2739" y="847"/>
                    </a:cubicBezTo>
                    <a:lnTo>
                      <a:pt x="3880" y="1805"/>
                    </a:lnTo>
                    <a:cubicBezTo>
                      <a:pt x="3869" y="1805"/>
                      <a:pt x="3858" y="1817"/>
                      <a:pt x="3846" y="1840"/>
                    </a:cubicBezTo>
                    <a:lnTo>
                      <a:pt x="57" y="6404"/>
                    </a:lnTo>
                    <a:cubicBezTo>
                      <a:pt x="0" y="6461"/>
                      <a:pt x="12" y="6553"/>
                      <a:pt x="69" y="6598"/>
                    </a:cubicBezTo>
                    <a:lnTo>
                      <a:pt x="514" y="6975"/>
                    </a:lnTo>
                    <a:cubicBezTo>
                      <a:pt x="548" y="6998"/>
                      <a:pt x="594" y="7009"/>
                      <a:pt x="628" y="7009"/>
                    </a:cubicBezTo>
                    <a:cubicBezTo>
                      <a:pt x="639" y="7055"/>
                      <a:pt x="651" y="7089"/>
                      <a:pt x="685" y="7112"/>
                    </a:cubicBezTo>
                    <a:lnTo>
                      <a:pt x="1130" y="7489"/>
                    </a:lnTo>
                    <a:cubicBezTo>
                      <a:pt x="1154" y="7508"/>
                      <a:pt x="1184" y="7517"/>
                      <a:pt x="1214" y="7517"/>
                    </a:cubicBezTo>
                    <a:cubicBezTo>
                      <a:pt x="1257" y="7517"/>
                      <a:pt x="1302" y="7499"/>
                      <a:pt x="1335" y="7466"/>
                    </a:cubicBezTo>
                    <a:lnTo>
                      <a:pt x="5136" y="2901"/>
                    </a:lnTo>
                    <a:cubicBezTo>
                      <a:pt x="5147" y="2889"/>
                      <a:pt x="5147" y="2867"/>
                      <a:pt x="5159" y="2855"/>
                    </a:cubicBezTo>
                    <a:lnTo>
                      <a:pt x="6300" y="3814"/>
                    </a:lnTo>
                    <a:cubicBezTo>
                      <a:pt x="6372" y="3868"/>
                      <a:pt x="6458" y="3901"/>
                      <a:pt x="6548" y="3901"/>
                    </a:cubicBezTo>
                    <a:cubicBezTo>
                      <a:pt x="6572" y="3901"/>
                      <a:pt x="6595" y="3898"/>
                      <a:pt x="6619" y="3894"/>
                    </a:cubicBezTo>
                    <a:cubicBezTo>
                      <a:pt x="6745" y="3859"/>
                      <a:pt x="6859" y="3802"/>
                      <a:pt x="6939" y="3700"/>
                    </a:cubicBezTo>
                    <a:cubicBezTo>
                      <a:pt x="7110" y="3517"/>
                      <a:pt x="7110" y="3232"/>
                      <a:pt x="6939" y="3049"/>
                    </a:cubicBezTo>
                    <a:lnTo>
                      <a:pt x="3367" y="82"/>
                    </a:lnTo>
                    <a:cubicBezTo>
                      <a:pt x="3300" y="32"/>
                      <a:pt x="3215" y="0"/>
                      <a:pt x="31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1015;p33"/>
              <p:cNvSpPr/>
              <p:nvPr/>
            </p:nvSpPr>
            <p:spPr>
              <a:xfrm>
                <a:off x="741838" y="1856280"/>
                <a:ext cx="361399" cy="397408"/>
              </a:xfrm>
              <a:custGeom>
                <a:avLst/>
                <a:gdLst/>
                <a:ahLst/>
                <a:cxnLst/>
                <a:rect l="l" t="t" r="r" b="b"/>
                <a:pathLst>
                  <a:path w="11893" h="13078" extrusionOk="0">
                    <a:moveTo>
                      <a:pt x="8870" y="289"/>
                    </a:moveTo>
                    <a:cubicBezTo>
                      <a:pt x="8925" y="289"/>
                      <a:pt x="8981" y="309"/>
                      <a:pt x="9028" y="351"/>
                    </a:cubicBezTo>
                    <a:lnTo>
                      <a:pt x="11447" y="2371"/>
                    </a:lnTo>
                    <a:cubicBezTo>
                      <a:pt x="11504" y="2405"/>
                      <a:pt x="11527" y="2462"/>
                      <a:pt x="11538" y="2519"/>
                    </a:cubicBezTo>
                    <a:cubicBezTo>
                      <a:pt x="11538" y="2588"/>
                      <a:pt x="11527" y="2645"/>
                      <a:pt x="11481" y="2702"/>
                    </a:cubicBezTo>
                    <a:lnTo>
                      <a:pt x="3150" y="12699"/>
                    </a:lnTo>
                    <a:cubicBezTo>
                      <a:pt x="3105" y="12745"/>
                      <a:pt x="3048" y="12779"/>
                      <a:pt x="2991" y="12779"/>
                    </a:cubicBezTo>
                    <a:cubicBezTo>
                      <a:pt x="2979" y="12781"/>
                      <a:pt x="2967" y="12782"/>
                      <a:pt x="2955" y="12782"/>
                    </a:cubicBezTo>
                    <a:cubicBezTo>
                      <a:pt x="2902" y="12782"/>
                      <a:pt x="2857" y="12761"/>
                      <a:pt x="2820" y="12733"/>
                    </a:cubicBezTo>
                    <a:lnTo>
                      <a:pt x="389" y="10702"/>
                    </a:lnTo>
                    <a:cubicBezTo>
                      <a:pt x="286" y="10622"/>
                      <a:pt x="275" y="10473"/>
                      <a:pt x="366" y="10371"/>
                    </a:cubicBezTo>
                    <a:lnTo>
                      <a:pt x="2021" y="8374"/>
                    </a:lnTo>
                    <a:lnTo>
                      <a:pt x="3915" y="9960"/>
                    </a:lnTo>
                    <a:cubicBezTo>
                      <a:pt x="3979" y="10011"/>
                      <a:pt x="4050" y="10033"/>
                      <a:pt x="4119" y="10033"/>
                    </a:cubicBezTo>
                    <a:cubicBezTo>
                      <a:pt x="4300" y="10033"/>
                      <a:pt x="4468" y="9881"/>
                      <a:pt x="4451" y="9675"/>
                    </a:cubicBezTo>
                    <a:cubicBezTo>
                      <a:pt x="4440" y="9595"/>
                      <a:pt x="4394" y="9515"/>
                      <a:pt x="4337" y="9458"/>
                    </a:cubicBezTo>
                    <a:lnTo>
                      <a:pt x="2432" y="7883"/>
                    </a:lnTo>
                    <a:lnTo>
                      <a:pt x="4189" y="5783"/>
                    </a:lnTo>
                    <a:lnTo>
                      <a:pt x="6083" y="7369"/>
                    </a:lnTo>
                    <a:cubicBezTo>
                      <a:pt x="6133" y="7409"/>
                      <a:pt x="6208" y="7440"/>
                      <a:pt x="6280" y="7440"/>
                    </a:cubicBezTo>
                    <a:cubicBezTo>
                      <a:pt x="6290" y="7440"/>
                      <a:pt x="6301" y="7439"/>
                      <a:pt x="6312" y="7438"/>
                    </a:cubicBezTo>
                    <a:cubicBezTo>
                      <a:pt x="6608" y="7415"/>
                      <a:pt x="6711" y="7050"/>
                      <a:pt x="6494" y="6867"/>
                    </a:cubicBezTo>
                    <a:lnTo>
                      <a:pt x="4600" y="5292"/>
                    </a:lnTo>
                    <a:lnTo>
                      <a:pt x="6346" y="3193"/>
                    </a:lnTo>
                    <a:lnTo>
                      <a:pt x="8240" y="4779"/>
                    </a:lnTo>
                    <a:cubicBezTo>
                      <a:pt x="8308" y="4834"/>
                      <a:pt x="8378" y="4858"/>
                      <a:pt x="8445" y="4858"/>
                    </a:cubicBezTo>
                    <a:cubicBezTo>
                      <a:pt x="8708" y="4858"/>
                      <a:pt x="8915" y="4495"/>
                      <a:pt x="8651" y="4277"/>
                    </a:cubicBezTo>
                    <a:lnTo>
                      <a:pt x="6757" y="2702"/>
                    </a:lnTo>
                    <a:lnTo>
                      <a:pt x="8697" y="374"/>
                    </a:lnTo>
                    <a:cubicBezTo>
                      <a:pt x="8740" y="318"/>
                      <a:pt x="8804" y="289"/>
                      <a:pt x="8870" y="289"/>
                    </a:cubicBezTo>
                    <a:close/>
                    <a:moveTo>
                      <a:pt x="8876" y="1"/>
                    </a:moveTo>
                    <a:cubicBezTo>
                      <a:pt x="8726" y="1"/>
                      <a:pt x="8576" y="64"/>
                      <a:pt x="8469" y="191"/>
                    </a:cubicBezTo>
                    <a:lnTo>
                      <a:pt x="6437" y="2622"/>
                    </a:lnTo>
                    <a:cubicBezTo>
                      <a:pt x="6392" y="2679"/>
                      <a:pt x="6392" y="2782"/>
                      <a:pt x="6460" y="2827"/>
                    </a:cubicBezTo>
                    <a:lnTo>
                      <a:pt x="8469" y="4505"/>
                    </a:lnTo>
                    <a:cubicBezTo>
                      <a:pt x="8480" y="4516"/>
                      <a:pt x="8480" y="4528"/>
                      <a:pt x="8469" y="4551"/>
                    </a:cubicBezTo>
                    <a:lnTo>
                      <a:pt x="8423" y="4551"/>
                    </a:lnTo>
                    <a:lnTo>
                      <a:pt x="6426" y="2873"/>
                    </a:lnTo>
                    <a:cubicBezTo>
                      <a:pt x="6395" y="2852"/>
                      <a:pt x="6360" y="2841"/>
                      <a:pt x="6326" y="2841"/>
                    </a:cubicBezTo>
                    <a:cubicBezTo>
                      <a:pt x="6284" y="2841"/>
                      <a:pt x="6246" y="2858"/>
                      <a:pt x="6220" y="2896"/>
                    </a:cubicBezTo>
                    <a:lnTo>
                      <a:pt x="4280" y="5212"/>
                    </a:lnTo>
                    <a:cubicBezTo>
                      <a:pt x="4257" y="5247"/>
                      <a:pt x="4246" y="5281"/>
                      <a:pt x="4246" y="5327"/>
                    </a:cubicBezTo>
                    <a:cubicBezTo>
                      <a:pt x="4246" y="5361"/>
                      <a:pt x="4269" y="5395"/>
                      <a:pt x="4303" y="5418"/>
                    </a:cubicBezTo>
                    <a:lnTo>
                      <a:pt x="6312" y="7096"/>
                    </a:lnTo>
                    <a:cubicBezTo>
                      <a:pt x="6312" y="7107"/>
                      <a:pt x="6312" y="7130"/>
                      <a:pt x="6312" y="7141"/>
                    </a:cubicBezTo>
                    <a:cubicBezTo>
                      <a:pt x="6300" y="7147"/>
                      <a:pt x="6292" y="7150"/>
                      <a:pt x="6285" y="7150"/>
                    </a:cubicBezTo>
                    <a:cubicBezTo>
                      <a:pt x="6277" y="7150"/>
                      <a:pt x="6272" y="7147"/>
                      <a:pt x="6266" y="7141"/>
                    </a:cubicBezTo>
                    <a:lnTo>
                      <a:pt x="4257" y="5475"/>
                    </a:lnTo>
                    <a:cubicBezTo>
                      <a:pt x="4232" y="5449"/>
                      <a:pt x="4199" y="5437"/>
                      <a:pt x="4166" y="5437"/>
                    </a:cubicBezTo>
                    <a:cubicBezTo>
                      <a:pt x="4125" y="5437"/>
                      <a:pt x="4083" y="5455"/>
                      <a:pt x="4052" y="5486"/>
                    </a:cubicBezTo>
                    <a:lnTo>
                      <a:pt x="2123" y="7814"/>
                    </a:lnTo>
                    <a:cubicBezTo>
                      <a:pt x="2089" y="7837"/>
                      <a:pt x="2078" y="7872"/>
                      <a:pt x="2089" y="7917"/>
                    </a:cubicBezTo>
                    <a:cubicBezTo>
                      <a:pt x="2089" y="7951"/>
                      <a:pt x="2112" y="7986"/>
                      <a:pt x="2135" y="8020"/>
                    </a:cubicBezTo>
                    <a:lnTo>
                      <a:pt x="4143" y="9686"/>
                    </a:lnTo>
                    <a:cubicBezTo>
                      <a:pt x="4155" y="9697"/>
                      <a:pt x="4155" y="9720"/>
                      <a:pt x="4143" y="9732"/>
                    </a:cubicBezTo>
                    <a:cubicBezTo>
                      <a:pt x="4138" y="9737"/>
                      <a:pt x="4129" y="9740"/>
                      <a:pt x="4121" y="9740"/>
                    </a:cubicBezTo>
                    <a:cubicBezTo>
                      <a:pt x="4112" y="9740"/>
                      <a:pt x="4103" y="9737"/>
                      <a:pt x="4098" y="9732"/>
                    </a:cubicBezTo>
                    <a:lnTo>
                      <a:pt x="2101" y="8066"/>
                    </a:lnTo>
                    <a:cubicBezTo>
                      <a:pt x="2073" y="8047"/>
                      <a:pt x="2045" y="8028"/>
                      <a:pt x="2017" y="8028"/>
                    </a:cubicBezTo>
                    <a:cubicBezTo>
                      <a:pt x="2010" y="8028"/>
                      <a:pt x="2004" y="8029"/>
                      <a:pt x="1998" y="8031"/>
                    </a:cubicBezTo>
                    <a:cubicBezTo>
                      <a:pt x="1952" y="8031"/>
                      <a:pt x="1918" y="8054"/>
                      <a:pt x="1895" y="8077"/>
                    </a:cubicBezTo>
                    <a:lnTo>
                      <a:pt x="138" y="10188"/>
                    </a:lnTo>
                    <a:cubicBezTo>
                      <a:pt x="46" y="10291"/>
                      <a:pt x="1" y="10428"/>
                      <a:pt x="24" y="10576"/>
                    </a:cubicBezTo>
                    <a:cubicBezTo>
                      <a:pt x="35" y="10713"/>
                      <a:pt x="92" y="10839"/>
                      <a:pt x="206" y="10930"/>
                    </a:cubicBezTo>
                    <a:lnTo>
                      <a:pt x="2626" y="12950"/>
                    </a:lnTo>
                    <a:cubicBezTo>
                      <a:pt x="2728" y="13032"/>
                      <a:pt x="2849" y="13077"/>
                      <a:pt x="2972" y="13077"/>
                    </a:cubicBezTo>
                    <a:cubicBezTo>
                      <a:pt x="2986" y="13077"/>
                      <a:pt x="3000" y="13077"/>
                      <a:pt x="3014" y="13075"/>
                    </a:cubicBezTo>
                    <a:lnTo>
                      <a:pt x="3071" y="13064"/>
                    </a:lnTo>
                    <a:cubicBezTo>
                      <a:pt x="3185" y="13041"/>
                      <a:pt x="3299" y="12984"/>
                      <a:pt x="3379" y="12881"/>
                    </a:cubicBezTo>
                    <a:lnTo>
                      <a:pt x="11710" y="2884"/>
                    </a:lnTo>
                    <a:cubicBezTo>
                      <a:pt x="11892" y="2656"/>
                      <a:pt x="11858" y="2325"/>
                      <a:pt x="11641" y="2143"/>
                    </a:cubicBezTo>
                    <a:lnTo>
                      <a:pt x="9210" y="123"/>
                    </a:lnTo>
                    <a:cubicBezTo>
                      <a:pt x="9114" y="42"/>
                      <a:pt x="8995" y="1"/>
                      <a:pt x="88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1016;p33"/>
              <p:cNvSpPr/>
              <p:nvPr/>
            </p:nvSpPr>
            <p:spPr>
              <a:xfrm>
                <a:off x="983572" y="1803679"/>
                <a:ext cx="173057" cy="146346"/>
              </a:xfrm>
              <a:custGeom>
                <a:avLst/>
                <a:gdLst/>
                <a:ahLst/>
                <a:cxnLst/>
                <a:rect l="l" t="t" r="r" b="b"/>
                <a:pathLst>
                  <a:path w="5695" h="4816" extrusionOk="0">
                    <a:moveTo>
                      <a:pt x="556" y="292"/>
                    </a:moveTo>
                    <a:cubicBezTo>
                      <a:pt x="600" y="292"/>
                      <a:pt x="646" y="307"/>
                      <a:pt x="685" y="336"/>
                    </a:cubicBezTo>
                    <a:lnTo>
                      <a:pt x="5272" y="4159"/>
                    </a:lnTo>
                    <a:cubicBezTo>
                      <a:pt x="5364" y="4227"/>
                      <a:pt x="5375" y="4364"/>
                      <a:pt x="5307" y="4456"/>
                    </a:cubicBezTo>
                    <a:cubicBezTo>
                      <a:pt x="5263" y="4506"/>
                      <a:pt x="5205" y="4532"/>
                      <a:pt x="5149" y="4532"/>
                    </a:cubicBezTo>
                    <a:cubicBezTo>
                      <a:pt x="5103" y="4532"/>
                      <a:pt x="5057" y="4514"/>
                      <a:pt x="5021" y="4478"/>
                    </a:cubicBezTo>
                    <a:lnTo>
                      <a:pt x="422" y="655"/>
                    </a:lnTo>
                    <a:cubicBezTo>
                      <a:pt x="342" y="576"/>
                      <a:pt x="331" y="450"/>
                      <a:pt x="399" y="370"/>
                    </a:cubicBezTo>
                    <a:cubicBezTo>
                      <a:pt x="439" y="318"/>
                      <a:pt x="496" y="292"/>
                      <a:pt x="556" y="292"/>
                    </a:cubicBezTo>
                    <a:close/>
                    <a:moveTo>
                      <a:pt x="551" y="0"/>
                    </a:moveTo>
                    <a:cubicBezTo>
                      <a:pt x="409" y="0"/>
                      <a:pt x="267" y="61"/>
                      <a:pt x="171" y="176"/>
                    </a:cubicBezTo>
                    <a:cubicBezTo>
                      <a:pt x="0" y="393"/>
                      <a:pt x="23" y="701"/>
                      <a:pt x="240" y="872"/>
                    </a:cubicBezTo>
                    <a:lnTo>
                      <a:pt x="4827" y="4695"/>
                    </a:lnTo>
                    <a:cubicBezTo>
                      <a:pt x="4912" y="4771"/>
                      <a:pt x="5013" y="4815"/>
                      <a:pt x="5123" y="4815"/>
                    </a:cubicBezTo>
                    <a:cubicBezTo>
                      <a:pt x="5146" y="4815"/>
                      <a:pt x="5169" y="4813"/>
                      <a:pt x="5193" y="4809"/>
                    </a:cubicBezTo>
                    <a:lnTo>
                      <a:pt x="5238" y="4809"/>
                    </a:lnTo>
                    <a:cubicBezTo>
                      <a:pt x="5352" y="4787"/>
                      <a:pt x="5455" y="4730"/>
                      <a:pt x="5524" y="4638"/>
                    </a:cubicBezTo>
                    <a:cubicBezTo>
                      <a:pt x="5695" y="4433"/>
                      <a:pt x="5672" y="4125"/>
                      <a:pt x="5455" y="3942"/>
                    </a:cubicBezTo>
                    <a:lnTo>
                      <a:pt x="867" y="119"/>
                    </a:lnTo>
                    <a:cubicBezTo>
                      <a:pt x="777" y="38"/>
                      <a:pt x="664" y="0"/>
                      <a:pt x="55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" name="Google Shape;1017;p33"/>
            <p:cNvGrpSpPr/>
            <p:nvPr/>
          </p:nvGrpSpPr>
          <p:grpSpPr>
            <a:xfrm>
              <a:off x="721084" y="1943327"/>
              <a:ext cx="706182" cy="607587"/>
              <a:chOff x="721053" y="1967498"/>
              <a:chExt cx="677978" cy="583321"/>
            </a:xfrm>
          </p:grpSpPr>
          <p:sp>
            <p:nvSpPr>
              <p:cNvPr id="40" name="Google Shape;1018;p33"/>
              <p:cNvSpPr/>
              <p:nvPr/>
            </p:nvSpPr>
            <p:spPr>
              <a:xfrm>
                <a:off x="1221446" y="1967498"/>
                <a:ext cx="177585" cy="159352"/>
              </a:xfrm>
              <a:custGeom>
                <a:avLst/>
                <a:gdLst/>
                <a:ahLst/>
                <a:cxnLst/>
                <a:rect l="l" t="t" r="r" b="b"/>
                <a:pathLst>
                  <a:path w="5844" h="5244" extrusionOk="0">
                    <a:moveTo>
                      <a:pt x="5513" y="491"/>
                    </a:moveTo>
                    <a:lnTo>
                      <a:pt x="5433" y="1130"/>
                    </a:lnTo>
                    <a:lnTo>
                      <a:pt x="663" y="4908"/>
                    </a:lnTo>
                    <a:lnTo>
                      <a:pt x="377" y="4542"/>
                    </a:lnTo>
                    <a:lnTo>
                      <a:pt x="5513" y="491"/>
                    </a:lnTo>
                    <a:close/>
                    <a:moveTo>
                      <a:pt x="5695" y="0"/>
                    </a:moveTo>
                    <a:cubicBezTo>
                      <a:pt x="5661" y="0"/>
                      <a:pt x="5627" y="12"/>
                      <a:pt x="5604" y="35"/>
                    </a:cubicBezTo>
                    <a:lnTo>
                      <a:pt x="81" y="4394"/>
                    </a:lnTo>
                    <a:cubicBezTo>
                      <a:pt x="12" y="4451"/>
                      <a:pt x="1" y="4542"/>
                      <a:pt x="58" y="4600"/>
                    </a:cubicBezTo>
                    <a:lnTo>
                      <a:pt x="526" y="5193"/>
                    </a:lnTo>
                    <a:cubicBezTo>
                      <a:pt x="549" y="5216"/>
                      <a:pt x="583" y="5239"/>
                      <a:pt x="617" y="5239"/>
                    </a:cubicBezTo>
                    <a:cubicBezTo>
                      <a:pt x="629" y="5242"/>
                      <a:pt x="641" y="5243"/>
                      <a:pt x="652" y="5243"/>
                    </a:cubicBezTo>
                    <a:cubicBezTo>
                      <a:pt x="681" y="5243"/>
                      <a:pt x="706" y="5233"/>
                      <a:pt x="731" y="5216"/>
                    </a:cubicBezTo>
                    <a:lnTo>
                      <a:pt x="5661" y="1313"/>
                    </a:lnTo>
                    <a:cubicBezTo>
                      <a:pt x="5695" y="1290"/>
                      <a:pt x="5707" y="1256"/>
                      <a:pt x="5718" y="1222"/>
                    </a:cubicBezTo>
                    <a:lnTo>
                      <a:pt x="5844" y="160"/>
                    </a:lnTo>
                    <a:cubicBezTo>
                      <a:pt x="5844" y="103"/>
                      <a:pt x="5821" y="58"/>
                      <a:pt x="5764" y="23"/>
                    </a:cubicBezTo>
                    <a:cubicBezTo>
                      <a:pt x="5741" y="12"/>
                      <a:pt x="5718" y="0"/>
                      <a:pt x="569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1019;p33"/>
              <p:cNvSpPr/>
              <p:nvPr/>
            </p:nvSpPr>
            <p:spPr>
              <a:xfrm>
                <a:off x="803920" y="2116611"/>
                <a:ext cx="405764" cy="352465"/>
              </a:xfrm>
              <a:custGeom>
                <a:avLst/>
                <a:gdLst/>
                <a:ahLst/>
                <a:cxnLst/>
                <a:rect l="l" t="t" r="r" b="b"/>
                <a:pathLst>
                  <a:path w="13353" h="11599" extrusionOk="0">
                    <a:moveTo>
                      <a:pt x="10799" y="294"/>
                    </a:moveTo>
                    <a:cubicBezTo>
                      <a:pt x="10810" y="294"/>
                      <a:pt x="10821" y="295"/>
                      <a:pt x="10831" y="297"/>
                    </a:cubicBezTo>
                    <a:cubicBezTo>
                      <a:pt x="10888" y="297"/>
                      <a:pt x="10945" y="332"/>
                      <a:pt x="10990" y="377"/>
                    </a:cubicBezTo>
                    <a:lnTo>
                      <a:pt x="12942" y="2854"/>
                    </a:lnTo>
                    <a:cubicBezTo>
                      <a:pt x="13022" y="2956"/>
                      <a:pt x="13010" y="3105"/>
                      <a:pt x="12908" y="3196"/>
                    </a:cubicBezTo>
                    <a:lnTo>
                      <a:pt x="10865" y="4794"/>
                    </a:lnTo>
                    <a:lnTo>
                      <a:pt x="9336" y="2865"/>
                    </a:lnTo>
                    <a:cubicBezTo>
                      <a:pt x="9276" y="2785"/>
                      <a:pt x="9181" y="2744"/>
                      <a:pt x="9085" y="2744"/>
                    </a:cubicBezTo>
                    <a:cubicBezTo>
                      <a:pt x="9017" y="2744"/>
                      <a:pt x="8948" y="2765"/>
                      <a:pt x="8891" y="2808"/>
                    </a:cubicBezTo>
                    <a:cubicBezTo>
                      <a:pt x="8822" y="2865"/>
                      <a:pt x="8776" y="2945"/>
                      <a:pt x="8765" y="3025"/>
                    </a:cubicBezTo>
                    <a:cubicBezTo>
                      <a:pt x="8754" y="3116"/>
                      <a:pt x="8776" y="3196"/>
                      <a:pt x="8834" y="3265"/>
                    </a:cubicBezTo>
                    <a:lnTo>
                      <a:pt x="10363" y="5205"/>
                    </a:lnTo>
                    <a:lnTo>
                      <a:pt x="8229" y="6894"/>
                    </a:lnTo>
                    <a:lnTo>
                      <a:pt x="6688" y="4954"/>
                    </a:lnTo>
                    <a:cubicBezTo>
                      <a:pt x="6623" y="4876"/>
                      <a:pt x="6533" y="4835"/>
                      <a:pt x="6439" y="4835"/>
                    </a:cubicBezTo>
                    <a:cubicBezTo>
                      <a:pt x="6368" y="4835"/>
                      <a:pt x="6296" y="4859"/>
                      <a:pt x="6232" y="4908"/>
                    </a:cubicBezTo>
                    <a:cubicBezTo>
                      <a:pt x="6163" y="4954"/>
                      <a:pt x="6129" y="5033"/>
                      <a:pt x="6117" y="5113"/>
                    </a:cubicBezTo>
                    <a:cubicBezTo>
                      <a:pt x="6106" y="5205"/>
                      <a:pt x="6129" y="5284"/>
                      <a:pt x="6186" y="5353"/>
                    </a:cubicBezTo>
                    <a:lnTo>
                      <a:pt x="7715" y="7293"/>
                    </a:lnTo>
                    <a:lnTo>
                      <a:pt x="5570" y="8982"/>
                    </a:lnTo>
                    <a:lnTo>
                      <a:pt x="4040" y="7042"/>
                    </a:lnTo>
                    <a:cubicBezTo>
                      <a:pt x="3971" y="6954"/>
                      <a:pt x="3884" y="6918"/>
                      <a:pt x="3798" y="6918"/>
                    </a:cubicBezTo>
                    <a:cubicBezTo>
                      <a:pt x="3561" y="6918"/>
                      <a:pt x="3337" y="7198"/>
                      <a:pt x="3538" y="7441"/>
                    </a:cubicBezTo>
                    <a:lnTo>
                      <a:pt x="5068" y="9381"/>
                    </a:lnTo>
                    <a:lnTo>
                      <a:pt x="2694" y="11253"/>
                    </a:lnTo>
                    <a:cubicBezTo>
                      <a:pt x="2649" y="11288"/>
                      <a:pt x="2595" y="11305"/>
                      <a:pt x="2542" y="11305"/>
                    </a:cubicBezTo>
                    <a:cubicBezTo>
                      <a:pt x="2474" y="11305"/>
                      <a:pt x="2408" y="11277"/>
                      <a:pt x="2363" y="11219"/>
                    </a:cubicBezTo>
                    <a:lnTo>
                      <a:pt x="400" y="8742"/>
                    </a:lnTo>
                    <a:cubicBezTo>
                      <a:pt x="366" y="8685"/>
                      <a:pt x="343" y="8628"/>
                      <a:pt x="354" y="8560"/>
                    </a:cubicBezTo>
                    <a:cubicBezTo>
                      <a:pt x="366" y="8503"/>
                      <a:pt x="389" y="8446"/>
                      <a:pt x="446" y="8411"/>
                    </a:cubicBezTo>
                    <a:lnTo>
                      <a:pt x="10660" y="343"/>
                    </a:lnTo>
                    <a:cubicBezTo>
                      <a:pt x="10697" y="315"/>
                      <a:pt x="10750" y="294"/>
                      <a:pt x="10799" y="294"/>
                    </a:cubicBezTo>
                    <a:close/>
                    <a:moveTo>
                      <a:pt x="10819" y="1"/>
                    </a:moveTo>
                    <a:cubicBezTo>
                      <a:pt x="10694" y="1"/>
                      <a:pt x="10568" y="35"/>
                      <a:pt x="10477" y="115"/>
                    </a:cubicBezTo>
                    <a:lnTo>
                      <a:pt x="274" y="8183"/>
                    </a:lnTo>
                    <a:cubicBezTo>
                      <a:pt x="35" y="8354"/>
                      <a:pt x="1" y="8697"/>
                      <a:pt x="183" y="8914"/>
                    </a:cubicBezTo>
                    <a:lnTo>
                      <a:pt x="2135" y="11401"/>
                    </a:lnTo>
                    <a:cubicBezTo>
                      <a:pt x="2239" y="11531"/>
                      <a:pt x="2391" y="11598"/>
                      <a:pt x="2544" y="11598"/>
                    </a:cubicBezTo>
                    <a:cubicBezTo>
                      <a:pt x="2661" y="11598"/>
                      <a:pt x="2778" y="11560"/>
                      <a:pt x="2876" y="11481"/>
                    </a:cubicBezTo>
                    <a:lnTo>
                      <a:pt x="5364" y="9518"/>
                    </a:lnTo>
                    <a:cubicBezTo>
                      <a:pt x="5433" y="9473"/>
                      <a:pt x="5444" y="9381"/>
                      <a:pt x="5387" y="9313"/>
                    </a:cubicBezTo>
                    <a:lnTo>
                      <a:pt x="3767" y="7270"/>
                    </a:lnTo>
                    <a:cubicBezTo>
                      <a:pt x="3755" y="7259"/>
                      <a:pt x="3755" y="7236"/>
                      <a:pt x="3767" y="7225"/>
                    </a:cubicBezTo>
                    <a:cubicBezTo>
                      <a:pt x="3772" y="7219"/>
                      <a:pt x="3781" y="7216"/>
                      <a:pt x="3789" y="7216"/>
                    </a:cubicBezTo>
                    <a:cubicBezTo>
                      <a:pt x="3798" y="7216"/>
                      <a:pt x="3806" y="7219"/>
                      <a:pt x="3812" y="7225"/>
                    </a:cubicBezTo>
                    <a:lnTo>
                      <a:pt x="5433" y="9279"/>
                    </a:lnTo>
                    <a:cubicBezTo>
                      <a:pt x="5456" y="9313"/>
                      <a:pt x="5490" y="9324"/>
                      <a:pt x="5524" y="9336"/>
                    </a:cubicBezTo>
                    <a:cubicBezTo>
                      <a:pt x="5558" y="9336"/>
                      <a:pt x="5604" y="9324"/>
                      <a:pt x="5627" y="9302"/>
                    </a:cubicBezTo>
                    <a:lnTo>
                      <a:pt x="8000" y="7430"/>
                    </a:lnTo>
                    <a:cubicBezTo>
                      <a:pt x="8069" y="7384"/>
                      <a:pt x="8080" y="7282"/>
                      <a:pt x="8023" y="7225"/>
                    </a:cubicBezTo>
                    <a:lnTo>
                      <a:pt x="6414" y="5170"/>
                    </a:lnTo>
                    <a:lnTo>
                      <a:pt x="6414" y="5136"/>
                    </a:lnTo>
                    <a:cubicBezTo>
                      <a:pt x="6420" y="5130"/>
                      <a:pt x="6428" y="5128"/>
                      <a:pt x="6437" y="5128"/>
                    </a:cubicBezTo>
                    <a:cubicBezTo>
                      <a:pt x="6446" y="5128"/>
                      <a:pt x="6454" y="5130"/>
                      <a:pt x="6460" y="5136"/>
                    </a:cubicBezTo>
                    <a:lnTo>
                      <a:pt x="8080" y="7179"/>
                    </a:lnTo>
                    <a:cubicBezTo>
                      <a:pt x="8103" y="7213"/>
                      <a:pt x="8137" y="7236"/>
                      <a:pt x="8172" y="7236"/>
                    </a:cubicBezTo>
                    <a:cubicBezTo>
                      <a:pt x="8217" y="7236"/>
                      <a:pt x="8252" y="7225"/>
                      <a:pt x="8286" y="7202"/>
                    </a:cubicBezTo>
                    <a:lnTo>
                      <a:pt x="10648" y="5330"/>
                    </a:lnTo>
                    <a:cubicBezTo>
                      <a:pt x="10717" y="5284"/>
                      <a:pt x="10728" y="5193"/>
                      <a:pt x="10682" y="5136"/>
                    </a:cubicBezTo>
                    <a:lnTo>
                      <a:pt x="9062" y="3082"/>
                    </a:lnTo>
                    <a:cubicBezTo>
                      <a:pt x="9050" y="3071"/>
                      <a:pt x="9050" y="3048"/>
                      <a:pt x="9062" y="3036"/>
                    </a:cubicBezTo>
                    <a:cubicBezTo>
                      <a:pt x="9067" y="3032"/>
                      <a:pt x="9075" y="3029"/>
                      <a:pt x="9084" y="3029"/>
                    </a:cubicBezTo>
                    <a:cubicBezTo>
                      <a:pt x="9098" y="3029"/>
                      <a:pt x="9112" y="3034"/>
                      <a:pt x="9119" y="3048"/>
                    </a:cubicBezTo>
                    <a:lnTo>
                      <a:pt x="10728" y="5090"/>
                    </a:lnTo>
                    <a:cubicBezTo>
                      <a:pt x="10751" y="5125"/>
                      <a:pt x="10785" y="5148"/>
                      <a:pt x="10831" y="5148"/>
                    </a:cubicBezTo>
                    <a:cubicBezTo>
                      <a:pt x="10839" y="5150"/>
                      <a:pt x="10849" y="5152"/>
                      <a:pt x="10858" y="5152"/>
                    </a:cubicBezTo>
                    <a:cubicBezTo>
                      <a:pt x="10886" y="5152"/>
                      <a:pt x="10916" y="5139"/>
                      <a:pt x="10933" y="5113"/>
                    </a:cubicBezTo>
                    <a:lnTo>
                      <a:pt x="13090" y="3424"/>
                    </a:lnTo>
                    <a:cubicBezTo>
                      <a:pt x="13319" y="3242"/>
                      <a:pt x="13353" y="2911"/>
                      <a:pt x="13170" y="2683"/>
                    </a:cubicBezTo>
                    <a:lnTo>
                      <a:pt x="11219" y="206"/>
                    </a:lnTo>
                    <a:cubicBezTo>
                      <a:pt x="11127" y="92"/>
                      <a:pt x="11002" y="23"/>
                      <a:pt x="1086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1020;p33"/>
              <p:cNvSpPr/>
              <p:nvPr/>
            </p:nvSpPr>
            <p:spPr>
              <a:xfrm>
                <a:off x="1161127" y="2100657"/>
                <a:ext cx="80466" cy="77792"/>
              </a:xfrm>
              <a:custGeom>
                <a:avLst/>
                <a:gdLst/>
                <a:ahLst/>
                <a:cxnLst/>
                <a:rect l="l" t="t" r="r" b="b"/>
                <a:pathLst>
                  <a:path w="2648" h="2560" extrusionOk="0">
                    <a:moveTo>
                      <a:pt x="1541" y="297"/>
                    </a:moveTo>
                    <a:lnTo>
                      <a:pt x="2317" y="1290"/>
                    </a:lnTo>
                    <a:lnTo>
                      <a:pt x="1164" y="2203"/>
                    </a:lnTo>
                    <a:lnTo>
                      <a:pt x="377" y="1210"/>
                    </a:lnTo>
                    <a:lnTo>
                      <a:pt x="1541" y="297"/>
                    </a:lnTo>
                    <a:close/>
                    <a:moveTo>
                      <a:pt x="1541" y="1"/>
                    </a:moveTo>
                    <a:cubicBezTo>
                      <a:pt x="1472" y="1"/>
                      <a:pt x="1404" y="24"/>
                      <a:pt x="1347" y="69"/>
                    </a:cubicBezTo>
                    <a:lnTo>
                      <a:pt x="80" y="1073"/>
                    </a:lnTo>
                    <a:cubicBezTo>
                      <a:pt x="11" y="1119"/>
                      <a:pt x="0" y="1210"/>
                      <a:pt x="57" y="1267"/>
                    </a:cubicBezTo>
                    <a:lnTo>
                      <a:pt x="1027" y="2500"/>
                    </a:lnTo>
                    <a:cubicBezTo>
                      <a:pt x="1053" y="2539"/>
                      <a:pt x="1094" y="2559"/>
                      <a:pt x="1137" y="2559"/>
                    </a:cubicBezTo>
                    <a:cubicBezTo>
                      <a:pt x="1169" y="2559"/>
                      <a:pt x="1203" y="2547"/>
                      <a:pt x="1233" y="2523"/>
                    </a:cubicBezTo>
                    <a:lnTo>
                      <a:pt x="2499" y="1530"/>
                    </a:lnTo>
                    <a:cubicBezTo>
                      <a:pt x="2625" y="1427"/>
                      <a:pt x="2648" y="1233"/>
                      <a:pt x="2545" y="1108"/>
                    </a:cubicBezTo>
                    <a:lnTo>
                      <a:pt x="1769" y="115"/>
                    </a:lnTo>
                    <a:cubicBezTo>
                      <a:pt x="1712" y="58"/>
                      <a:pt x="1643" y="12"/>
                      <a:pt x="15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1021;p33"/>
              <p:cNvSpPr/>
              <p:nvPr/>
            </p:nvSpPr>
            <p:spPr>
              <a:xfrm>
                <a:off x="753294" y="2350322"/>
                <a:ext cx="148960" cy="172723"/>
              </a:xfrm>
              <a:custGeom>
                <a:avLst/>
                <a:gdLst/>
                <a:ahLst/>
                <a:cxnLst/>
                <a:rect l="l" t="t" r="r" b="b"/>
                <a:pathLst>
                  <a:path w="4902" h="5684" extrusionOk="0">
                    <a:moveTo>
                      <a:pt x="514" y="287"/>
                    </a:moveTo>
                    <a:cubicBezTo>
                      <a:pt x="571" y="287"/>
                      <a:pt x="628" y="321"/>
                      <a:pt x="662" y="367"/>
                    </a:cubicBezTo>
                    <a:lnTo>
                      <a:pt x="4371" y="5057"/>
                    </a:lnTo>
                    <a:cubicBezTo>
                      <a:pt x="4405" y="5091"/>
                      <a:pt x="4417" y="5148"/>
                      <a:pt x="4417" y="5194"/>
                    </a:cubicBezTo>
                    <a:cubicBezTo>
                      <a:pt x="4405" y="5251"/>
                      <a:pt x="4383" y="5308"/>
                      <a:pt x="4337" y="5342"/>
                    </a:cubicBezTo>
                    <a:cubicBezTo>
                      <a:pt x="4303" y="5365"/>
                      <a:pt x="4257" y="5388"/>
                      <a:pt x="4200" y="5388"/>
                    </a:cubicBezTo>
                    <a:cubicBezTo>
                      <a:pt x="4143" y="5388"/>
                      <a:pt x="4086" y="5354"/>
                      <a:pt x="4052" y="5308"/>
                    </a:cubicBezTo>
                    <a:lnTo>
                      <a:pt x="343" y="618"/>
                    </a:lnTo>
                    <a:cubicBezTo>
                      <a:pt x="274" y="526"/>
                      <a:pt x="286" y="401"/>
                      <a:pt x="377" y="332"/>
                    </a:cubicBezTo>
                    <a:cubicBezTo>
                      <a:pt x="411" y="298"/>
                      <a:pt x="468" y="287"/>
                      <a:pt x="514" y="287"/>
                    </a:cubicBezTo>
                    <a:close/>
                    <a:moveTo>
                      <a:pt x="492" y="1"/>
                    </a:moveTo>
                    <a:cubicBezTo>
                      <a:pt x="240" y="1"/>
                      <a:pt x="45" y="191"/>
                      <a:pt x="12" y="435"/>
                    </a:cubicBezTo>
                    <a:cubicBezTo>
                      <a:pt x="0" y="561"/>
                      <a:pt x="35" y="698"/>
                      <a:pt x="114" y="800"/>
                    </a:cubicBezTo>
                    <a:lnTo>
                      <a:pt x="3823" y="5491"/>
                    </a:lnTo>
                    <a:cubicBezTo>
                      <a:pt x="3930" y="5627"/>
                      <a:pt x="4063" y="5684"/>
                      <a:pt x="4194" y="5684"/>
                    </a:cubicBezTo>
                    <a:cubicBezTo>
                      <a:pt x="4557" y="5684"/>
                      <a:pt x="4901" y="5251"/>
                      <a:pt x="4599" y="4874"/>
                    </a:cubicBezTo>
                    <a:lnTo>
                      <a:pt x="890" y="184"/>
                    </a:lnTo>
                    <a:cubicBezTo>
                      <a:pt x="811" y="81"/>
                      <a:pt x="685" y="13"/>
                      <a:pt x="560" y="1"/>
                    </a:cubicBezTo>
                    <a:lnTo>
                      <a:pt x="514" y="1"/>
                    </a:lnTo>
                    <a:cubicBezTo>
                      <a:pt x="507" y="1"/>
                      <a:pt x="499" y="1"/>
                      <a:pt x="49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1022;p33"/>
              <p:cNvSpPr/>
              <p:nvPr/>
            </p:nvSpPr>
            <p:spPr>
              <a:xfrm>
                <a:off x="721053" y="2428023"/>
                <a:ext cx="106144" cy="122796"/>
              </a:xfrm>
              <a:custGeom>
                <a:avLst/>
                <a:gdLst/>
                <a:ahLst/>
                <a:cxnLst/>
                <a:rect l="l" t="t" r="r" b="b"/>
                <a:pathLst>
                  <a:path w="3493" h="4041" extrusionOk="0">
                    <a:moveTo>
                      <a:pt x="2476" y="1"/>
                    </a:moveTo>
                    <a:cubicBezTo>
                      <a:pt x="2442" y="1"/>
                      <a:pt x="2408" y="12"/>
                      <a:pt x="2385" y="35"/>
                    </a:cubicBezTo>
                    <a:lnTo>
                      <a:pt x="0" y="1918"/>
                    </a:lnTo>
                    <a:lnTo>
                      <a:pt x="0" y="2283"/>
                    </a:lnTo>
                    <a:lnTo>
                      <a:pt x="2454" y="355"/>
                    </a:lnTo>
                    <a:lnTo>
                      <a:pt x="2625" y="583"/>
                    </a:lnTo>
                    <a:lnTo>
                      <a:pt x="0" y="2648"/>
                    </a:lnTo>
                    <a:lnTo>
                      <a:pt x="0" y="3299"/>
                    </a:lnTo>
                    <a:lnTo>
                      <a:pt x="2944" y="982"/>
                    </a:lnTo>
                    <a:lnTo>
                      <a:pt x="3116" y="1199"/>
                    </a:lnTo>
                    <a:lnTo>
                      <a:pt x="0" y="3664"/>
                    </a:lnTo>
                    <a:lnTo>
                      <a:pt x="0" y="4041"/>
                    </a:lnTo>
                    <a:lnTo>
                      <a:pt x="3412" y="1336"/>
                    </a:lnTo>
                    <a:cubicBezTo>
                      <a:pt x="3481" y="1290"/>
                      <a:pt x="3492" y="1199"/>
                      <a:pt x="3435" y="1131"/>
                    </a:cubicBezTo>
                    <a:lnTo>
                      <a:pt x="3081" y="685"/>
                    </a:lnTo>
                    <a:cubicBezTo>
                      <a:pt x="3058" y="651"/>
                      <a:pt x="3024" y="628"/>
                      <a:pt x="2979" y="628"/>
                    </a:cubicBezTo>
                    <a:lnTo>
                      <a:pt x="2979" y="617"/>
                    </a:lnTo>
                    <a:cubicBezTo>
                      <a:pt x="2979" y="583"/>
                      <a:pt x="2967" y="537"/>
                      <a:pt x="2944" y="514"/>
                    </a:cubicBezTo>
                    <a:lnTo>
                      <a:pt x="2591" y="58"/>
                    </a:lnTo>
                    <a:cubicBezTo>
                      <a:pt x="2556" y="24"/>
                      <a:pt x="2522" y="1"/>
                      <a:pt x="24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6" name="Google Shape;1023;p33"/>
            <p:cNvSpPr/>
            <p:nvPr/>
          </p:nvSpPr>
          <p:spPr>
            <a:xfrm>
              <a:off x="721050" y="3320350"/>
              <a:ext cx="216045" cy="185257"/>
            </a:xfrm>
            <a:custGeom>
              <a:avLst/>
              <a:gdLst/>
              <a:ahLst/>
              <a:cxnLst/>
              <a:rect l="l" t="t" r="r" b="b"/>
              <a:pathLst>
                <a:path w="7361" h="6312" extrusionOk="0">
                  <a:moveTo>
                    <a:pt x="0" y="1"/>
                  </a:moveTo>
                  <a:lnTo>
                    <a:pt x="0" y="297"/>
                  </a:lnTo>
                  <a:cubicBezTo>
                    <a:pt x="673" y="651"/>
                    <a:pt x="1324" y="1050"/>
                    <a:pt x="1963" y="1496"/>
                  </a:cubicBezTo>
                  <a:cubicBezTo>
                    <a:pt x="1290" y="1598"/>
                    <a:pt x="639" y="1758"/>
                    <a:pt x="0" y="1952"/>
                  </a:cubicBezTo>
                  <a:lnTo>
                    <a:pt x="0" y="2443"/>
                  </a:lnTo>
                  <a:cubicBezTo>
                    <a:pt x="594" y="2311"/>
                    <a:pt x="1200" y="2244"/>
                    <a:pt x="1806" y="2244"/>
                  </a:cubicBezTo>
                  <a:cubicBezTo>
                    <a:pt x="2247" y="2244"/>
                    <a:pt x="2689" y="2279"/>
                    <a:pt x="3127" y="2351"/>
                  </a:cubicBezTo>
                  <a:cubicBezTo>
                    <a:pt x="3606" y="2717"/>
                    <a:pt x="4097" y="3127"/>
                    <a:pt x="4599" y="3561"/>
                  </a:cubicBezTo>
                  <a:cubicBezTo>
                    <a:pt x="3173" y="4052"/>
                    <a:pt x="1449" y="4725"/>
                    <a:pt x="662" y="5204"/>
                  </a:cubicBezTo>
                  <a:cubicBezTo>
                    <a:pt x="546" y="5278"/>
                    <a:pt x="605" y="5448"/>
                    <a:pt x="730" y="5448"/>
                  </a:cubicBezTo>
                  <a:cubicBezTo>
                    <a:pt x="741" y="5448"/>
                    <a:pt x="753" y="5447"/>
                    <a:pt x="765" y="5444"/>
                  </a:cubicBezTo>
                  <a:cubicBezTo>
                    <a:pt x="1929" y="5159"/>
                    <a:pt x="3926" y="4714"/>
                    <a:pt x="5558" y="4417"/>
                  </a:cubicBezTo>
                  <a:cubicBezTo>
                    <a:pt x="6003" y="4828"/>
                    <a:pt x="6471" y="5284"/>
                    <a:pt x="6939" y="5752"/>
                  </a:cubicBezTo>
                  <a:cubicBezTo>
                    <a:pt x="6311" y="5912"/>
                    <a:pt x="5615" y="6106"/>
                    <a:pt x="4941" y="6311"/>
                  </a:cubicBezTo>
                  <a:lnTo>
                    <a:pt x="5877" y="6311"/>
                  </a:lnTo>
                  <a:cubicBezTo>
                    <a:pt x="6345" y="6175"/>
                    <a:pt x="6802" y="6049"/>
                    <a:pt x="7224" y="5946"/>
                  </a:cubicBezTo>
                  <a:cubicBezTo>
                    <a:pt x="7327" y="5923"/>
                    <a:pt x="7361" y="5798"/>
                    <a:pt x="7292" y="5729"/>
                  </a:cubicBezTo>
                  <a:cubicBezTo>
                    <a:pt x="6745" y="5182"/>
                    <a:pt x="6208" y="4657"/>
                    <a:pt x="5683" y="4177"/>
                  </a:cubicBezTo>
                  <a:cubicBezTo>
                    <a:pt x="5655" y="4159"/>
                    <a:pt x="5627" y="4140"/>
                    <a:pt x="5593" y="4140"/>
                  </a:cubicBezTo>
                  <a:cubicBezTo>
                    <a:pt x="5586" y="4140"/>
                    <a:pt x="5578" y="4141"/>
                    <a:pt x="5569" y="4143"/>
                  </a:cubicBezTo>
                  <a:cubicBezTo>
                    <a:pt x="4359" y="4360"/>
                    <a:pt x="2933" y="4668"/>
                    <a:pt x="1792" y="4931"/>
                  </a:cubicBezTo>
                  <a:cubicBezTo>
                    <a:pt x="2705" y="4520"/>
                    <a:pt x="3892" y="4075"/>
                    <a:pt x="4896" y="3732"/>
                  </a:cubicBezTo>
                  <a:cubicBezTo>
                    <a:pt x="4941" y="3721"/>
                    <a:pt x="4976" y="3687"/>
                    <a:pt x="4987" y="3641"/>
                  </a:cubicBezTo>
                  <a:cubicBezTo>
                    <a:pt x="4999" y="3584"/>
                    <a:pt x="4976" y="3538"/>
                    <a:pt x="4941" y="3516"/>
                  </a:cubicBezTo>
                  <a:cubicBezTo>
                    <a:pt x="4371" y="3013"/>
                    <a:pt x="3812" y="2545"/>
                    <a:pt x="3264" y="2123"/>
                  </a:cubicBezTo>
                  <a:cubicBezTo>
                    <a:pt x="3241" y="2112"/>
                    <a:pt x="3230" y="2100"/>
                    <a:pt x="3207" y="2100"/>
                  </a:cubicBezTo>
                  <a:cubicBezTo>
                    <a:pt x="2729" y="2022"/>
                    <a:pt x="2251" y="1982"/>
                    <a:pt x="1773" y="1982"/>
                  </a:cubicBezTo>
                  <a:cubicBezTo>
                    <a:pt x="1350" y="1982"/>
                    <a:pt x="926" y="2013"/>
                    <a:pt x="502" y="2078"/>
                  </a:cubicBezTo>
                  <a:cubicBezTo>
                    <a:pt x="1096" y="1918"/>
                    <a:pt x="1700" y="1792"/>
                    <a:pt x="2317" y="1701"/>
                  </a:cubicBezTo>
                  <a:cubicBezTo>
                    <a:pt x="2374" y="1690"/>
                    <a:pt x="2408" y="1655"/>
                    <a:pt x="2431" y="1598"/>
                  </a:cubicBezTo>
                  <a:cubicBezTo>
                    <a:pt x="2442" y="1541"/>
                    <a:pt x="2419" y="1484"/>
                    <a:pt x="2374" y="1461"/>
                  </a:cubicBezTo>
                  <a:cubicBezTo>
                    <a:pt x="1621" y="914"/>
                    <a:pt x="822" y="423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" name="Google Shape;1024;p33"/>
            <p:cNvGrpSpPr/>
            <p:nvPr/>
          </p:nvGrpSpPr>
          <p:grpSpPr>
            <a:xfrm rot="-7593405">
              <a:off x="992988" y="2522842"/>
              <a:ext cx="239533" cy="161990"/>
              <a:chOff x="-1149800" y="801700"/>
              <a:chExt cx="247950" cy="167700"/>
            </a:xfrm>
          </p:grpSpPr>
          <p:sp>
            <p:nvSpPr>
              <p:cNvPr id="38" name="Google Shape;1025;p33"/>
              <p:cNvSpPr/>
              <p:nvPr/>
            </p:nvSpPr>
            <p:spPr>
              <a:xfrm>
                <a:off x="-1149800" y="840750"/>
                <a:ext cx="143525" cy="128650"/>
              </a:xfrm>
              <a:custGeom>
                <a:avLst/>
                <a:gdLst/>
                <a:ahLst/>
                <a:cxnLst/>
                <a:rect l="l" t="t" r="r" b="b"/>
                <a:pathLst>
                  <a:path w="5741" h="5146" extrusionOk="0">
                    <a:moveTo>
                      <a:pt x="3892" y="514"/>
                    </a:moveTo>
                    <a:lnTo>
                      <a:pt x="5205" y="3435"/>
                    </a:lnTo>
                    <a:lnTo>
                      <a:pt x="2534" y="4634"/>
                    </a:lnTo>
                    <a:cubicBezTo>
                      <a:pt x="2418" y="4687"/>
                      <a:pt x="2295" y="4712"/>
                      <a:pt x="2170" y="4712"/>
                    </a:cubicBezTo>
                    <a:cubicBezTo>
                      <a:pt x="1734" y="4712"/>
                      <a:pt x="1284" y="4403"/>
                      <a:pt x="1062" y="3915"/>
                    </a:cubicBezTo>
                    <a:lnTo>
                      <a:pt x="777" y="3287"/>
                    </a:lnTo>
                    <a:cubicBezTo>
                      <a:pt x="491" y="2659"/>
                      <a:pt x="685" y="1952"/>
                      <a:pt x="1210" y="1724"/>
                    </a:cubicBezTo>
                    <a:lnTo>
                      <a:pt x="3892" y="514"/>
                    </a:lnTo>
                    <a:close/>
                    <a:moveTo>
                      <a:pt x="4008" y="1"/>
                    </a:moveTo>
                    <a:cubicBezTo>
                      <a:pt x="3977" y="1"/>
                      <a:pt x="3946" y="8"/>
                      <a:pt x="3915" y="23"/>
                    </a:cubicBezTo>
                    <a:lnTo>
                      <a:pt x="1028" y="1324"/>
                    </a:lnTo>
                    <a:cubicBezTo>
                      <a:pt x="286" y="1655"/>
                      <a:pt x="1" y="2614"/>
                      <a:pt x="377" y="3470"/>
                    </a:cubicBezTo>
                    <a:lnTo>
                      <a:pt x="663" y="4097"/>
                    </a:lnTo>
                    <a:cubicBezTo>
                      <a:pt x="961" y="4746"/>
                      <a:pt x="1569" y="5146"/>
                      <a:pt x="2171" y="5146"/>
                    </a:cubicBezTo>
                    <a:cubicBezTo>
                      <a:pt x="2353" y="5146"/>
                      <a:pt x="2534" y="5110"/>
                      <a:pt x="2705" y="5033"/>
                    </a:cubicBezTo>
                    <a:lnTo>
                      <a:pt x="5593" y="3744"/>
                    </a:lnTo>
                    <a:cubicBezTo>
                      <a:pt x="5695" y="3686"/>
                      <a:pt x="5741" y="3561"/>
                      <a:pt x="5695" y="3458"/>
                    </a:cubicBezTo>
                    <a:lnTo>
                      <a:pt x="4212" y="137"/>
                    </a:lnTo>
                    <a:cubicBezTo>
                      <a:pt x="4170" y="54"/>
                      <a:pt x="4091" y="1"/>
                      <a:pt x="40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1026;p33"/>
              <p:cNvSpPr/>
              <p:nvPr/>
            </p:nvSpPr>
            <p:spPr>
              <a:xfrm>
                <a:off x="-1040525" y="801700"/>
                <a:ext cx="138675" cy="126250"/>
              </a:xfrm>
              <a:custGeom>
                <a:avLst/>
                <a:gdLst/>
                <a:ahLst/>
                <a:cxnLst/>
                <a:rect l="l" t="t" r="r" b="b"/>
                <a:pathLst>
                  <a:path w="5547" h="5050" extrusionOk="0">
                    <a:moveTo>
                      <a:pt x="3365" y="439"/>
                    </a:moveTo>
                    <a:cubicBezTo>
                      <a:pt x="3798" y="439"/>
                      <a:pt x="4251" y="743"/>
                      <a:pt x="4474" y="1243"/>
                    </a:cubicBezTo>
                    <a:lnTo>
                      <a:pt x="4759" y="1859"/>
                    </a:lnTo>
                    <a:cubicBezTo>
                      <a:pt x="5045" y="2487"/>
                      <a:pt x="4851" y="3194"/>
                      <a:pt x="4326" y="3434"/>
                    </a:cubicBezTo>
                    <a:lnTo>
                      <a:pt x="1849" y="4552"/>
                    </a:lnTo>
                    <a:lnTo>
                      <a:pt x="525" y="1631"/>
                    </a:lnTo>
                    <a:lnTo>
                      <a:pt x="3013" y="512"/>
                    </a:lnTo>
                    <a:cubicBezTo>
                      <a:pt x="3125" y="463"/>
                      <a:pt x="3245" y="439"/>
                      <a:pt x="3365" y="439"/>
                    </a:cubicBezTo>
                    <a:close/>
                    <a:moveTo>
                      <a:pt x="3375" y="0"/>
                    </a:moveTo>
                    <a:cubicBezTo>
                      <a:pt x="3194" y="0"/>
                      <a:pt x="3013" y="37"/>
                      <a:pt x="2842" y="113"/>
                    </a:cubicBezTo>
                    <a:lnTo>
                      <a:pt x="160" y="1323"/>
                    </a:lnTo>
                    <a:cubicBezTo>
                      <a:pt x="58" y="1368"/>
                      <a:pt x="0" y="1494"/>
                      <a:pt x="58" y="1608"/>
                    </a:cubicBezTo>
                    <a:lnTo>
                      <a:pt x="1541" y="4929"/>
                    </a:lnTo>
                    <a:cubicBezTo>
                      <a:pt x="1575" y="5005"/>
                      <a:pt x="1658" y="5049"/>
                      <a:pt x="1741" y="5049"/>
                    </a:cubicBezTo>
                    <a:cubicBezTo>
                      <a:pt x="1770" y="5049"/>
                      <a:pt x="1799" y="5044"/>
                      <a:pt x="1826" y="5032"/>
                    </a:cubicBezTo>
                    <a:lnTo>
                      <a:pt x="4508" y="3833"/>
                    </a:lnTo>
                    <a:cubicBezTo>
                      <a:pt x="5250" y="3491"/>
                      <a:pt x="5547" y="2532"/>
                      <a:pt x="5159" y="1676"/>
                    </a:cubicBezTo>
                    <a:lnTo>
                      <a:pt x="4873" y="1060"/>
                    </a:lnTo>
                    <a:cubicBezTo>
                      <a:pt x="4584" y="402"/>
                      <a:pt x="3977" y="0"/>
                      <a:pt x="33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42" name="Google Shape;992;p33"/>
          <p:cNvGrpSpPr/>
          <p:nvPr/>
        </p:nvGrpSpPr>
        <p:grpSpPr>
          <a:xfrm rot="8284967">
            <a:off x="8019034" y="-164649"/>
            <a:ext cx="983077" cy="1700218"/>
            <a:chOff x="721050" y="1637800"/>
            <a:chExt cx="978303" cy="1867940"/>
          </a:xfrm>
        </p:grpSpPr>
        <p:sp>
          <p:nvSpPr>
            <p:cNvPr id="143" name="Google Shape;993;p33"/>
            <p:cNvSpPr/>
            <p:nvPr/>
          </p:nvSpPr>
          <p:spPr>
            <a:xfrm>
              <a:off x="721050" y="1637800"/>
              <a:ext cx="978300" cy="18678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94;p33"/>
            <p:cNvSpPr/>
            <p:nvPr/>
          </p:nvSpPr>
          <p:spPr>
            <a:xfrm>
              <a:off x="1432420" y="2337721"/>
              <a:ext cx="157028" cy="248696"/>
            </a:xfrm>
            <a:custGeom>
              <a:avLst/>
              <a:gdLst/>
              <a:ahLst/>
              <a:cxnLst/>
              <a:rect l="l" t="t" r="r" b="b"/>
              <a:pathLst>
                <a:path w="8464" h="13405" extrusionOk="0">
                  <a:moveTo>
                    <a:pt x="1012" y="2232"/>
                  </a:moveTo>
                  <a:lnTo>
                    <a:pt x="2153" y="4480"/>
                  </a:lnTo>
                  <a:cubicBezTo>
                    <a:pt x="2205" y="4584"/>
                    <a:pt x="2310" y="4649"/>
                    <a:pt x="2417" y="4649"/>
                  </a:cubicBezTo>
                  <a:cubicBezTo>
                    <a:pt x="2451" y="4649"/>
                    <a:pt x="2485" y="4642"/>
                    <a:pt x="2518" y="4629"/>
                  </a:cubicBezTo>
                  <a:lnTo>
                    <a:pt x="6147" y="3214"/>
                  </a:lnTo>
                  <a:lnTo>
                    <a:pt x="7574" y="11453"/>
                  </a:lnTo>
                  <a:lnTo>
                    <a:pt x="4846" y="6466"/>
                  </a:lnTo>
                  <a:cubicBezTo>
                    <a:pt x="4812" y="6386"/>
                    <a:pt x="4755" y="6340"/>
                    <a:pt x="4675" y="6318"/>
                  </a:cubicBezTo>
                  <a:cubicBezTo>
                    <a:pt x="4652" y="6306"/>
                    <a:pt x="4618" y="6306"/>
                    <a:pt x="4595" y="6306"/>
                  </a:cubicBezTo>
                  <a:cubicBezTo>
                    <a:pt x="4549" y="6306"/>
                    <a:pt x="4492" y="6318"/>
                    <a:pt x="4458" y="6340"/>
                  </a:cubicBezTo>
                  <a:lnTo>
                    <a:pt x="2050" y="7710"/>
                  </a:lnTo>
                  <a:lnTo>
                    <a:pt x="1012" y="2232"/>
                  </a:lnTo>
                  <a:close/>
                  <a:moveTo>
                    <a:pt x="343" y="0"/>
                  </a:moveTo>
                  <a:cubicBezTo>
                    <a:pt x="172" y="0"/>
                    <a:pt x="0" y="147"/>
                    <a:pt x="65" y="361"/>
                  </a:cubicBezTo>
                  <a:lnTo>
                    <a:pt x="1571" y="8223"/>
                  </a:lnTo>
                  <a:cubicBezTo>
                    <a:pt x="1596" y="8365"/>
                    <a:pt x="1718" y="8458"/>
                    <a:pt x="1849" y="8458"/>
                  </a:cubicBezTo>
                  <a:cubicBezTo>
                    <a:pt x="1897" y="8458"/>
                    <a:pt x="1947" y="8445"/>
                    <a:pt x="1993" y="8418"/>
                  </a:cubicBezTo>
                  <a:lnTo>
                    <a:pt x="4492" y="6991"/>
                  </a:lnTo>
                  <a:lnTo>
                    <a:pt x="7916" y="13256"/>
                  </a:lnTo>
                  <a:cubicBezTo>
                    <a:pt x="7962" y="13348"/>
                    <a:pt x="8053" y="13405"/>
                    <a:pt x="8156" y="13405"/>
                  </a:cubicBezTo>
                  <a:cubicBezTo>
                    <a:pt x="8190" y="13405"/>
                    <a:pt x="8224" y="13393"/>
                    <a:pt x="8247" y="13382"/>
                  </a:cubicBezTo>
                  <a:cubicBezTo>
                    <a:pt x="8384" y="13336"/>
                    <a:pt x="8464" y="13199"/>
                    <a:pt x="8441" y="13062"/>
                  </a:cubicBezTo>
                  <a:lnTo>
                    <a:pt x="6649" y="2757"/>
                  </a:lnTo>
                  <a:cubicBezTo>
                    <a:pt x="6638" y="2677"/>
                    <a:pt x="6581" y="2597"/>
                    <a:pt x="6501" y="2563"/>
                  </a:cubicBezTo>
                  <a:cubicBezTo>
                    <a:pt x="6461" y="2536"/>
                    <a:pt x="6413" y="2525"/>
                    <a:pt x="6364" y="2525"/>
                  </a:cubicBezTo>
                  <a:cubicBezTo>
                    <a:pt x="6329" y="2525"/>
                    <a:pt x="6294" y="2531"/>
                    <a:pt x="6261" y="2540"/>
                  </a:cubicBezTo>
                  <a:lnTo>
                    <a:pt x="2552" y="4001"/>
                  </a:lnTo>
                  <a:lnTo>
                    <a:pt x="601" y="178"/>
                  </a:lnTo>
                  <a:cubicBezTo>
                    <a:pt x="549" y="53"/>
                    <a:pt x="446" y="0"/>
                    <a:pt x="3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95;p33"/>
            <p:cNvSpPr/>
            <p:nvPr/>
          </p:nvSpPr>
          <p:spPr>
            <a:xfrm>
              <a:off x="756759" y="1724883"/>
              <a:ext cx="135285" cy="120881"/>
            </a:xfrm>
            <a:custGeom>
              <a:avLst/>
              <a:gdLst/>
              <a:ahLst/>
              <a:cxnLst/>
              <a:rect l="l" t="t" r="r" b="b"/>
              <a:pathLst>
                <a:path w="4452" h="3978" extrusionOk="0">
                  <a:moveTo>
                    <a:pt x="3025" y="395"/>
                  </a:moveTo>
                  <a:lnTo>
                    <a:pt x="4040" y="2655"/>
                  </a:lnTo>
                  <a:lnTo>
                    <a:pt x="1952" y="3591"/>
                  </a:lnTo>
                  <a:cubicBezTo>
                    <a:pt x="1863" y="3631"/>
                    <a:pt x="1769" y="3650"/>
                    <a:pt x="1674" y="3650"/>
                  </a:cubicBezTo>
                  <a:cubicBezTo>
                    <a:pt x="1340" y="3650"/>
                    <a:pt x="991" y="3414"/>
                    <a:pt x="822" y="3032"/>
                  </a:cubicBezTo>
                  <a:lnTo>
                    <a:pt x="605" y="2541"/>
                  </a:lnTo>
                  <a:cubicBezTo>
                    <a:pt x="388" y="2050"/>
                    <a:pt x="537" y="1502"/>
                    <a:pt x="936" y="1320"/>
                  </a:cubicBezTo>
                  <a:lnTo>
                    <a:pt x="3025" y="395"/>
                  </a:lnTo>
                  <a:close/>
                  <a:moveTo>
                    <a:pt x="3110" y="1"/>
                  </a:moveTo>
                  <a:cubicBezTo>
                    <a:pt x="3086" y="1"/>
                    <a:pt x="3061" y="6"/>
                    <a:pt x="3036" y="19"/>
                  </a:cubicBezTo>
                  <a:lnTo>
                    <a:pt x="799" y="1012"/>
                  </a:lnTo>
                  <a:cubicBezTo>
                    <a:pt x="229" y="1274"/>
                    <a:pt x="0" y="2016"/>
                    <a:pt x="297" y="2678"/>
                  </a:cubicBezTo>
                  <a:lnTo>
                    <a:pt x="514" y="3157"/>
                  </a:lnTo>
                  <a:cubicBezTo>
                    <a:pt x="742" y="3665"/>
                    <a:pt x="1211" y="3978"/>
                    <a:pt x="1674" y="3978"/>
                  </a:cubicBezTo>
                  <a:cubicBezTo>
                    <a:pt x="1815" y="3978"/>
                    <a:pt x="1956" y="3949"/>
                    <a:pt x="2089" y="3887"/>
                  </a:cubicBezTo>
                  <a:lnTo>
                    <a:pt x="4326" y="2895"/>
                  </a:lnTo>
                  <a:cubicBezTo>
                    <a:pt x="4417" y="2849"/>
                    <a:pt x="4451" y="2758"/>
                    <a:pt x="4417" y="2666"/>
                  </a:cubicBezTo>
                  <a:lnTo>
                    <a:pt x="3264" y="99"/>
                  </a:lnTo>
                  <a:cubicBezTo>
                    <a:pt x="3231" y="41"/>
                    <a:pt x="3174" y="1"/>
                    <a:pt x="31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96;p33"/>
            <p:cNvSpPr/>
            <p:nvPr/>
          </p:nvSpPr>
          <p:spPr>
            <a:xfrm>
              <a:off x="1506652" y="2413420"/>
              <a:ext cx="192686" cy="476614"/>
            </a:xfrm>
            <a:custGeom>
              <a:avLst/>
              <a:gdLst/>
              <a:ahLst/>
              <a:cxnLst/>
              <a:rect l="l" t="t" r="r" b="b"/>
              <a:pathLst>
                <a:path w="10386" h="25690" extrusionOk="0">
                  <a:moveTo>
                    <a:pt x="10386" y="1"/>
                  </a:moveTo>
                  <a:cubicBezTo>
                    <a:pt x="9941" y="206"/>
                    <a:pt x="9507" y="435"/>
                    <a:pt x="9073" y="640"/>
                  </a:cubicBezTo>
                  <a:cubicBezTo>
                    <a:pt x="7464" y="1427"/>
                    <a:pt x="5935" y="2181"/>
                    <a:pt x="4600" y="2318"/>
                  </a:cubicBezTo>
                  <a:cubicBezTo>
                    <a:pt x="4383" y="2329"/>
                    <a:pt x="4166" y="2363"/>
                    <a:pt x="3961" y="2397"/>
                  </a:cubicBezTo>
                  <a:cubicBezTo>
                    <a:pt x="3801" y="2420"/>
                    <a:pt x="3698" y="2569"/>
                    <a:pt x="3721" y="2728"/>
                  </a:cubicBezTo>
                  <a:lnTo>
                    <a:pt x="4668" y="8959"/>
                  </a:lnTo>
                  <a:cubicBezTo>
                    <a:pt x="4680" y="9074"/>
                    <a:pt x="4760" y="9165"/>
                    <a:pt x="4862" y="9199"/>
                  </a:cubicBezTo>
                  <a:cubicBezTo>
                    <a:pt x="5912" y="9496"/>
                    <a:pt x="6574" y="10523"/>
                    <a:pt x="6414" y="11596"/>
                  </a:cubicBezTo>
                  <a:cubicBezTo>
                    <a:pt x="6266" y="12668"/>
                    <a:pt x="5353" y="13467"/>
                    <a:pt x="4269" y="13467"/>
                  </a:cubicBezTo>
                  <a:cubicBezTo>
                    <a:pt x="3892" y="13467"/>
                    <a:pt x="1564" y="14551"/>
                    <a:pt x="206" y="15202"/>
                  </a:cubicBezTo>
                  <a:cubicBezTo>
                    <a:pt x="69" y="15259"/>
                    <a:pt x="1" y="15430"/>
                    <a:pt x="69" y="15578"/>
                  </a:cubicBezTo>
                  <a:cubicBezTo>
                    <a:pt x="1096" y="17838"/>
                    <a:pt x="2580" y="20200"/>
                    <a:pt x="4497" y="22620"/>
                  </a:cubicBezTo>
                  <a:cubicBezTo>
                    <a:pt x="6323" y="24925"/>
                    <a:pt x="8092" y="25690"/>
                    <a:pt x="9633" y="25690"/>
                  </a:cubicBezTo>
                  <a:cubicBezTo>
                    <a:pt x="9884" y="25690"/>
                    <a:pt x="10135" y="25667"/>
                    <a:pt x="10374" y="25633"/>
                  </a:cubicBezTo>
                  <a:lnTo>
                    <a:pt x="10374" y="25062"/>
                  </a:lnTo>
                  <a:cubicBezTo>
                    <a:pt x="10130" y="25105"/>
                    <a:pt x="9886" y="25127"/>
                    <a:pt x="9643" y="25127"/>
                  </a:cubicBezTo>
                  <a:cubicBezTo>
                    <a:pt x="8027" y="25127"/>
                    <a:pt x="6451" y="24172"/>
                    <a:pt x="4954" y="22277"/>
                  </a:cubicBezTo>
                  <a:cubicBezTo>
                    <a:pt x="3139" y="19984"/>
                    <a:pt x="1713" y="17747"/>
                    <a:pt x="708" y="15601"/>
                  </a:cubicBezTo>
                  <a:cubicBezTo>
                    <a:pt x="2317" y="14848"/>
                    <a:pt x="4029" y="14083"/>
                    <a:pt x="4269" y="14049"/>
                  </a:cubicBezTo>
                  <a:cubicBezTo>
                    <a:pt x="5604" y="14049"/>
                    <a:pt x="6745" y="13091"/>
                    <a:pt x="6974" y="11778"/>
                  </a:cubicBezTo>
                  <a:cubicBezTo>
                    <a:pt x="7202" y="10454"/>
                    <a:pt x="6460" y="9165"/>
                    <a:pt x="5205" y="8708"/>
                  </a:cubicBezTo>
                  <a:lnTo>
                    <a:pt x="4326" y="2934"/>
                  </a:lnTo>
                  <a:cubicBezTo>
                    <a:pt x="4440" y="2911"/>
                    <a:pt x="4543" y="2900"/>
                    <a:pt x="4645" y="2900"/>
                  </a:cubicBezTo>
                  <a:cubicBezTo>
                    <a:pt x="6095" y="2751"/>
                    <a:pt x="7670" y="1975"/>
                    <a:pt x="9336" y="1154"/>
                  </a:cubicBezTo>
                  <a:cubicBezTo>
                    <a:pt x="9678" y="982"/>
                    <a:pt x="10032" y="811"/>
                    <a:pt x="10386" y="640"/>
                  </a:cubicBezTo>
                  <a:lnTo>
                    <a:pt x="1038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97;p33"/>
            <p:cNvSpPr/>
            <p:nvPr/>
          </p:nvSpPr>
          <p:spPr>
            <a:xfrm>
              <a:off x="1617825" y="2437781"/>
              <a:ext cx="81520" cy="44916"/>
            </a:xfrm>
            <a:custGeom>
              <a:avLst/>
              <a:gdLst/>
              <a:ahLst/>
              <a:cxnLst/>
              <a:rect l="l" t="t" r="r" b="b"/>
              <a:pathLst>
                <a:path w="4394" h="2421" extrusionOk="0">
                  <a:moveTo>
                    <a:pt x="4394" y="0"/>
                  </a:moveTo>
                  <a:cubicBezTo>
                    <a:pt x="4131" y="126"/>
                    <a:pt x="3869" y="263"/>
                    <a:pt x="3606" y="388"/>
                  </a:cubicBezTo>
                  <a:cubicBezTo>
                    <a:pt x="2499" y="936"/>
                    <a:pt x="1347" y="1507"/>
                    <a:pt x="228" y="1860"/>
                  </a:cubicBezTo>
                  <a:cubicBezTo>
                    <a:pt x="91" y="1895"/>
                    <a:pt x="0" y="2043"/>
                    <a:pt x="34" y="2191"/>
                  </a:cubicBezTo>
                  <a:cubicBezTo>
                    <a:pt x="56" y="2321"/>
                    <a:pt x="180" y="2421"/>
                    <a:pt x="310" y="2421"/>
                  </a:cubicBezTo>
                  <a:cubicBezTo>
                    <a:pt x="317" y="2421"/>
                    <a:pt x="324" y="2420"/>
                    <a:pt x="331" y="2420"/>
                  </a:cubicBezTo>
                  <a:cubicBezTo>
                    <a:pt x="1678" y="2306"/>
                    <a:pt x="2990" y="1872"/>
                    <a:pt x="4143" y="1495"/>
                  </a:cubicBezTo>
                  <a:lnTo>
                    <a:pt x="4394" y="1415"/>
                  </a:lnTo>
                  <a:lnTo>
                    <a:pt x="4394" y="811"/>
                  </a:lnTo>
                  <a:lnTo>
                    <a:pt x="3960" y="947"/>
                  </a:lnTo>
                  <a:lnTo>
                    <a:pt x="3378" y="1142"/>
                  </a:lnTo>
                  <a:lnTo>
                    <a:pt x="3869" y="902"/>
                  </a:lnTo>
                  <a:lnTo>
                    <a:pt x="4394" y="639"/>
                  </a:lnTo>
                  <a:lnTo>
                    <a:pt x="439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98;p33"/>
            <p:cNvSpPr/>
            <p:nvPr/>
          </p:nvSpPr>
          <p:spPr>
            <a:xfrm>
              <a:off x="859408" y="1687810"/>
              <a:ext cx="130757" cy="118997"/>
            </a:xfrm>
            <a:custGeom>
              <a:avLst/>
              <a:gdLst/>
              <a:ahLst/>
              <a:cxnLst/>
              <a:rect l="l" t="t" r="r" b="b"/>
              <a:pathLst>
                <a:path w="4303" h="3916" extrusionOk="0">
                  <a:moveTo>
                    <a:pt x="2622" y="335"/>
                  </a:moveTo>
                  <a:cubicBezTo>
                    <a:pt x="2960" y="335"/>
                    <a:pt x="3303" y="571"/>
                    <a:pt x="3481" y="953"/>
                  </a:cubicBezTo>
                  <a:lnTo>
                    <a:pt x="3698" y="1444"/>
                  </a:lnTo>
                  <a:cubicBezTo>
                    <a:pt x="3915" y="1935"/>
                    <a:pt x="3766" y="2471"/>
                    <a:pt x="3356" y="2665"/>
                  </a:cubicBezTo>
                  <a:lnTo>
                    <a:pt x="1438" y="3521"/>
                  </a:lnTo>
                  <a:lnTo>
                    <a:pt x="423" y="1273"/>
                  </a:lnTo>
                  <a:lnTo>
                    <a:pt x="2340" y="394"/>
                  </a:lnTo>
                  <a:cubicBezTo>
                    <a:pt x="2431" y="354"/>
                    <a:pt x="2526" y="335"/>
                    <a:pt x="2622" y="335"/>
                  </a:cubicBezTo>
                  <a:close/>
                  <a:moveTo>
                    <a:pt x="2619" y="1"/>
                  </a:moveTo>
                  <a:cubicBezTo>
                    <a:pt x="2478" y="1"/>
                    <a:pt x="2337" y="28"/>
                    <a:pt x="2203" y="86"/>
                  </a:cubicBezTo>
                  <a:lnTo>
                    <a:pt x="126" y="1022"/>
                  </a:lnTo>
                  <a:cubicBezTo>
                    <a:pt x="46" y="1056"/>
                    <a:pt x="0" y="1159"/>
                    <a:pt x="35" y="1250"/>
                  </a:cubicBezTo>
                  <a:lnTo>
                    <a:pt x="1199" y="3818"/>
                  </a:lnTo>
                  <a:cubicBezTo>
                    <a:pt x="1224" y="3876"/>
                    <a:pt x="1285" y="3916"/>
                    <a:pt x="1347" y="3916"/>
                  </a:cubicBezTo>
                  <a:cubicBezTo>
                    <a:pt x="1370" y="3916"/>
                    <a:pt x="1394" y="3910"/>
                    <a:pt x="1416" y="3898"/>
                  </a:cubicBezTo>
                  <a:lnTo>
                    <a:pt x="3493" y="2962"/>
                  </a:lnTo>
                  <a:cubicBezTo>
                    <a:pt x="4063" y="2711"/>
                    <a:pt x="4303" y="1969"/>
                    <a:pt x="4006" y="1296"/>
                  </a:cubicBezTo>
                  <a:lnTo>
                    <a:pt x="3789" y="817"/>
                  </a:lnTo>
                  <a:cubicBezTo>
                    <a:pt x="3561" y="307"/>
                    <a:pt x="3090" y="1"/>
                    <a:pt x="26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99;p33"/>
            <p:cNvSpPr/>
            <p:nvPr/>
          </p:nvSpPr>
          <p:spPr>
            <a:xfrm>
              <a:off x="1325274" y="2654152"/>
              <a:ext cx="243223" cy="124543"/>
            </a:xfrm>
            <a:custGeom>
              <a:avLst/>
              <a:gdLst/>
              <a:ahLst/>
              <a:cxnLst/>
              <a:rect l="l" t="t" r="r" b="b"/>
              <a:pathLst>
                <a:path w="13110" h="6713" extrusionOk="0">
                  <a:moveTo>
                    <a:pt x="11089" y="720"/>
                  </a:moveTo>
                  <a:lnTo>
                    <a:pt x="6410" y="2763"/>
                  </a:lnTo>
                  <a:cubicBezTo>
                    <a:pt x="6342" y="2797"/>
                    <a:pt x="6285" y="2855"/>
                    <a:pt x="6262" y="2923"/>
                  </a:cubicBezTo>
                  <a:cubicBezTo>
                    <a:pt x="6228" y="3003"/>
                    <a:pt x="6239" y="3083"/>
                    <a:pt x="6262" y="3151"/>
                  </a:cubicBezTo>
                  <a:lnTo>
                    <a:pt x="7323" y="5434"/>
                  </a:lnTo>
                  <a:lnTo>
                    <a:pt x="2393" y="5924"/>
                  </a:lnTo>
                  <a:lnTo>
                    <a:pt x="4402" y="5114"/>
                  </a:lnTo>
                  <a:cubicBezTo>
                    <a:pt x="4539" y="5057"/>
                    <a:pt x="4618" y="4909"/>
                    <a:pt x="4573" y="4772"/>
                  </a:cubicBezTo>
                  <a:lnTo>
                    <a:pt x="3568" y="1348"/>
                  </a:lnTo>
                  <a:lnTo>
                    <a:pt x="11089" y="720"/>
                  </a:lnTo>
                  <a:close/>
                  <a:moveTo>
                    <a:pt x="12792" y="1"/>
                  </a:moveTo>
                  <a:cubicBezTo>
                    <a:pt x="12783" y="1"/>
                    <a:pt x="12775" y="1"/>
                    <a:pt x="12767" y="1"/>
                  </a:cubicBezTo>
                  <a:lnTo>
                    <a:pt x="3169" y="812"/>
                  </a:lnTo>
                  <a:cubicBezTo>
                    <a:pt x="3089" y="823"/>
                    <a:pt x="3009" y="869"/>
                    <a:pt x="2952" y="937"/>
                  </a:cubicBezTo>
                  <a:cubicBezTo>
                    <a:pt x="2907" y="1006"/>
                    <a:pt x="2895" y="1097"/>
                    <a:pt x="2918" y="1177"/>
                  </a:cubicBezTo>
                  <a:lnTo>
                    <a:pt x="3945" y="4680"/>
                  </a:lnTo>
                  <a:lnTo>
                    <a:pt x="305" y="6153"/>
                  </a:lnTo>
                  <a:cubicBezTo>
                    <a:pt x="0" y="6265"/>
                    <a:pt x="86" y="6712"/>
                    <a:pt x="407" y="6712"/>
                  </a:cubicBezTo>
                  <a:cubicBezTo>
                    <a:pt x="411" y="6712"/>
                    <a:pt x="415" y="6712"/>
                    <a:pt x="419" y="6712"/>
                  </a:cubicBezTo>
                  <a:lnTo>
                    <a:pt x="442" y="6712"/>
                  </a:lnTo>
                  <a:lnTo>
                    <a:pt x="7780" y="5970"/>
                  </a:lnTo>
                  <a:cubicBezTo>
                    <a:pt x="7974" y="5947"/>
                    <a:pt x="8088" y="5742"/>
                    <a:pt x="8008" y="5559"/>
                  </a:cubicBezTo>
                  <a:lnTo>
                    <a:pt x="6912" y="3174"/>
                  </a:lnTo>
                  <a:lnTo>
                    <a:pt x="12915" y="549"/>
                  </a:lnTo>
                  <a:cubicBezTo>
                    <a:pt x="13041" y="492"/>
                    <a:pt x="13109" y="355"/>
                    <a:pt x="13075" y="218"/>
                  </a:cubicBezTo>
                  <a:cubicBezTo>
                    <a:pt x="13043" y="89"/>
                    <a:pt x="12929" y="1"/>
                    <a:pt x="127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000;p33"/>
            <p:cNvSpPr/>
            <p:nvPr/>
          </p:nvSpPr>
          <p:spPr>
            <a:xfrm>
              <a:off x="1490144" y="1688403"/>
              <a:ext cx="149131" cy="151979"/>
            </a:xfrm>
            <a:custGeom>
              <a:avLst/>
              <a:gdLst/>
              <a:ahLst/>
              <a:cxnLst/>
              <a:rect l="l" t="t" r="r" b="b"/>
              <a:pathLst>
                <a:path w="9347" h="9527" extrusionOk="0">
                  <a:moveTo>
                    <a:pt x="5992" y="881"/>
                  </a:moveTo>
                  <a:lnTo>
                    <a:pt x="8080" y="5537"/>
                  </a:lnTo>
                  <a:cubicBezTo>
                    <a:pt x="8491" y="6439"/>
                    <a:pt x="7932" y="7569"/>
                    <a:pt x="6836" y="8071"/>
                  </a:cubicBezTo>
                  <a:lnTo>
                    <a:pt x="5752" y="8550"/>
                  </a:lnTo>
                  <a:cubicBezTo>
                    <a:pt x="5408" y="8708"/>
                    <a:pt x="5051" y="8782"/>
                    <a:pt x="4710" y="8782"/>
                  </a:cubicBezTo>
                  <a:cubicBezTo>
                    <a:pt x="3965" y="8782"/>
                    <a:pt x="3299" y="8427"/>
                    <a:pt x="3024" y="7808"/>
                  </a:cubicBezTo>
                  <a:lnTo>
                    <a:pt x="936" y="3152"/>
                  </a:lnTo>
                  <a:lnTo>
                    <a:pt x="5992" y="881"/>
                  </a:lnTo>
                  <a:close/>
                  <a:moveTo>
                    <a:pt x="6184" y="1"/>
                  </a:moveTo>
                  <a:cubicBezTo>
                    <a:pt x="6131" y="1"/>
                    <a:pt x="6078" y="12"/>
                    <a:pt x="6026" y="37"/>
                  </a:cubicBezTo>
                  <a:lnTo>
                    <a:pt x="274" y="2616"/>
                  </a:lnTo>
                  <a:cubicBezTo>
                    <a:pt x="92" y="2707"/>
                    <a:pt x="0" y="2924"/>
                    <a:pt x="92" y="3118"/>
                  </a:cubicBezTo>
                  <a:lnTo>
                    <a:pt x="2328" y="8105"/>
                  </a:lnTo>
                  <a:cubicBezTo>
                    <a:pt x="2728" y="9009"/>
                    <a:pt x="3673" y="9526"/>
                    <a:pt x="4713" y="9526"/>
                  </a:cubicBezTo>
                  <a:cubicBezTo>
                    <a:pt x="5156" y="9526"/>
                    <a:pt x="5617" y="9433"/>
                    <a:pt x="6060" y="9235"/>
                  </a:cubicBezTo>
                  <a:lnTo>
                    <a:pt x="7144" y="8744"/>
                  </a:lnTo>
                  <a:cubicBezTo>
                    <a:pt x="8616" y="8082"/>
                    <a:pt x="9347" y="6507"/>
                    <a:pt x="8776" y="5218"/>
                  </a:cubicBezTo>
                  <a:lnTo>
                    <a:pt x="6528" y="219"/>
                  </a:lnTo>
                  <a:cubicBezTo>
                    <a:pt x="6461" y="86"/>
                    <a:pt x="6327" y="1"/>
                    <a:pt x="61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001;p33"/>
            <p:cNvSpPr/>
            <p:nvPr/>
          </p:nvSpPr>
          <p:spPr>
            <a:xfrm>
              <a:off x="1295050" y="2502143"/>
              <a:ext cx="327210" cy="154357"/>
            </a:xfrm>
            <a:custGeom>
              <a:avLst/>
              <a:gdLst/>
              <a:ahLst/>
              <a:cxnLst/>
              <a:rect l="l" t="t" r="r" b="b"/>
              <a:pathLst>
                <a:path w="17637" h="8320" extrusionOk="0">
                  <a:moveTo>
                    <a:pt x="6133" y="731"/>
                  </a:moveTo>
                  <a:lnTo>
                    <a:pt x="12227" y="5182"/>
                  </a:lnTo>
                  <a:lnTo>
                    <a:pt x="7354" y="3652"/>
                  </a:lnTo>
                  <a:cubicBezTo>
                    <a:pt x="7326" y="3644"/>
                    <a:pt x="7298" y="3641"/>
                    <a:pt x="7271" y="3641"/>
                  </a:cubicBezTo>
                  <a:cubicBezTo>
                    <a:pt x="7142" y="3641"/>
                    <a:pt x="7027" y="3724"/>
                    <a:pt x="6989" y="3846"/>
                  </a:cubicBezTo>
                  <a:lnTo>
                    <a:pt x="6293" y="6266"/>
                  </a:lnTo>
                  <a:lnTo>
                    <a:pt x="2242" y="3413"/>
                  </a:lnTo>
                  <a:lnTo>
                    <a:pt x="2242" y="3413"/>
                  </a:lnTo>
                  <a:lnTo>
                    <a:pt x="4296" y="4120"/>
                  </a:lnTo>
                  <a:cubicBezTo>
                    <a:pt x="4324" y="4130"/>
                    <a:pt x="4354" y="4134"/>
                    <a:pt x="4382" y="4134"/>
                  </a:cubicBezTo>
                  <a:cubicBezTo>
                    <a:pt x="4491" y="4134"/>
                    <a:pt x="4596" y="4069"/>
                    <a:pt x="4650" y="3961"/>
                  </a:cubicBezTo>
                  <a:lnTo>
                    <a:pt x="6133" y="731"/>
                  </a:lnTo>
                  <a:close/>
                  <a:moveTo>
                    <a:pt x="15674" y="5273"/>
                  </a:moveTo>
                  <a:cubicBezTo>
                    <a:pt x="16781" y="5273"/>
                    <a:pt x="17340" y="6608"/>
                    <a:pt x="16553" y="7384"/>
                  </a:cubicBezTo>
                  <a:cubicBezTo>
                    <a:pt x="16302" y="7635"/>
                    <a:pt x="15992" y="7748"/>
                    <a:pt x="15689" y="7748"/>
                  </a:cubicBezTo>
                  <a:cubicBezTo>
                    <a:pt x="15053" y="7748"/>
                    <a:pt x="14441" y="7255"/>
                    <a:pt x="14441" y="6505"/>
                  </a:cubicBezTo>
                  <a:cubicBezTo>
                    <a:pt x="14441" y="5832"/>
                    <a:pt x="14989" y="5273"/>
                    <a:pt x="15674" y="5273"/>
                  </a:cubicBezTo>
                  <a:close/>
                  <a:moveTo>
                    <a:pt x="6023" y="1"/>
                  </a:moveTo>
                  <a:cubicBezTo>
                    <a:pt x="5996" y="1"/>
                    <a:pt x="5968" y="5"/>
                    <a:pt x="5939" y="12"/>
                  </a:cubicBezTo>
                  <a:cubicBezTo>
                    <a:pt x="5859" y="23"/>
                    <a:pt x="5791" y="80"/>
                    <a:pt x="5757" y="160"/>
                  </a:cubicBezTo>
                  <a:lnTo>
                    <a:pt x="4239" y="3481"/>
                  </a:lnTo>
                  <a:lnTo>
                    <a:pt x="530" y="2215"/>
                  </a:lnTo>
                  <a:cubicBezTo>
                    <a:pt x="486" y="2195"/>
                    <a:pt x="443" y="2186"/>
                    <a:pt x="403" y="2186"/>
                  </a:cubicBezTo>
                  <a:cubicBezTo>
                    <a:pt x="145" y="2186"/>
                    <a:pt x="0" y="2558"/>
                    <a:pt x="267" y="2717"/>
                  </a:cubicBezTo>
                  <a:lnTo>
                    <a:pt x="6293" y="6962"/>
                  </a:lnTo>
                  <a:cubicBezTo>
                    <a:pt x="6340" y="7001"/>
                    <a:pt x="6403" y="7019"/>
                    <a:pt x="6463" y="7019"/>
                  </a:cubicBezTo>
                  <a:cubicBezTo>
                    <a:pt x="6491" y="7019"/>
                    <a:pt x="6519" y="7015"/>
                    <a:pt x="6544" y="7008"/>
                  </a:cubicBezTo>
                  <a:cubicBezTo>
                    <a:pt x="6635" y="6973"/>
                    <a:pt x="6704" y="6905"/>
                    <a:pt x="6727" y="6814"/>
                  </a:cubicBezTo>
                  <a:lnTo>
                    <a:pt x="7469" y="4292"/>
                  </a:lnTo>
                  <a:lnTo>
                    <a:pt x="13711" y="6243"/>
                  </a:lnTo>
                  <a:cubicBezTo>
                    <a:pt x="13740" y="6249"/>
                    <a:pt x="13768" y="6252"/>
                    <a:pt x="13795" y="6252"/>
                  </a:cubicBezTo>
                  <a:cubicBezTo>
                    <a:pt x="13822" y="6252"/>
                    <a:pt x="13848" y="6249"/>
                    <a:pt x="13871" y="6243"/>
                  </a:cubicBezTo>
                  <a:lnTo>
                    <a:pt x="13871" y="6243"/>
                  </a:lnTo>
                  <a:cubicBezTo>
                    <a:pt x="13859" y="6334"/>
                    <a:pt x="13859" y="6414"/>
                    <a:pt x="13859" y="6505"/>
                  </a:cubicBezTo>
                  <a:cubicBezTo>
                    <a:pt x="13859" y="7430"/>
                    <a:pt x="14555" y="8217"/>
                    <a:pt x="15480" y="8309"/>
                  </a:cubicBezTo>
                  <a:cubicBezTo>
                    <a:pt x="15546" y="8316"/>
                    <a:pt x="15612" y="8320"/>
                    <a:pt x="15678" y="8320"/>
                  </a:cubicBezTo>
                  <a:cubicBezTo>
                    <a:pt x="16522" y="8320"/>
                    <a:pt x="17263" y="7719"/>
                    <a:pt x="17443" y="6882"/>
                  </a:cubicBezTo>
                  <a:cubicBezTo>
                    <a:pt x="17637" y="5969"/>
                    <a:pt x="17112" y="5068"/>
                    <a:pt x="16233" y="4782"/>
                  </a:cubicBezTo>
                  <a:cubicBezTo>
                    <a:pt x="16046" y="4722"/>
                    <a:pt x="15856" y="4694"/>
                    <a:pt x="15669" y="4694"/>
                  </a:cubicBezTo>
                  <a:cubicBezTo>
                    <a:pt x="14966" y="4694"/>
                    <a:pt x="14305" y="5099"/>
                    <a:pt x="14008" y="5775"/>
                  </a:cubicBezTo>
                  <a:lnTo>
                    <a:pt x="13973" y="5729"/>
                  </a:lnTo>
                  <a:lnTo>
                    <a:pt x="6190" y="58"/>
                  </a:lnTo>
                  <a:cubicBezTo>
                    <a:pt x="6136" y="19"/>
                    <a:pt x="6081" y="1"/>
                    <a:pt x="60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002;p33"/>
            <p:cNvSpPr/>
            <p:nvPr/>
          </p:nvSpPr>
          <p:spPr>
            <a:xfrm>
              <a:off x="1482310" y="2488970"/>
              <a:ext cx="88514" cy="108476"/>
            </a:xfrm>
            <a:custGeom>
              <a:avLst/>
              <a:gdLst/>
              <a:ahLst/>
              <a:cxnLst/>
              <a:rect l="l" t="t" r="r" b="b"/>
              <a:pathLst>
                <a:path w="4771" h="5847" extrusionOk="0">
                  <a:moveTo>
                    <a:pt x="1781" y="779"/>
                  </a:moveTo>
                  <a:lnTo>
                    <a:pt x="4052" y="4933"/>
                  </a:lnTo>
                  <a:cubicBezTo>
                    <a:pt x="3938" y="5002"/>
                    <a:pt x="3835" y="5093"/>
                    <a:pt x="3732" y="5184"/>
                  </a:cubicBezTo>
                  <a:lnTo>
                    <a:pt x="639" y="2925"/>
                  </a:lnTo>
                  <a:cubicBezTo>
                    <a:pt x="856" y="2137"/>
                    <a:pt x="1244" y="1395"/>
                    <a:pt x="1781" y="779"/>
                  </a:cubicBezTo>
                  <a:close/>
                  <a:moveTo>
                    <a:pt x="1844" y="0"/>
                  </a:moveTo>
                  <a:cubicBezTo>
                    <a:pt x="1774" y="0"/>
                    <a:pt x="1701" y="26"/>
                    <a:pt x="1644" y="83"/>
                  </a:cubicBezTo>
                  <a:cubicBezTo>
                    <a:pt x="856" y="882"/>
                    <a:pt x="297" y="1875"/>
                    <a:pt x="35" y="2970"/>
                  </a:cubicBezTo>
                  <a:cubicBezTo>
                    <a:pt x="0" y="3084"/>
                    <a:pt x="46" y="3210"/>
                    <a:pt x="137" y="3278"/>
                  </a:cubicBezTo>
                  <a:lnTo>
                    <a:pt x="3584" y="5789"/>
                  </a:lnTo>
                  <a:cubicBezTo>
                    <a:pt x="3637" y="5828"/>
                    <a:pt x="3697" y="5846"/>
                    <a:pt x="3756" y="5846"/>
                  </a:cubicBezTo>
                  <a:cubicBezTo>
                    <a:pt x="3835" y="5846"/>
                    <a:pt x="3913" y="5814"/>
                    <a:pt x="3972" y="5755"/>
                  </a:cubicBezTo>
                  <a:cubicBezTo>
                    <a:pt x="4143" y="5561"/>
                    <a:pt x="4348" y="5401"/>
                    <a:pt x="4577" y="5287"/>
                  </a:cubicBezTo>
                  <a:cubicBezTo>
                    <a:pt x="4714" y="5218"/>
                    <a:pt x="4771" y="5036"/>
                    <a:pt x="4691" y="4899"/>
                  </a:cubicBezTo>
                  <a:lnTo>
                    <a:pt x="2100" y="151"/>
                  </a:lnTo>
                  <a:cubicBezTo>
                    <a:pt x="2055" y="71"/>
                    <a:pt x="1975" y="14"/>
                    <a:pt x="1883" y="3"/>
                  </a:cubicBezTo>
                  <a:cubicBezTo>
                    <a:pt x="1870" y="1"/>
                    <a:pt x="1857" y="0"/>
                    <a:pt x="1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003;p33"/>
            <p:cNvSpPr/>
            <p:nvPr/>
          </p:nvSpPr>
          <p:spPr>
            <a:xfrm>
              <a:off x="1479657" y="2605189"/>
              <a:ext cx="71909" cy="47940"/>
            </a:xfrm>
            <a:custGeom>
              <a:avLst/>
              <a:gdLst/>
              <a:ahLst/>
              <a:cxnLst/>
              <a:rect l="l" t="t" r="r" b="b"/>
              <a:pathLst>
                <a:path w="3876" h="2584" extrusionOk="0">
                  <a:moveTo>
                    <a:pt x="668" y="712"/>
                  </a:moveTo>
                  <a:lnTo>
                    <a:pt x="3019" y="1442"/>
                  </a:lnTo>
                  <a:cubicBezTo>
                    <a:pt x="3031" y="1568"/>
                    <a:pt x="3065" y="1693"/>
                    <a:pt x="3110" y="1819"/>
                  </a:cubicBezTo>
                  <a:lnTo>
                    <a:pt x="954" y="1990"/>
                  </a:lnTo>
                  <a:cubicBezTo>
                    <a:pt x="839" y="1545"/>
                    <a:pt x="737" y="1123"/>
                    <a:pt x="668" y="712"/>
                  </a:cubicBezTo>
                  <a:close/>
                  <a:moveTo>
                    <a:pt x="306" y="0"/>
                  </a:moveTo>
                  <a:cubicBezTo>
                    <a:pt x="143" y="0"/>
                    <a:pt x="0" y="151"/>
                    <a:pt x="29" y="335"/>
                  </a:cubicBezTo>
                  <a:cubicBezTo>
                    <a:pt x="120" y="1020"/>
                    <a:pt x="269" y="1705"/>
                    <a:pt x="463" y="2378"/>
                  </a:cubicBezTo>
                  <a:cubicBezTo>
                    <a:pt x="497" y="2504"/>
                    <a:pt x="611" y="2583"/>
                    <a:pt x="737" y="2583"/>
                  </a:cubicBezTo>
                  <a:lnTo>
                    <a:pt x="771" y="2583"/>
                  </a:lnTo>
                  <a:lnTo>
                    <a:pt x="3544" y="2355"/>
                  </a:lnTo>
                  <a:cubicBezTo>
                    <a:pt x="3750" y="2332"/>
                    <a:pt x="3875" y="2116"/>
                    <a:pt x="3784" y="1933"/>
                  </a:cubicBezTo>
                  <a:cubicBezTo>
                    <a:pt x="3658" y="1705"/>
                    <a:pt x="3578" y="1442"/>
                    <a:pt x="3556" y="1191"/>
                  </a:cubicBezTo>
                  <a:cubicBezTo>
                    <a:pt x="3544" y="1077"/>
                    <a:pt x="3464" y="974"/>
                    <a:pt x="3362" y="940"/>
                  </a:cubicBezTo>
                  <a:lnTo>
                    <a:pt x="394" y="16"/>
                  </a:lnTo>
                  <a:cubicBezTo>
                    <a:pt x="365" y="5"/>
                    <a:pt x="335" y="0"/>
                    <a:pt x="3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004;p33"/>
            <p:cNvSpPr/>
            <p:nvPr/>
          </p:nvSpPr>
          <p:spPr>
            <a:xfrm>
              <a:off x="1617489" y="3214881"/>
              <a:ext cx="81864" cy="145040"/>
            </a:xfrm>
            <a:custGeom>
              <a:avLst/>
              <a:gdLst/>
              <a:ahLst/>
              <a:cxnLst/>
              <a:rect l="l" t="t" r="r" b="b"/>
              <a:pathLst>
                <a:path w="2694" h="4773" extrusionOk="0">
                  <a:moveTo>
                    <a:pt x="2694" y="1"/>
                  </a:moveTo>
                  <a:lnTo>
                    <a:pt x="149" y="1142"/>
                  </a:lnTo>
                  <a:cubicBezTo>
                    <a:pt x="46" y="1188"/>
                    <a:pt x="1" y="1325"/>
                    <a:pt x="46" y="1427"/>
                  </a:cubicBezTo>
                  <a:lnTo>
                    <a:pt x="1496" y="4646"/>
                  </a:lnTo>
                  <a:cubicBezTo>
                    <a:pt x="1528" y="4726"/>
                    <a:pt x="1600" y="4773"/>
                    <a:pt x="1680" y="4773"/>
                  </a:cubicBezTo>
                  <a:cubicBezTo>
                    <a:pt x="1713" y="4773"/>
                    <a:pt x="1748" y="4765"/>
                    <a:pt x="1781" y="4748"/>
                  </a:cubicBezTo>
                  <a:lnTo>
                    <a:pt x="2694" y="4337"/>
                  </a:lnTo>
                  <a:lnTo>
                    <a:pt x="2694" y="3870"/>
                  </a:lnTo>
                  <a:lnTo>
                    <a:pt x="1792" y="4269"/>
                  </a:lnTo>
                  <a:lnTo>
                    <a:pt x="514" y="1439"/>
                  </a:lnTo>
                  <a:lnTo>
                    <a:pt x="2694" y="469"/>
                  </a:lnTo>
                  <a:lnTo>
                    <a:pt x="269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005;p33"/>
            <p:cNvSpPr/>
            <p:nvPr/>
          </p:nvSpPr>
          <p:spPr>
            <a:xfrm>
              <a:off x="1575467" y="2258609"/>
              <a:ext cx="123875" cy="184894"/>
            </a:xfrm>
            <a:custGeom>
              <a:avLst/>
              <a:gdLst/>
              <a:ahLst/>
              <a:cxnLst/>
              <a:rect l="l" t="t" r="r" b="b"/>
              <a:pathLst>
                <a:path w="6677" h="9966" extrusionOk="0">
                  <a:moveTo>
                    <a:pt x="5282" y="1"/>
                  </a:moveTo>
                  <a:cubicBezTo>
                    <a:pt x="5218" y="1"/>
                    <a:pt x="5154" y="1"/>
                    <a:pt x="5091" y="3"/>
                  </a:cubicBezTo>
                  <a:cubicBezTo>
                    <a:pt x="5052" y="2"/>
                    <a:pt x="5014" y="2"/>
                    <a:pt x="4976" y="2"/>
                  </a:cubicBezTo>
                  <a:cubicBezTo>
                    <a:pt x="3590" y="2"/>
                    <a:pt x="2863" y="207"/>
                    <a:pt x="2797" y="596"/>
                  </a:cubicBezTo>
                  <a:cubicBezTo>
                    <a:pt x="2694" y="973"/>
                    <a:pt x="2625" y="1349"/>
                    <a:pt x="2568" y="1737"/>
                  </a:cubicBezTo>
                  <a:cubicBezTo>
                    <a:pt x="2077" y="1376"/>
                    <a:pt x="1774" y="1195"/>
                    <a:pt x="1543" y="1195"/>
                  </a:cubicBezTo>
                  <a:cubicBezTo>
                    <a:pt x="1490" y="1195"/>
                    <a:pt x="1440" y="1204"/>
                    <a:pt x="1393" y="1224"/>
                  </a:cubicBezTo>
                  <a:cubicBezTo>
                    <a:pt x="1267" y="1281"/>
                    <a:pt x="1039" y="1372"/>
                    <a:pt x="332" y="3860"/>
                  </a:cubicBezTo>
                  <a:cubicBezTo>
                    <a:pt x="320" y="3917"/>
                    <a:pt x="320" y="3963"/>
                    <a:pt x="332" y="4020"/>
                  </a:cubicBezTo>
                  <a:cubicBezTo>
                    <a:pt x="377" y="4179"/>
                    <a:pt x="503" y="4659"/>
                    <a:pt x="2329" y="5092"/>
                  </a:cubicBezTo>
                  <a:cubicBezTo>
                    <a:pt x="2329" y="5412"/>
                    <a:pt x="2317" y="5754"/>
                    <a:pt x="2329" y="6097"/>
                  </a:cubicBezTo>
                  <a:cubicBezTo>
                    <a:pt x="2021" y="6028"/>
                    <a:pt x="1701" y="5926"/>
                    <a:pt x="1427" y="5834"/>
                  </a:cubicBezTo>
                  <a:cubicBezTo>
                    <a:pt x="1045" y="5704"/>
                    <a:pt x="801" y="5620"/>
                    <a:pt x="620" y="5620"/>
                  </a:cubicBezTo>
                  <a:cubicBezTo>
                    <a:pt x="530" y="5620"/>
                    <a:pt x="456" y="5641"/>
                    <a:pt x="389" y="5686"/>
                  </a:cubicBezTo>
                  <a:cubicBezTo>
                    <a:pt x="286" y="5777"/>
                    <a:pt x="103" y="5891"/>
                    <a:pt x="1" y="8174"/>
                  </a:cubicBezTo>
                  <a:cubicBezTo>
                    <a:pt x="1" y="8231"/>
                    <a:pt x="12" y="8276"/>
                    <a:pt x="35" y="8322"/>
                  </a:cubicBezTo>
                  <a:cubicBezTo>
                    <a:pt x="115" y="8470"/>
                    <a:pt x="320" y="8858"/>
                    <a:pt x="2420" y="9007"/>
                  </a:cubicBezTo>
                  <a:cubicBezTo>
                    <a:pt x="2431" y="9235"/>
                    <a:pt x="2443" y="9463"/>
                    <a:pt x="2454" y="9692"/>
                  </a:cubicBezTo>
                  <a:cubicBezTo>
                    <a:pt x="2466" y="9771"/>
                    <a:pt x="2500" y="9851"/>
                    <a:pt x="2568" y="9897"/>
                  </a:cubicBezTo>
                  <a:cubicBezTo>
                    <a:pt x="2625" y="9943"/>
                    <a:pt x="2683" y="9954"/>
                    <a:pt x="2740" y="9965"/>
                  </a:cubicBezTo>
                  <a:cubicBezTo>
                    <a:pt x="2762" y="9954"/>
                    <a:pt x="2785" y="9954"/>
                    <a:pt x="2808" y="9954"/>
                  </a:cubicBezTo>
                  <a:cubicBezTo>
                    <a:pt x="3767" y="9737"/>
                    <a:pt x="4874" y="9189"/>
                    <a:pt x="5958" y="8653"/>
                  </a:cubicBezTo>
                  <a:cubicBezTo>
                    <a:pt x="6209" y="8527"/>
                    <a:pt x="6449" y="8413"/>
                    <a:pt x="6677" y="8299"/>
                  </a:cubicBezTo>
                  <a:lnTo>
                    <a:pt x="6677" y="7672"/>
                  </a:lnTo>
                  <a:cubicBezTo>
                    <a:pt x="6369" y="7820"/>
                    <a:pt x="6038" y="7980"/>
                    <a:pt x="5695" y="8151"/>
                  </a:cubicBezTo>
                  <a:cubicBezTo>
                    <a:pt x="4782" y="8607"/>
                    <a:pt x="3835" y="9075"/>
                    <a:pt x="3013" y="9315"/>
                  </a:cubicBezTo>
                  <a:cubicBezTo>
                    <a:pt x="3002" y="9132"/>
                    <a:pt x="2991" y="8938"/>
                    <a:pt x="2979" y="8733"/>
                  </a:cubicBezTo>
                  <a:cubicBezTo>
                    <a:pt x="2979" y="8585"/>
                    <a:pt x="2854" y="8470"/>
                    <a:pt x="2705" y="8470"/>
                  </a:cubicBezTo>
                  <a:cubicBezTo>
                    <a:pt x="1416" y="8391"/>
                    <a:pt x="754" y="8219"/>
                    <a:pt x="583" y="8105"/>
                  </a:cubicBezTo>
                  <a:cubicBezTo>
                    <a:pt x="606" y="7478"/>
                    <a:pt x="663" y="6850"/>
                    <a:pt x="754" y="6222"/>
                  </a:cubicBezTo>
                  <a:cubicBezTo>
                    <a:pt x="891" y="6256"/>
                    <a:pt x="1085" y="6325"/>
                    <a:pt x="1256" y="6382"/>
                  </a:cubicBezTo>
                  <a:cubicBezTo>
                    <a:pt x="1678" y="6542"/>
                    <a:pt x="2123" y="6656"/>
                    <a:pt x="2580" y="6736"/>
                  </a:cubicBezTo>
                  <a:cubicBezTo>
                    <a:pt x="2593" y="6738"/>
                    <a:pt x="2607" y="6739"/>
                    <a:pt x="2621" y="6739"/>
                  </a:cubicBezTo>
                  <a:cubicBezTo>
                    <a:pt x="2689" y="6739"/>
                    <a:pt x="2761" y="6715"/>
                    <a:pt x="2808" y="6667"/>
                  </a:cubicBezTo>
                  <a:cubicBezTo>
                    <a:pt x="2877" y="6610"/>
                    <a:pt x="2911" y="6530"/>
                    <a:pt x="2911" y="6450"/>
                  </a:cubicBezTo>
                  <a:cubicBezTo>
                    <a:pt x="2899" y="5903"/>
                    <a:pt x="2899" y="5366"/>
                    <a:pt x="2911" y="4876"/>
                  </a:cubicBezTo>
                  <a:cubicBezTo>
                    <a:pt x="2911" y="4739"/>
                    <a:pt x="2819" y="4613"/>
                    <a:pt x="2683" y="4590"/>
                  </a:cubicBezTo>
                  <a:cubicBezTo>
                    <a:pt x="1473" y="4328"/>
                    <a:pt x="1028" y="4054"/>
                    <a:pt x="914" y="3917"/>
                  </a:cubicBezTo>
                  <a:cubicBezTo>
                    <a:pt x="1153" y="3072"/>
                    <a:pt x="1473" y="2125"/>
                    <a:pt x="1633" y="1806"/>
                  </a:cubicBezTo>
                  <a:cubicBezTo>
                    <a:pt x="1929" y="1988"/>
                    <a:pt x="2215" y="2182"/>
                    <a:pt x="2489" y="2399"/>
                  </a:cubicBezTo>
                  <a:lnTo>
                    <a:pt x="2614" y="2490"/>
                  </a:lnTo>
                  <a:cubicBezTo>
                    <a:pt x="2665" y="2534"/>
                    <a:pt x="2726" y="2555"/>
                    <a:pt x="2790" y="2555"/>
                  </a:cubicBezTo>
                  <a:cubicBezTo>
                    <a:pt x="2826" y="2555"/>
                    <a:pt x="2863" y="2548"/>
                    <a:pt x="2899" y="2536"/>
                  </a:cubicBezTo>
                  <a:cubicBezTo>
                    <a:pt x="2991" y="2490"/>
                    <a:pt x="3059" y="2399"/>
                    <a:pt x="3071" y="2296"/>
                  </a:cubicBezTo>
                  <a:cubicBezTo>
                    <a:pt x="3128" y="1783"/>
                    <a:pt x="3219" y="1281"/>
                    <a:pt x="3344" y="779"/>
                  </a:cubicBezTo>
                  <a:lnTo>
                    <a:pt x="3402" y="756"/>
                  </a:lnTo>
                  <a:cubicBezTo>
                    <a:pt x="3436" y="938"/>
                    <a:pt x="3664" y="1110"/>
                    <a:pt x="5091" y="1110"/>
                  </a:cubicBezTo>
                  <a:cubicBezTo>
                    <a:pt x="6106" y="1110"/>
                    <a:pt x="6517" y="1018"/>
                    <a:pt x="6677" y="904"/>
                  </a:cubicBezTo>
                  <a:lnTo>
                    <a:pt x="6677" y="128"/>
                  </a:lnTo>
                  <a:cubicBezTo>
                    <a:pt x="6216" y="38"/>
                    <a:pt x="5745" y="1"/>
                    <a:pt x="52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006;p33"/>
            <p:cNvSpPr/>
            <p:nvPr/>
          </p:nvSpPr>
          <p:spPr>
            <a:xfrm>
              <a:off x="721053" y="3009391"/>
              <a:ext cx="760174" cy="496349"/>
            </a:xfrm>
            <a:custGeom>
              <a:avLst/>
              <a:gdLst/>
              <a:ahLst/>
              <a:cxnLst/>
              <a:rect l="l" t="t" r="r" b="b"/>
              <a:pathLst>
                <a:path w="25016" h="16334" extrusionOk="0">
                  <a:moveTo>
                    <a:pt x="22348" y="1"/>
                  </a:moveTo>
                  <a:cubicBezTo>
                    <a:pt x="22339" y="1"/>
                    <a:pt x="22331" y="1"/>
                    <a:pt x="22322" y="3"/>
                  </a:cubicBezTo>
                  <a:cubicBezTo>
                    <a:pt x="12702" y="1851"/>
                    <a:pt x="9906" y="9612"/>
                    <a:pt x="10397" y="16174"/>
                  </a:cubicBezTo>
                  <a:cubicBezTo>
                    <a:pt x="8902" y="12196"/>
                    <a:pt x="5604" y="8628"/>
                    <a:pt x="253" y="8628"/>
                  </a:cubicBezTo>
                  <a:cubicBezTo>
                    <a:pt x="169" y="8628"/>
                    <a:pt x="85" y="8629"/>
                    <a:pt x="0" y="8630"/>
                  </a:cubicBezTo>
                  <a:lnTo>
                    <a:pt x="0" y="8904"/>
                  </a:lnTo>
                  <a:cubicBezTo>
                    <a:pt x="120" y="8900"/>
                    <a:pt x="239" y="8898"/>
                    <a:pt x="359" y="8898"/>
                  </a:cubicBezTo>
                  <a:cubicBezTo>
                    <a:pt x="1812" y="8898"/>
                    <a:pt x="3247" y="9217"/>
                    <a:pt x="4565" y="9829"/>
                  </a:cubicBezTo>
                  <a:cubicBezTo>
                    <a:pt x="4553" y="9829"/>
                    <a:pt x="4542" y="9840"/>
                    <a:pt x="4531" y="9851"/>
                  </a:cubicBezTo>
                  <a:cubicBezTo>
                    <a:pt x="4485" y="9886"/>
                    <a:pt x="4474" y="9966"/>
                    <a:pt x="4508" y="10023"/>
                  </a:cubicBezTo>
                  <a:cubicBezTo>
                    <a:pt x="5021" y="10787"/>
                    <a:pt x="5398" y="11632"/>
                    <a:pt x="5638" y="12522"/>
                  </a:cubicBezTo>
                  <a:cubicBezTo>
                    <a:pt x="5158" y="12122"/>
                    <a:pt x="4645" y="11746"/>
                    <a:pt x="4120" y="11415"/>
                  </a:cubicBezTo>
                  <a:cubicBezTo>
                    <a:pt x="3458" y="10559"/>
                    <a:pt x="2499" y="9463"/>
                    <a:pt x="1632" y="8995"/>
                  </a:cubicBezTo>
                  <a:cubicBezTo>
                    <a:pt x="1614" y="8988"/>
                    <a:pt x="1595" y="8984"/>
                    <a:pt x="1575" y="8984"/>
                  </a:cubicBezTo>
                  <a:cubicBezTo>
                    <a:pt x="1534" y="8984"/>
                    <a:pt x="1492" y="9002"/>
                    <a:pt x="1461" y="9041"/>
                  </a:cubicBezTo>
                  <a:cubicBezTo>
                    <a:pt x="1427" y="9098"/>
                    <a:pt x="1438" y="9178"/>
                    <a:pt x="1484" y="9212"/>
                  </a:cubicBezTo>
                  <a:cubicBezTo>
                    <a:pt x="1963" y="9646"/>
                    <a:pt x="2397" y="10114"/>
                    <a:pt x="2762" y="10639"/>
                  </a:cubicBezTo>
                  <a:cubicBezTo>
                    <a:pt x="1883" y="10217"/>
                    <a:pt x="959" y="9897"/>
                    <a:pt x="0" y="9692"/>
                  </a:cubicBezTo>
                  <a:lnTo>
                    <a:pt x="0" y="9966"/>
                  </a:lnTo>
                  <a:cubicBezTo>
                    <a:pt x="1084" y="10194"/>
                    <a:pt x="2123" y="10582"/>
                    <a:pt x="3093" y="11107"/>
                  </a:cubicBezTo>
                  <a:cubicBezTo>
                    <a:pt x="3114" y="11119"/>
                    <a:pt x="3136" y="11125"/>
                    <a:pt x="3157" y="11125"/>
                  </a:cubicBezTo>
                  <a:cubicBezTo>
                    <a:pt x="3250" y="11125"/>
                    <a:pt x="3329" y="11017"/>
                    <a:pt x="3264" y="10924"/>
                  </a:cubicBezTo>
                  <a:cubicBezTo>
                    <a:pt x="3150" y="10742"/>
                    <a:pt x="3024" y="10559"/>
                    <a:pt x="2887" y="10376"/>
                  </a:cubicBezTo>
                  <a:lnTo>
                    <a:pt x="2887" y="10376"/>
                  </a:lnTo>
                  <a:cubicBezTo>
                    <a:pt x="3252" y="10764"/>
                    <a:pt x="3595" y="11175"/>
                    <a:pt x="3926" y="11597"/>
                  </a:cubicBezTo>
                  <a:cubicBezTo>
                    <a:pt x="3937" y="11609"/>
                    <a:pt x="3949" y="11620"/>
                    <a:pt x="3960" y="11632"/>
                  </a:cubicBezTo>
                  <a:cubicBezTo>
                    <a:pt x="4599" y="12031"/>
                    <a:pt x="5204" y="12488"/>
                    <a:pt x="5775" y="12978"/>
                  </a:cubicBezTo>
                  <a:cubicBezTo>
                    <a:pt x="5803" y="13000"/>
                    <a:pt x="5835" y="13010"/>
                    <a:pt x="5866" y="13010"/>
                  </a:cubicBezTo>
                  <a:cubicBezTo>
                    <a:pt x="5946" y="13010"/>
                    <a:pt x="6016" y="12943"/>
                    <a:pt x="5991" y="12853"/>
                  </a:cubicBezTo>
                  <a:cubicBezTo>
                    <a:pt x="5889" y="12396"/>
                    <a:pt x="5752" y="11940"/>
                    <a:pt x="5581" y="11495"/>
                  </a:cubicBezTo>
                  <a:lnTo>
                    <a:pt x="5581" y="11495"/>
                  </a:lnTo>
                  <a:cubicBezTo>
                    <a:pt x="5957" y="12202"/>
                    <a:pt x="6288" y="12933"/>
                    <a:pt x="6573" y="13686"/>
                  </a:cubicBezTo>
                  <a:cubicBezTo>
                    <a:pt x="6585" y="13697"/>
                    <a:pt x="6596" y="13720"/>
                    <a:pt x="6608" y="13732"/>
                  </a:cubicBezTo>
                  <a:cubicBezTo>
                    <a:pt x="7133" y="14245"/>
                    <a:pt x="7635" y="14781"/>
                    <a:pt x="8114" y="15341"/>
                  </a:cubicBezTo>
                  <a:cubicBezTo>
                    <a:pt x="8141" y="15375"/>
                    <a:pt x="8177" y="15391"/>
                    <a:pt x="8213" y="15391"/>
                  </a:cubicBezTo>
                  <a:cubicBezTo>
                    <a:pt x="8282" y="15391"/>
                    <a:pt x="8350" y="15332"/>
                    <a:pt x="8342" y="15249"/>
                  </a:cubicBezTo>
                  <a:cubicBezTo>
                    <a:pt x="8308" y="14804"/>
                    <a:pt x="8240" y="14359"/>
                    <a:pt x="8148" y="13926"/>
                  </a:cubicBezTo>
                  <a:lnTo>
                    <a:pt x="8148" y="13926"/>
                  </a:lnTo>
                  <a:cubicBezTo>
                    <a:pt x="8399" y="14644"/>
                    <a:pt x="8616" y="15386"/>
                    <a:pt x="8776" y="16139"/>
                  </a:cubicBezTo>
                  <a:cubicBezTo>
                    <a:pt x="8776" y="16162"/>
                    <a:pt x="8787" y="16174"/>
                    <a:pt x="8799" y="16197"/>
                  </a:cubicBezTo>
                  <a:lnTo>
                    <a:pt x="8913" y="16333"/>
                  </a:lnTo>
                  <a:lnTo>
                    <a:pt x="9244" y="16333"/>
                  </a:lnTo>
                  <a:cubicBezTo>
                    <a:pt x="9175" y="16242"/>
                    <a:pt x="9107" y="16139"/>
                    <a:pt x="9027" y="16048"/>
                  </a:cubicBezTo>
                  <a:cubicBezTo>
                    <a:pt x="8787" y="14987"/>
                    <a:pt x="8285" y="13092"/>
                    <a:pt x="7532" y="12157"/>
                  </a:cubicBezTo>
                  <a:cubicBezTo>
                    <a:pt x="7504" y="12111"/>
                    <a:pt x="7464" y="12093"/>
                    <a:pt x="7423" y="12093"/>
                  </a:cubicBezTo>
                  <a:cubicBezTo>
                    <a:pt x="7331" y="12093"/>
                    <a:pt x="7240" y="12190"/>
                    <a:pt x="7304" y="12294"/>
                  </a:cubicBezTo>
                  <a:cubicBezTo>
                    <a:pt x="7692" y="13104"/>
                    <a:pt x="7931" y="13971"/>
                    <a:pt x="8046" y="14850"/>
                  </a:cubicBezTo>
                  <a:cubicBezTo>
                    <a:pt x="7635" y="14393"/>
                    <a:pt x="7224" y="13960"/>
                    <a:pt x="6813" y="13560"/>
                  </a:cubicBezTo>
                  <a:cubicBezTo>
                    <a:pt x="6425" y="12556"/>
                    <a:pt x="5672" y="10810"/>
                    <a:pt x="4816" y="9943"/>
                  </a:cubicBezTo>
                  <a:lnTo>
                    <a:pt x="4816" y="9943"/>
                  </a:lnTo>
                  <a:cubicBezTo>
                    <a:pt x="7441" y="11278"/>
                    <a:pt x="9210" y="13720"/>
                    <a:pt x="10180" y="16333"/>
                  </a:cubicBezTo>
                  <a:lnTo>
                    <a:pt x="10682" y="16333"/>
                  </a:lnTo>
                  <a:cubicBezTo>
                    <a:pt x="10134" y="9863"/>
                    <a:pt x="12827" y="2171"/>
                    <a:pt x="22254" y="288"/>
                  </a:cubicBezTo>
                  <a:lnTo>
                    <a:pt x="22254" y="288"/>
                  </a:lnTo>
                  <a:cubicBezTo>
                    <a:pt x="24753" y="8859"/>
                    <a:pt x="22482" y="12328"/>
                    <a:pt x="16365" y="16333"/>
                  </a:cubicBezTo>
                  <a:lnTo>
                    <a:pt x="16844" y="16333"/>
                  </a:lnTo>
                  <a:cubicBezTo>
                    <a:pt x="22733" y="12396"/>
                    <a:pt x="25016" y="8687"/>
                    <a:pt x="22471" y="94"/>
                  </a:cubicBezTo>
                  <a:cubicBezTo>
                    <a:pt x="22451" y="34"/>
                    <a:pt x="22405" y="1"/>
                    <a:pt x="223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007;p33"/>
            <p:cNvSpPr/>
            <p:nvPr/>
          </p:nvSpPr>
          <p:spPr>
            <a:xfrm>
              <a:off x="1068171" y="3050141"/>
              <a:ext cx="351340" cy="455600"/>
            </a:xfrm>
            <a:custGeom>
              <a:avLst/>
              <a:gdLst/>
              <a:ahLst/>
              <a:cxnLst/>
              <a:rect l="l" t="t" r="r" b="b"/>
              <a:pathLst>
                <a:path w="11562" h="14993" extrusionOk="0">
                  <a:moveTo>
                    <a:pt x="9827" y="0"/>
                  </a:moveTo>
                  <a:cubicBezTo>
                    <a:pt x="9805" y="0"/>
                    <a:pt x="9781" y="6"/>
                    <a:pt x="9758" y="20"/>
                  </a:cubicBezTo>
                  <a:cubicBezTo>
                    <a:pt x="8138" y="876"/>
                    <a:pt x="6688" y="2028"/>
                    <a:pt x="5467" y="3409"/>
                  </a:cubicBezTo>
                  <a:cubicBezTo>
                    <a:pt x="5661" y="2519"/>
                    <a:pt x="5969" y="1663"/>
                    <a:pt x="6380" y="853"/>
                  </a:cubicBezTo>
                  <a:cubicBezTo>
                    <a:pt x="6403" y="796"/>
                    <a:pt x="6391" y="727"/>
                    <a:pt x="6334" y="682"/>
                  </a:cubicBezTo>
                  <a:cubicBezTo>
                    <a:pt x="6312" y="668"/>
                    <a:pt x="6286" y="662"/>
                    <a:pt x="6260" y="662"/>
                  </a:cubicBezTo>
                  <a:cubicBezTo>
                    <a:pt x="6221" y="662"/>
                    <a:pt x="6184" y="677"/>
                    <a:pt x="6163" y="704"/>
                  </a:cubicBezTo>
                  <a:cubicBezTo>
                    <a:pt x="5330" y="1697"/>
                    <a:pt x="4691" y="3512"/>
                    <a:pt x="4303" y="4881"/>
                  </a:cubicBezTo>
                  <a:cubicBezTo>
                    <a:pt x="3789" y="5589"/>
                    <a:pt x="3310" y="6342"/>
                    <a:pt x="2888" y="7118"/>
                  </a:cubicBezTo>
                  <a:cubicBezTo>
                    <a:pt x="2728" y="5863"/>
                    <a:pt x="2774" y="4596"/>
                    <a:pt x="3036" y="3352"/>
                  </a:cubicBezTo>
                  <a:cubicBezTo>
                    <a:pt x="3057" y="3254"/>
                    <a:pt x="2983" y="3190"/>
                    <a:pt x="2907" y="3190"/>
                  </a:cubicBezTo>
                  <a:cubicBezTo>
                    <a:pt x="2860" y="3190"/>
                    <a:pt x="2812" y="3215"/>
                    <a:pt x="2785" y="3272"/>
                  </a:cubicBezTo>
                  <a:cubicBezTo>
                    <a:pt x="2089" y="4722"/>
                    <a:pt x="2009" y="7369"/>
                    <a:pt x="2032" y="8830"/>
                  </a:cubicBezTo>
                  <a:cubicBezTo>
                    <a:pt x="1701" y="9560"/>
                    <a:pt x="1393" y="10348"/>
                    <a:pt x="1108" y="11158"/>
                  </a:cubicBezTo>
                  <a:cubicBezTo>
                    <a:pt x="777" y="9971"/>
                    <a:pt x="651" y="8739"/>
                    <a:pt x="720" y="7518"/>
                  </a:cubicBezTo>
                  <a:cubicBezTo>
                    <a:pt x="720" y="7425"/>
                    <a:pt x="648" y="7375"/>
                    <a:pt x="578" y="7375"/>
                  </a:cubicBezTo>
                  <a:cubicBezTo>
                    <a:pt x="527" y="7375"/>
                    <a:pt x="476" y="7402"/>
                    <a:pt x="457" y="7460"/>
                  </a:cubicBezTo>
                  <a:cubicBezTo>
                    <a:pt x="1" y="8990"/>
                    <a:pt x="309" y="11557"/>
                    <a:pt x="537" y="12973"/>
                  </a:cubicBezTo>
                  <a:cubicBezTo>
                    <a:pt x="332" y="13680"/>
                    <a:pt x="160" y="14353"/>
                    <a:pt x="23" y="14992"/>
                  </a:cubicBezTo>
                  <a:lnTo>
                    <a:pt x="297" y="14992"/>
                  </a:lnTo>
                  <a:cubicBezTo>
                    <a:pt x="446" y="14365"/>
                    <a:pt x="605" y="13703"/>
                    <a:pt x="799" y="13018"/>
                  </a:cubicBezTo>
                  <a:cubicBezTo>
                    <a:pt x="811" y="12995"/>
                    <a:pt x="811" y="12984"/>
                    <a:pt x="799" y="12961"/>
                  </a:cubicBezTo>
                  <a:cubicBezTo>
                    <a:pt x="594" y="11729"/>
                    <a:pt x="480" y="10485"/>
                    <a:pt x="491" y="9229"/>
                  </a:cubicBezTo>
                  <a:lnTo>
                    <a:pt x="491" y="9229"/>
                  </a:lnTo>
                  <a:cubicBezTo>
                    <a:pt x="571" y="10051"/>
                    <a:pt x="731" y="10850"/>
                    <a:pt x="971" y="11637"/>
                  </a:cubicBezTo>
                  <a:cubicBezTo>
                    <a:pt x="993" y="11694"/>
                    <a:pt x="1039" y="11729"/>
                    <a:pt x="1096" y="11729"/>
                  </a:cubicBezTo>
                  <a:cubicBezTo>
                    <a:pt x="1153" y="11729"/>
                    <a:pt x="1210" y="11694"/>
                    <a:pt x="1222" y="11637"/>
                  </a:cubicBezTo>
                  <a:cubicBezTo>
                    <a:pt x="1530" y="10713"/>
                    <a:pt x="1884" y="9800"/>
                    <a:pt x="2283" y="8910"/>
                  </a:cubicBezTo>
                  <a:cubicBezTo>
                    <a:pt x="2294" y="8898"/>
                    <a:pt x="2294" y="8876"/>
                    <a:pt x="2294" y="8864"/>
                  </a:cubicBezTo>
                  <a:cubicBezTo>
                    <a:pt x="2283" y="7871"/>
                    <a:pt x="2317" y="6331"/>
                    <a:pt x="2546" y="5007"/>
                  </a:cubicBezTo>
                  <a:lnTo>
                    <a:pt x="2546" y="5007"/>
                  </a:lnTo>
                  <a:cubicBezTo>
                    <a:pt x="2511" y="5851"/>
                    <a:pt x="2557" y="6707"/>
                    <a:pt x="2694" y="7552"/>
                  </a:cubicBezTo>
                  <a:cubicBezTo>
                    <a:pt x="2705" y="7597"/>
                    <a:pt x="2740" y="7643"/>
                    <a:pt x="2797" y="7654"/>
                  </a:cubicBezTo>
                  <a:cubicBezTo>
                    <a:pt x="2806" y="7656"/>
                    <a:pt x="2816" y="7657"/>
                    <a:pt x="2825" y="7657"/>
                  </a:cubicBezTo>
                  <a:cubicBezTo>
                    <a:pt x="2872" y="7657"/>
                    <a:pt x="2916" y="7634"/>
                    <a:pt x="2945" y="7586"/>
                  </a:cubicBezTo>
                  <a:cubicBezTo>
                    <a:pt x="3401" y="6696"/>
                    <a:pt x="3938" y="5840"/>
                    <a:pt x="4520" y="5018"/>
                  </a:cubicBezTo>
                  <a:cubicBezTo>
                    <a:pt x="4531" y="5007"/>
                    <a:pt x="4531" y="4995"/>
                    <a:pt x="4543" y="4973"/>
                  </a:cubicBezTo>
                  <a:cubicBezTo>
                    <a:pt x="4782" y="4071"/>
                    <a:pt x="5102" y="3192"/>
                    <a:pt x="5478" y="2336"/>
                  </a:cubicBezTo>
                  <a:lnTo>
                    <a:pt x="5478" y="2336"/>
                  </a:lnTo>
                  <a:cubicBezTo>
                    <a:pt x="5319" y="2839"/>
                    <a:pt x="5193" y="3341"/>
                    <a:pt x="5102" y="3866"/>
                  </a:cubicBezTo>
                  <a:cubicBezTo>
                    <a:pt x="5086" y="3951"/>
                    <a:pt x="5161" y="4015"/>
                    <a:pt x="5235" y="4015"/>
                  </a:cubicBezTo>
                  <a:cubicBezTo>
                    <a:pt x="5270" y="4015"/>
                    <a:pt x="5305" y="4001"/>
                    <a:pt x="5330" y="3968"/>
                  </a:cubicBezTo>
                  <a:cubicBezTo>
                    <a:pt x="6391" y="2690"/>
                    <a:pt x="7647" y="1595"/>
                    <a:pt x="9050" y="716"/>
                  </a:cubicBezTo>
                  <a:lnTo>
                    <a:pt x="9050" y="716"/>
                  </a:lnTo>
                  <a:cubicBezTo>
                    <a:pt x="8092" y="1777"/>
                    <a:pt x="7225" y="2918"/>
                    <a:pt x="6460" y="4128"/>
                  </a:cubicBezTo>
                  <a:cubicBezTo>
                    <a:pt x="6437" y="4162"/>
                    <a:pt x="6437" y="4219"/>
                    <a:pt x="6460" y="4265"/>
                  </a:cubicBezTo>
                  <a:cubicBezTo>
                    <a:pt x="6488" y="4303"/>
                    <a:pt x="6532" y="4325"/>
                    <a:pt x="6579" y="4325"/>
                  </a:cubicBezTo>
                  <a:cubicBezTo>
                    <a:pt x="6589" y="4325"/>
                    <a:pt x="6598" y="4324"/>
                    <a:pt x="6608" y="4322"/>
                  </a:cubicBezTo>
                  <a:cubicBezTo>
                    <a:pt x="7635" y="4071"/>
                    <a:pt x="8674" y="3911"/>
                    <a:pt x="9724" y="3831"/>
                  </a:cubicBezTo>
                  <a:lnTo>
                    <a:pt x="9724" y="3831"/>
                  </a:lnTo>
                  <a:cubicBezTo>
                    <a:pt x="8526" y="4048"/>
                    <a:pt x="7053" y="4493"/>
                    <a:pt x="5741" y="5315"/>
                  </a:cubicBezTo>
                  <a:cubicBezTo>
                    <a:pt x="5730" y="5326"/>
                    <a:pt x="5707" y="5349"/>
                    <a:pt x="5695" y="5361"/>
                  </a:cubicBezTo>
                  <a:cubicBezTo>
                    <a:pt x="5239" y="6148"/>
                    <a:pt x="4771" y="7004"/>
                    <a:pt x="4326" y="7894"/>
                  </a:cubicBezTo>
                  <a:cubicBezTo>
                    <a:pt x="4283" y="7981"/>
                    <a:pt x="4342" y="8078"/>
                    <a:pt x="4426" y="8078"/>
                  </a:cubicBezTo>
                  <a:cubicBezTo>
                    <a:pt x="4431" y="8078"/>
                    <a:pt x="4435" y="8077"/>
                    <a:pt x="4440" y="8077"/>
                  </a:cubicBezTo>
                  <a:cubicBezTo>
                    <a:pt x="5382" y="8029"/>
                    <a:pt x="6449" y="7997"/>
                    <a:pt x="7445" y="7997"/>
                  </a:cubicBezTo>
                  <a:cubicBezTo>
                    <a:pt x="8102" y="7997"/>
                    <a:pt x="8728" y="8011"/>
                    <a:pt x="9267" y="8042"/>
                  </a:cubicBezTo>
                  <a:cubicBezTo>
                    <a:pt x="7670" y="8282"/>
                    <a:pt x="5570" y="8636"/>
                    <a:pt x="3835" y="9001"/>
                  </a:cubicBezTo>
                  <a:cubicBezTo>
                    <a:pt x="3789" y="9001"/>
                    <a:pt x="3755" y="9035"/>
                    <a:pt x="3744" y="9070"/>
                  </a:cubicBezTo>
                  <a:cubicBezTo>
                    <a:pt x="3333" y="9925"/>
                    <a:pt x="2922" y="10827"/>
                    <a:pt x="2534" y="11763"/>
                  </a:cubicBezTo>
                  <a:cubicBezTo>
                    <a:pt x="2511" y="11808"/>
                    <a:pt x="2523" y="11854"/>
                    <a:pt x="2546" y="11900"/>
                  </a:cubicBezTo>
                  <a:cubicBezTo>
                    <a:pt x="2574" y="11928"/>
                    <a:pt x="2610" y="11948"/>
                    <a:pt x="2647" y="11948"/>
                  </a:cubicBezTo>
                  <a:cubicBezTo>
                    <a:pt x="2655" y="11948"/>
                    <a:pt x="2663" y="11947"/>
                    <a:pt x="2671" y="11945"/>
                  </a:cubicBezTo>
                  <a:cubicBezTo>
                    <a:pt x="4120" y="11740"/>
                    <a:pt x="5935" y="11569"/>
                    <a:pt x="7419" y="11500"/>
                  </a:cubicBezTo>
                  <a:lnTo>
                    <a:pt x="7419" y="11500"/>
                  </a:lnTo>
                  <a:cubicBezTo>
                    <a:pt x="5421" y="12025"/>
                    <a:pt x="3219" y="12642"/>
                    <a:pt x="2089" y="12961"/>
                  </a:cubicBezTo>
                  <a:cubicBezTo>
                    <a:pt x="2055" y="12973"/>
                    <a:pt x="2021" y="13007"/>
                    <a:pt x="1998" y="13041"/>
                  </a:cubicBezTo>
                  <a:cubicBezTo>
                    <a:pt x="1747" y="13669"/>
                    <a:pt x="1496" y="14319"/>
                    <a:pt x="1245" y="14981"/>
                  </a:cubicBezTo>
                  <a:lnTo>
                    <a:pt x="1530" y="14981"/>
                  </a:lnTo>
                  <a:cubicBezTo>
                    <a:pt x="1758" y="14376"/>
                    <a:pt x="1998" y="13783"/>
                    <a:pt x="2226" y="13201"/>
                  </a:cubicBezTo>
                  <a:cubicBezTo>
                    <a:pt x="3595" y="12813"/>
                    <a:pt x="6426" y="12025"/>
                    <a:pt x="8594" y="11455"/>
                  </a:cubicBezTo>
                  <a:cubicBezTo>
                    <a:pt x="8662" y="11443"/>
                    <a:pt x="8708" y="11375"/>
                    <a:pt x="8697" y="11318"/>
                  </a:cubicBezTo>
                  <a:cubicBezTo>
                    <a:pt x="8685" y="11249"/>
                    <a:pt x="8628" y="11204"/>
                    <a:pt x="8571" y="11204"/>
                  </a:cubicBezTo>
                  <a:cubicBezTo>
                    <a:pt x="6654" y="11238"/>
                    <a:pt x="4759" y="11398"/>
                    <a:pt x="2865" y="11649"/>
                  </a:cubicBezTo>
                  <a:cubicBezTo>
                    <a:pt x="3230" y="10816"/>
                    <a:pt x="3595" y="10005"/>
                    <a:pt x="3961" y="9241"/>
                  </a:cubicBezTo>
                  <a:cubicBezTo>
                    <a:pt x="6106" y="8807"/>
                    <a:pt x="8777" y="8373"/>
                    <a:pt x="10374" y="8145"/>
                  </a:cubicBezTo>
                  <a:cubicBezTo>
                    <a:pt x="10523" y="8122"/>
                    <a:pt x="10523" y="7917"/>
                    <a:pt x="10374" y="7894"/>
                  </a:cubicBezTo>
                  <a:cubicBezTo>
                    <a:pt x="9697" y="7779"/>
                    <a:pt x="8620" y="7736"/>
                    <a:pt x="7451" y="7736"/>
                  </a:cubicBezTo>
                  <a:cubicBezTo>
                    <a:pt x="6530" y="7736"/>
                    <a:pt x="5553" y="7763"/>
                    <a:pt x="4668" y="7803"/>
                  </a:cubicBezTo>
                  <a:cubicBezTo>
                    <a:pt x="5079" y="7004"/>
                    <a:pt x="5501" y="6239"/>
                    <a:pt x="5924" y="5520"/>
                  </a:cubicBezTo>
                  <a:cubicBezTo>
                    <a:pt x="7921" y="4288"/>
                    <a:pt x="10317" y="3934"/>
                    <a:pt x="11424" y="3923"/>
                  </a:cubicBezTo>
                  <a:cubicBezTo>
                    <a:pt x="11493" y="3911"/>
                    <a:pt x="11550" y="3866"/>
                    <a:pt x="11550" y="3797"/>
                  </a:cubicBezTo>
                  <a:cubicBezTo>
                    <a:pt x="11561" y="3729"/>
                    <a:pt x="11516" y="3672"/>
                    <a:pt x="11447" y="3660"/>
                  </a:cubicBezTo>
                  <a:cubicBezTo>
                    <a:pt x="11095" y="3587"/>
                    <a:pt x="10694" y="3555"/>
                    <a:pt x="10267" y="3555"/>
                  </a:cubicBezTo>
                  <a:cubicBezTo>
                    <a:pt x="9174" y="3555"/>
                    <a:pt x="7913" y="3761"/>
                    <a:pt x="6871" y="3991"/>
                  </a:cubicBezTo>
                  <a:cubicBezTo>
                    <a:pt x="7898" y="2439"/>
                    <a:pt x="8914" y="1172"/>
                    <a:pt x="9918" y="225"/>
                  </a:cubicBezTo>
                  <a:cubicBezTo>
                    <a:pt x="10012" y="140"/>
                    <a:pt x="9935" y="0"/>
                    <a:pt x="9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8" name="Google Shape;1008;p33"/>
            <p:cNvGrpSpPr/>
            <p:nvPr/>
          </p:nvGrpSpPr>
          <p:grpSpPr>
            <a:xfrm>
              <a:off x="780589" y="2707957"/>
              <a:ext cx="308920" cy="455266"/>
              <a:chOff x="760314" y="2644657"/>
              <a:chExt cx="308920" cy="455266"/>
            </a:xfrm>
          </p:grpSpPr>
          <p:sp>
            <p:nvSpPr>
              <p:cNvPr id="173" name="Google Shape;1009;p33"/>
              <p:cNvSpPr/>
              <p:nvPr/>
            </p:nvSpPr>
            <p:spPr>
              <a:xfrm>
                <a:off x="760314" y="2674224"/>
                <a:ext cx="176460" cy="425698"/>
              </a:xfrm>
              <a:custGeom>
                <a:avLst/>
                <a:gdLst/>
                <a:ahLst/>
                <a:cxnLst/>
                <a:rect l="l" t="t" r="r" b="b"/>
                <a:pathLst>
                  <a:path w="5807" h="14009" extrusionOk="0">
                    <a:moveTo>
                      <a:pt x="1050" y="347"/>
                    </a:moveTo>
                    <a:cubicBezTo>
                      <a:pt x="1300" y="347"/>
                      <a:pt x="1550" y="480"/>
                      <a:pt x="1664" y="777"/>
                    </a:cubicBezTo>
                    <a:cubicBezTo>
                      <a:pt x="1664" y="789"/>
                      <a:pt x="1675" y="800"/>
                      <a:pt x="1675" y="812"/>
                    </a:cubicBezTo>
                    <a:cubicBezTo>
                      <a:pt x="2029" y="1702"/>
                      <a:pt x="2417" y="2592"/>
                      <a:pt x="2851" y="3448"/>
                    </a:cubicBezTo>
                    <a:cubicBezTo>
                      <a:pt x="2725" y="3619"/>
                      <a:pt x="2611" y="3802"/>
                      <a:pt x="2508" y="3984"/>
                    </a:cubicBezTo>
                    <a:lnTo>
                      <a:pt x="1013" y="4315"/>
                    </a:lnTo>
                    <a:cubicBezTo>
                      <a:pt x="899" y="4235"/>
                      <a:pt x="717" y="4133"/>
                      <a:pt x="420" y="3984"/>
                    </a:cubicBezTo>
                    <a:cubicBezTo>
                      <a:pt x="454" y="3026"/>
                      <a:pt x="431" y="2056"/>
                      <a:pt x="374" y="1097"/>
                    </a:cubicBezTo>
                    <a:cubicBezTo>
                      <a:pt x="374" y="1086"/>
                      <a:pt x="374" y="1074"/>
                      <a:pt x="374" y="1063"/>
                    </a:cubicBezTo>
                    <a:cubicBezTo>
                      <a:pt x="341" y="614"/>
                      <a:pt x="696" y="347"/>
                      <a:pt x="1050" y="347"/>
                    </a:cubicBezTo>
                    <a:close/>
                    <a:moveTo>
                      <a:pt x="2611" y="4509"/>
                    </a:moveTo>
                    <a:cubicBezTo>
                      <a:pt x="2657" y="4532"/>
                      <a:pt x="2691" y="4566"/>
                      <a:pt x="2737" y="4589"/>
                    </a:cubicBezTo>
                    <a:cubicBezTo>
                      <a:pt x="2999" y="4726"/>
                      <a:pt x="3433" y="4954"/>
                      <a:pt x="3866" y="5913"/>
                    </a:cubicBezTo>
                    <a:lnTo>
                      <a:pt x="5418" y="12920"/>
                    </a:lnTo>
                    <a:lnTo>
                      <a:pt x="2234" y="13616"/>
                    </a:lnTo>
                    <a:lnTo>
                      <a:pt x="671" y="6620"/>
                    </a:lnTo>
                    <a:cubicBezTo>
                      <a:pt x="648" y="5570"/>
                      <a:pt x="945" y="5171"/>
                      <a:pt x="1105" y="4954"/>
                    </a:cubicBezTo>
                    <a:cubicBezTo>
                      <a:pt x="1139" y="4909"/>
                      <a:pt x="1162" y="4863"/>
                      <a:pt x="1184" y="4829"/>
                    </a:cubicBezTo>
                    <a:lnTo>
                      <a:pt x="2611" y="4509"/>
                    </a:lnTo>
                    <a:close/>
                    <a:moveTo>
                      <a:pt x="1054" y="1"/>
                    </a:moveTo>
                    <a:cubicBezTo>
                      <a:pt x="526" y="1"/>
                      <a:pt x="0" y="388"/>
                      <a:pt x="20" y="1051"/>
                    </a:cubicBezTo>
                    <a:cubicBezTo>
                      <a:pt x="20" y="1063"/>
                      <a:pt x="20" y="1074"/>
                      <a:pt x="20" y="1086"/>
                    </a:cubicBezTo>
                    <a:cubicBezTo>
                      <a:pt x="89" y="2078"/>
                      <a:pt x="100" y="3083"/>
                      <a:pt x="66" y="4075"/>
                    </a:cubicBezTo>
                    <a:cubicBezTo>
                      <a:pt x="66" y="4144"/>
                      <a:pt x="100" y="4201"/>
                      <a:pt x="157" y="4235"/>
                    </a:cubicBezTo>
                    <a:cubicBezTo>
                      <a:pt x="408" y="4349"/>
                      <a:pt x="637" y="4486"/>
                      <a:pt x="865" y="4635"/>
                    </a:cubicBezTo>
                    <a:lnTo>
                      <a:pt x="888" y="4646"/>
                    </a:lnTo>
                    <a:cubicBezTo>
                      <a:pt x="876" y="4669"/>
                      <a:pt x="842" y="4703"/>
                      <a:pt x="819" y="4737"/>
                    </a:cubicBezTo>
                    <a:cubicBezTo>
                      <a:pt x="637" y="4988"/>
                      <a:pt x="294" y="5456"/>
                      <a:pt x="329" y="6643"/>
                    </a:cubicBezTo>
                    <a:lnTo>
                      <a:pt x="329" y="6677"/>
                    </a:lnTo>
                    <a:lnTo>
                      <a:pt x="1915" y="13867"/>
                    </a:lnTo>
                    <a:cubicBezTo>
                      <a:pt x="1935" y="13946"/>
                      <a:pt x="2006" y="14008"/>
                      <a:pt x="2092" y="14008"/>
                    </a:cubicBezTo>
                    <a:cubicBezTo>
                      <a:pt x="2105" y="14008"/>
                      <a:pt x="2118" y="14007"/>
                      <a:pt x="2132" y="14004"/>
                    </a:cubicBezTo>
                    <a:lnTo>
                      <a:pt x="5658" y="13217"/>
                    </a:lnTo>
                    <a:cubicBezTo>
                      <a:pt x="5749" y="13194"/>
                      <a:pt x="5806" y="13102"/>
                      <a:pt x="5784" y="13011"/>
                    </a:cubicBezTo>
                    <a:lnTo>
                      <a:pt x="4197" y="5822"/>
                    </a:lnTo>
                    <a:cubicBezTo>
                      <a:pt x="4186" y="5810"/>
                      <a:pt x="4186" y="5799"/>
                      <a:pt x="4186" y="5787"/>
                    </a:cubicBezTo>
                    <a:cubicBezTo>
                      <a:pt x="3695" y="4703"/>
                      <a:pt x="3182" y="4429"/>
                      <a:pt x="2896" y="4281"/>
                    </a:cubicBezTo>
                    <a:cubicBezTo>
                      <a:pt x="2862" y="4258"/>
                      <a:pt x="2828" y="4235"/>
                      <a:pt x="2782" y="4212"/>
                    </a:cubicBezTo>
                    <a:lnTo>
                      <a:pt x="2794" y="4201"/>
                    </a:lnTo>
                    <a:cubicBezTo>
                      <a:pt x="2908" y="3973"/>
                      <a:pt x="3045" y="3756"/>
                      <a:pt x="3204" y="3562"/>
                    </a:cubicBezTo>
                    <a:cubicBezTo>
                      <a:pt x="3239" y="3505"/>
                      <a:pt x="3250" y="3436"/>
                      <a:pt x="3216" y="3379"/>
                    </a:cubicBezTo>
                    <a:cubicBezTo>
                      <a:pt x="2771" y="2501"/>
                      <a:pt x="2360" y="1576"/>
                      <a:pt x="1995" y="652"/>
                    </a:cubicBezTo>
                    <a:cubicBezTo>
                      <a:pt x="1995" y="640"/>
                      <a:pt x="1983" y="629"/>
                      <a:pt x="1983" y="618"/>
                    </a:cubicBezTo>
                    <a:cubicBezTo>
                      <a:pt x="1799" y="193"/>
                      <a:pt x="1426" y="1"/>
                      <a:pt x="10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010;p33"/>
              <p:cNvSpPr/>
              <p:nvPr/>
            </p:nvSpPr>
            <p:spPr>
              <a:xfrm>
                <a:off x="925288" y="2852508"/>
                <a:ext cx="122796" cy="198370"/>
              </a:xfrm>
              <a:custGeom>
                <a:avLst/>
                <a:gdLst/>
                <a:ahLst/>
                <a:cxnLst/>
                <a:rect l="l" t="t" r="r" b="b"/>
                <a:pathLst>
                  <a:path w="4041" h="6528" extrusionOk="0">
                    <a:moveTo>
                      <a:pt x="2534" y="753"/>
                    </a:moveTo>
                    <a:lnTo>
                      <a:pt x="3618" y="5661"/>
                    </a:lnTo>
                    <a:lnTo>
                      <a:pt x="1587" y="6106"/>
                    </a:lnTo>
                    <a:lnTo>
                      <a:pt x="492" y="1210"/>
                    </a:lnTo>
                    <a:lnTo>
                      <a:pt x="492" y="1210"/>
                    </a:lnTo>
                    <a:cubicBezTo>
                      <a:pt x="686" y="1260"/>
                      <a:pt x="887" y="1286"/>
                      <a:pt x="1088" y="1286"/>
                    </a:cubicBezTo>
                    <a:cubicBezTo>
                      <a:pt x="1253" y="1286"/>
                      <a:pt x="1416" y="1269"/>
                      <a:pt x="1576" y="1233"/>
                    </a:cubicBezTo>
                    <a:cubicBezTo>
                      <a:pt x="1929" y="1153"/>
                      <a:pt x="2260" y="993"/>
                      <a:pt x="2534" y="753"/>
                    </a:cubicBezTo>
                    <a:close/>
                    <a:moveTo>
                      <a:pt x="2728" y="0"/>
                    </a:moveTo>
                    <a:cubicBezTo>
                      <a:pt x="2363" y="599"/>
                      <a:pt x="1722" y="927"/>
                      <a:pt x="1069" y="927"/>
                    </a:cubicBezTo>
                    <a:cubicBezTo>
                      <a:pt x="701" y="927"/>
                      <a:pt x="330" y="823"/>
                      <a:pt x="1" y="605"/>
                    </a:cubicBezTo>
                    <a:lnTo>
                      <a:pt x="1" y="605"/>
                    </a:lnTo>
                    <a:lnTo>
                      <a:pt x="1313" y="6528"/>
                    </a:lnTo>
                    <a:lnTo>
                      <a:pt x="4041" y="5923"/>
                    </a:lnTo>
                    <a:lnTo>
                      <a:pt x="272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011;p33"/>
              <p:cNvSpPr/>
              <p:nvPr/>
            </p:nvSpPr>
            <p:spPr>
              <a:xfrm>
                <a:off x="792829" y="2881984"/>
                <a:ext cx="122796" cy="198370"/>
              </a:xfrm>
              <a:custGeom>
                <a:avLst/>
                <a:gdLst/>
                <a:ahLst/>
                <a:cxnLst/>
                <a:rect l="l" t="t" r="r" b="b"/>
                <a:pathLst>
                  <a:path w="4041" h="6528" extrusionOk="0">
                    <a:moveTo>
                      <a:pt x="2534" y="753"/>
                    </a:moveTo>
                    <a:lnTo>
                      <a:pt x="3618" y="5649"/>
                    </a:lnTo>
                    <a:lnTo>
                      <a:pt x="1575" y="6106"/>
                    </a:lnTo>
                    <a:lnTo>
                      <a:pt x="491" y="1210"/>
                    </a:lnTo>
                    <a:lnTo>
                      <a:pt x="491" y="1210"/>
                    </a:lnTo>
                    <a:cubicBezTo>
                      <a:pt x="674" y="1257"/>
                      <a:pt x="860" y="1280"/>
                      <a:pt x="1045" y="1280"/>
                    </a:cubicBezTo>
                    <a:cubicBezTo>
                      <a:pt x="1219" y="1280"/>
                      <a:pt x="1393" y="1260"/>
                      <a:pt x="1564" y="1221"/>
                    </a:cubicBezTo>
                    <a:cubicBezTo>
                      <a:pt x="1929" y="1153"/>
                      <a:pt x="2260" y="982"/>
                      <a:pt x="2534" y="753"/>
                    </a:cubicBezTo>
                    <a:close/>
                    <a:moveTo>
                      <a:pt x="2728" y="0"/>
                    </a:moveTo>
                    <a:cubicBezTo>
                      <a:pt x="2363" y="599"/>
                      <a:pt x="1722" y="927"/>
                      <a:pt x="1069" y="927"/>
                    </a:cubicBezTo>
                    <a:cubicBezTo>
                      <a:pt x="701" y="927"/>
                      <a:pt x="329" y="823"/>
                      <a:pt x="0" y="605"/>
                    </a:cubicBezTo>
                    <a:lnTo>
                      <a:pt x="0" y="605"/>
                    </a:lnTo>
                    <a:lnTo>
                      <a:pt x="1313" y="6528"/>
                    </a:lnTo>
                    <a:lnTo>
                      <a:pt x="4040" y="5923"/>
                    </a:lnTo>
                    <a:lnTo>
                      <a:pt x="272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012;p33"/>
              <p:cNvSpPr/>
              <p:nvPr/>
            </p:nvSpPr>
            <p:spPr>
              <a:xfrm>
                <a:off x="892774" y="2644657"/>
                <a:ext cx="176460" cy="425698"/>
              </a:xfrm>
              <a:custGeom>
                <a:avLst/>
                <a:gdLst/>
                <a:ahLst/>
                <a:cxnLst/>
                <a:rect l="l" t="t" r="r" b="b"/>
                <a:pathLst>
                  <a:path w="5807" h="14009" extrusionOk="0">
                    <a:moveTo>
                      <a:pt x="1051" y="350"/>
                    </a:moveTo>
                    <a:cubicBezTo>
                      <a:pt x="1301" y="350"/>
                      <a:pt x="1551" y="483"/>
                      <a:pt x="1664" y="780"/>
                    </a:cubicBezTo>
                    <a:cubicBezTo>
                      <a:pt x="1676" y="792"/>
                      <a:pt x="1676" y="803"/>
                      <a:pt x="1687" y="815"/>
                    </a:cubicBezTo>
                    <a:cubicBezTo>
                      <a:pt x="2029" y="1705"/>
                      <a:pt x="2429" y="2595"/>
                      <a:pt x="2851" y="3451"/>
                    </a:cubicBezTo>
                    <a:cubicBezTo>
                      <a:pt x="2726" y="3622"/>
                      <a:pt x="2611" y="3793"/>
                      <a:pt x="2509" y="3987"/>
                    </a:cubicBezTo>
                    <a:lnTo>
                      <a:pt x="1014" y="4318"/>
                    </a:lnTo>
                    <a:cubicBezTo>
                      <a:pt x="900" y="4238"/>
                      <a:pt x="717" y="4136"/>
                      <a:pt x="420" y="3987"/>
                    </a:cubicBezTo>
                    <a:cubicBezTo>
                      <a:pt x="455" y="3029"/>
                      <a:pt x="432" y="2059"/>
                      <a:pt x="375" y="1100"/>
                    </a:cubicBezTo>
                    <a:cubicBezTo>
                      <a:pt x="375" y="1088"/>
                      <a:pt x="375" y="1077"/>
                      <a:pt x="375" y="1066"/>
                    </a:cubicBezTo>
                    <a:cubicBezTo>
                      <a:pt x="341" y="617"/>
                      <a:pt x="696" y="350"/>
                      <a:pt x="1051" y="350"/>
                    </a:cubicBezTo>
                    <a:close/>
                    <a:moveTo>
                      <a:pt x="2611" y="4512"/>
                    </a:moveTo>
                    <a:cubicBezTo>
                      <a:pt x="2646" y="4535"/>
                      <a:pt x="2691" y="4558"/>
                      <a:pt x="2737" y="4581"/>
                    </a:cubicBezTo>
                    <a:cubicBezTo>
                      <a:pt x="2999" y="4729"/>
                      <a:pt x="3422" y="4946"/>
                      <a:pt x="3855" y="5916"/>
                    </a:cubicBezTo>
                    <a:lnTo>
                      <a:pt x="5407" y="12911"/>
                    </a:lnTo>
                    <a:lnTo>
                      <a:pt x="2235" y="13619"/>
                    </a:lnTo>
                    <a:lnTo>
                      <a:pt x="683" y="6623"/>
                    </a:lnTo>
                    <a:cubicBezTo>
                      <a:pt x="649" y="5573"/>
                      <a:pt x="945" y="5174"/>
                      <a:pt x="1105" y="4957"/>
                    </a:cubicBezTo>
                    <a:lnTo>
                      <a:pt x="1105" y="4946"/>
                    </a:lnTo>
                    <a:cubicBezTo>
                      <a:pt x="1139" y="4912"/>
                      <a:pt x="1162" y="4866"/>
                      <a:pt x="1196" y="4832"/>
                    </a:cubicBezTo>
                    <a:lnTo>
                      <a:pt x="2611" y="4512"/>
                    </a:lnTo>
                    <a:close/>
                    <a:moveTo>
                      <a:pt x="1052" y="1"/>
                    </a:moveTo>
                    <a:cubicBezTo>
                      <a:pt x="525" y="1"/>
                      <a:pt x="1" y="393"/>
                      <a:pt x="21" y="1054"/>
                    </a:cubicBezTo>
                    <a:cubicBezTo>
                      <a:pt x="21" y="1066"/>
                      <a:pt x="21" y="1077"/>
                      <a:pt x="21" y="1088"/>
                    </a:cubicBezTo>
                    <a:cubicBezTo>
                      <a:pt x="89" y="2093"/>
                      <a:pt x="101" y="3086"/>
                      <a:pt x="67" y="4090"/>
                    </a:cubicBezTo>
                    <a:cubicBezTo>
                      <a:pt x="67" y="4158"/>
                      <a:pt x="101" y="4215"/>
                      <a:pt x="169" y="4250"/>
                    </a:cubicBezTo>
                    <a:cubicBezTo>
                      <a:pt x="409" y="4364"/>
                      <a:pt x="649" y="4501"/>
                      <a:pt x="865" y="4649"/>
                    </a:cubicBezTo>
                    <a:lnTo>
                      <a:pt x="888" y="4660"/>
                    </a:lnTo>
                    <a:cubicBezTo>
                      <a:pt x="865" y="4695"/>
                      <a:pt x="854" y="4718"/>
                      <a:pt x="831" y="4752"/>
                    </a:cubicBezTo>
                    <a:cubicBezTo>
                      <a:pt x="637" y="5003"/>
                      <a:pt x="295" y="5471"/>
                      <a:pt x="329" y="6658"/>
                    </a:cubicBezTo>
                    <a:lnTo>
                      <a:pt x="329" y="6692"/>
                    </a:lnTo>
                    <a:lnTo>
                      <a:pt x="1927" y="13870"/>
                    </a:lnTo>
                    <a:cubicBezTo>
                      <a:pt x="1948" y="13954"/>
                      <a:pt x="2026" y="14008"/>
                      <a:pt x="2109" y="14008"/>
                    </a:cubicBezTo>
                    <a:cubicBezTo>
                      <a:pt x="2117" y="14008"/>
                      <a:pt x="2124" y="14008"/>
                      <a:pt x="2132" y="14007"/>
                    </a:cubicBezTo>
                    <a:lnTo>
                      <a:pt x="5658" y="13220"/>
                    </a:lnTo>
                    <a:cubicBezTo>
                      <a:pt x="5750" y="13197"/>
                      <a:pt x="5807" y="13105"/>
                      <a:pt x="5795" y="13014"/>
                    </a:cubicBezTo>
                    <a:lnTo>
                      <a:pt x="4198" y="5836"/>
                    </a:lnTo>
                    <a:cubicBezTo>
                      <a:pt x="4198" y="5813"/>
                      <a:pt x="4198" y="5802"/>
                      <a:pt x="4186" y="5802"/>
                    </a:cubicBezTo>
                    <a:cubicBezTo>
                      <a:pt x="3707" y="4706"/>
                      <a:pt x="3193" y="4432"/>
                      <a:pt x="2908" y="4284"/>
                    </a:cubicBezTo>
                    <a:cubicBezTo>
                      <a:pt x="2862" y="4261"/>
                      <a:pt x="2817" y="4238"/>
                      <a:pt x="2794" y="4215"/>
                    </a:cubicBezTo>
                    <a:lnTo>
                      <a:pt x="2805" y="4204"/>
                    </a:lnTo>
                    <a:cubicBezTo>
                      <a:pt x="2920" y="3976"/>
                      <a:pt x="3057" y="3770"/>
                      <a:pt x="3205" y="3576"/>
                    </a:cubicBezTo>
                    <a:cubicBezTo>
                      <a:pt x="3239" y="3519"/>
                      <a:pt x="3251" y="3451"/>
                      <a:pt x="3216" y="3394"/>
                    </a:cubicBezTo>
                    <a:cubicBezTo>
                      <a:pt x="2771" y="2504"/>
                      <a:pt x="2360" y="1591"/>
                      <a:pt x="2007" y="655"/>
                    </a:cubicBezTo>
                    <a:cubicBezTo>
                      <a:pt x="1995" y="643"/>
                      <a:pt x="1995" y="632"/>
                      <a:pt x="1984" y="632"/>
                    </a:cubicBezTo>
                    <a:cubicBezTo>
                      <a:pt x="1799" y="197"/>
                      <a:pt x="1425" y="1"/>
                      <a:pt x="10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9" name="Google Shape;1013;p33"/>
            <p:cNvGrpSpPr/>
            <p:nvPr/>
          </p:nvGrpSpPr>
          <p:grpSpPr>
            <a:xfrm>
              <a:off x="780588" y="1650829"/>
              <a:ext cx="536159" cy="602859"/>
              <a:chOff x="741838" y="1650829"/>
              <a:chExt cx="536159" cy="602859"/>
            </a:xfrm>
          </p:grpSpPr>
          <p:sp>
            <p:nvSpPr>
              <p:cNvPr id="170" name="Google Shape;1014;p33"/>
              <p:cNvSpPr/>
              <p:nvPr/>
            </p:nvSpPr>
            <p:spPr>
              <a:xfrm>
                <a:off x="1061942" y="1650829"/>
                <a:ext cx="216055" cy="228423"/>
              </a:xfrm>
              <a:custGeom>
                <a:avLst/>
                <a:gdLst/>
                <a:ahLst/>
                <a:cxnLst/>
                <a:rect l="l" t="t" r="r" b="b"/>
                <a:pathLst>
                  <a:path w="7110" h="7517" extrusionOk="0">
                    <a:moveTo>
                      <a:pt x="3104" y="299"/>
                    </a:moveTo>
                    <a:cubicBezTo>
                      <a:pt x="3139" y="299"/>
                      <a:pt x="3173" y="299"/>
                      <a:pt x="3196" y="322"/>
                    </a:cubicBezTo>
                    <a:lnTo>
                      <a:pt x="6768" y="3289"/>
                    </a:lnTo>
                    <a:cubicBezTo>
                      <a:pt x="6802" y="3323"/>
                      <a:pt x="6802" y="3426"/>
                      <a:pt x="6733" y="3517"/>
                    </a:cubicBezTo>
                    <a:cubicBezTo>
                      <a:pt x="6679" y="3587"/>
                      <a:pt x="6615" y="3614"/>
                      <a:pt x="6565" y="3614"/>
                    </a:cubicBezTo>
                    <a:cubicBezTo>
                      <a:pt x="6541" y="3614"/>
                      <a:pt x="6520" y="3608"/>
                      <a:pt x="6505" y="3597"/>
                    </a:cubicBezTo>
                    <a:lnTo>
                      <a:pt x="2933" y="630"/>
                    </a:lnTo>
                    <a:cubicBezTo>
                      <a:pt x="2887" y="596"/>
                      <a:pt x="2887" y="493"/>
                      <a:pt x="2967" y="390"/>
                    </a:cubicBezTo>
                    <a:cubicBezTo>
                      <a:pt x="3002" y="345"/>
                      <a:pt x="3047" y="322"/>
                      <a:pt x="3104" y="299"/>
                    </a:cubicBezTo>
                    <a:close/>
                    <a:moveTo>
                      <a:pt x="3983" y="2136"/>
                    </a:moveTo>
                    <a:lnTo>
                      <a:pt x="4211" y="2330"/>
                    </a:lnTo>
                    <a:lnTo>
                      <a:pt x="594" y="6655"/>
                    </a:lnTo>
                    <a:lnTo>
                      <a:pt x="365" y="6484"/>
                    </a:lnTo>
                    <a:lnTo>
                      <a:pt x="3983" y="2136"/>
                    </a:lnTo>
                    <a:close/>
                    <a:moveTo>
                      <a:pt x="4588" y="2650"/>
                    </a:moveTo>
                    <a:lnTo>
                      <a:pt x="4805" y="2832"/>
                    </a:lnTo>
                    <a:lnTo>
                      <a:pt x="1198" y="7169"/>
                    </a:lnTo>
                    <a:lnTo>
                      <a:pt x="970" y="6986"/>
                    </a:lnTo>
                    <a:lnTo>
                      <a:pt x="4588" y="2650"/>
                    </a:lnTo>
                    <a:close/>
                    <a:moveTo>
                      <a:pt x="3129" y="0"/>
                    </a:moveTo>
                    <a:cubicBezTo>
                      <a:pt x="3098" y="0"/>
                      <a:pt x="3066" y="4"/>
                      <a:pt x="3036" y="14"/>
                    </a:cubicBezTo>
                    <a:cubicBezTo>
                      <a:pt x="2910" y="36"/>
                      <a:pt x="2808" y="105"/>
                      <a:pt x="2739" y="196"/>
                    </a:cubicBezTo>
                    <a:cubicBezTo>
                      <a:pt x="2557" y="379"/>
                      <a:pt x="2557" y="664"/>
                      <a:pt x="2739" y="847"/>
                    </a:cubicBezTo>
                    <a:lnTo>
                      <a:pt x="3880" y="1805"/>
                    </a:lnTo>
                    <a:cubicBezTo>
                      <a:pt x="3869" y="1805"/>
                      <a:pt x="3858" y="1817"/>
                      <a:pt x="3846" y="1840"/>
                    </a:cubicBezTo>
                    <a:lnTo>
                      <a:pt x="57" y="6404"/>
                    </a:lnTo>
                    <a:cubicBezTo>
                      <a:pt x="0" y="6461"/>
                      <a:pt x="12" y="6553"/>
                      <a:pt x="69" y="6598"/>
                    </a:cubicBezTo>
                    <a:lnTo>
                      <a:pt x="514" y="6975"/>
                    </a:lnTo>
                    <a:cubicBezTo>
                      <a:pt x="548" y="6998"/>
                      <a:pt x="594" y="7009"/>
                      <a:pt x="628" y="7009"/>
                    </a:cubicBezTo>
                    <a:cubicBezTo>
                      <a:pt x="639" y="7055"/>
                      <a:pt x="651" y="7089"/>
                      <a:pt x="685" y="7112"/>
                    </a:cubicBezTo>
                    <a:lnTo>
                      <a:pt x="1130" y="7489"/>
                    </a:lnTo>
                    <a:cubicBezTo>
                      <a:pt x="1154" y="7508"/>
                      <a:pt x="1184" y="7517"/>
                      <a:pt x="1214" y="7517"/>
                    </a:cubicBezTo>
                    <a:cubicBezTo>
                      <a:pt x="1257" y="7517"/>
                      <a:pt x="1302" y="7499"/>
                      <a:pt x="1335" y="7466"/>
                    </a:cubicBezTo>
                    <a:lnTo>
                      <a:pt x="5136" y="2901"/>
                    </a:lnTo>
                    <a:cubicBezTo>
                      <a:pt x="5147" y="2889"/>
                      <a:pt x="5147" y="2867"/>
                      <a:pt x="5159" y="2855"/>
                    </a:cubicBezTo>
                    <a:lnTo>
                      <a:pt x="6300" y="3814"/>
                    </a:lnTo>
                    <a:cubicBezTo>
                      <a:pt x="6372" y="3868"/>
                      <a:pt x="6458" y="3901"/>
                      <a:pt x="6548" y="3901"/>
                    </a:cubicBezTo>
                    <a:cubicBezTo>
                      <a:pt x="6572" y="3901"/>
                      <a:pt x="6595" y="3898"/>
                      <a:pt x="6619" y="3894"/>
                    </a:cubicBezTo>
                    <a:cubicBezTo>
                      <a:pt x="6745" y="3859"/>
                      <a:pt x="6859" y="3802"/>
                      <a:pt x="6939" y="3700"/>
                    </a:cubicBezTo>
                    <a:cubicBezTo>
                      <a:pt x="7110" y="3517"/>
                      <a:pt x="7110" y="3232"/>
                      <a:pt x="6939" y="3049"/>
                    </a:cubicBezTo>
                    <a:lnTo>
                      <a:pt x="3367" y="82"/>
                    </a:lnTo>
                    <a:cubicBezTo>
                      <a:pt x="3300" y="32"/>
                      <a:pt x="3215" y="0"/>
                      <a:pt x="31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015;p33"/>
              <p:cNvSpPr/>
              <p:nvPr/>
            </p:nvSpPr>
            <p:spPr>
              <a:xfrm>
                <a:off x="741838" y="1856280"/>
                <a:ext cx="361399" cy="397408"/>
              </a:xfrm>
              <a:custGeom>
                <a:avLst/>
                <a:gdLst/>
                <a:ahLst/>
                <a:cxnLst/>
                <a:rect l="l" t="t" r="r" b="b"/>
                <a:pathLst>
                  <a:path w="11893" h="13078" extrusionOk="0">
                    <a:moveTo>
                      <a:pt x="8870" y="289"/>
                    </a:moveTo>
                    <a:cubicBezTo>
                      <a:pt x="8925" y="289"/>
                      <a:pt x="8981" y="309"/>
                      <a:pt x="9028" y="351"/>
                    </a:cubicBezTo>
                    <a:lnTo>
                      <a:pt x="11447" y="2371"/>
                    </a:lnTo>
                    <a:cubicBezTo>
                      <a:pt x="11504" y="2405"/>
                      <a:pt x="11527" y="2462"/>
                      <a:pt x="11538" y="2519"/>
                    </a:cubicBezTo>
                    <a:cubicBezTo>
                      <a:pt x="11538" y="2588"/>
                      <a:pt x="11527" y="2645"/>
                      <a:pt x="11481" y="2702"/>
                    </a:cubicBezTo>
                    <a:lnTo>
                      <a:pt x="3150" y="12699"/>
                    </a:lnTo>
                    <a:cubicBezTo>
                      <a:pt x="3105" y="12745"/>
                      <a:pt x="3048" y="12779"/>
                      <a:pt x="2991" y="12779"/>
                    </a:cubicBezTo>
                    <a:cubicBezTo>
                      <a:pt x="2979" y="12781"/>
                      <a:pt x="2967" y="12782"/>
                      <a:pt x="2955" y="12782"/>
                    </a:cubicBezTo>
                    <a:cubicBezTo>
                      <a:pt x="2902" y="12782"/>
                      <a:pt x="2857" y="12761"/>
                      <a:pt x="2820" y="12733"/>
                    </a:cubicBezTo>
                    <a:lnTo>
                      <a:pt x="389" y="10702"/>
                    </a:lnTo>
                    <a:cubicBezTo>
                      <a:pt x="286" y="10622"/>
                      <a:pt x="275" y="10473"/>
                      <a:pt x="366" y="10371"/>
                    </a:cubicBezTo>
                    <a:lnTo>
                      <a:pt x="2021" y="8374"/>
                    </a:lnTo>
                    <a:lnTo>
                      <a:pt x="3915" y="9960"/>
                    </a:lnTo>
                    <a:cubicBezTo>
                      <a:pt x="3979" y="10011"/>
                      <a:pt x="4050" y="10033"/>
                      <a:pt x="4119" y="10033"/>
                    </a:cubicBezTo>
                    <a:cubicBezTo>
                      <a:pt x="4300" y="10033"/>
                      <a:pt x="4468" y="9881"/>
                      <a:pt x="4451" y="9675"/>
                    </a:cubicBezTo>
                    <a:cubicBezTo>
                      <a:pt x="4440" y="9595"/>
                      <a:pt x="4394" y="9515"/>
                      <a:pt x="4337" y="9458"/>
                    </a:cubicBezTo>
                    <a:lnTo>
                      <a:pt x="2432" y="7883"/>
                    </a:lnTo>
                    <a:lnTo>
                      <a:pt x="4189" y="5783"/>
                    </a:lnTo>
                    <a:lnTo>
                      <a:pt x="6083" y="7369"/>
                    </a:lnTo>
                    <a:cubicBezTo>
                      <a:pt x="6133" y="7409"/>
                      <a:pt x="6208" y="7440"/>
                      <a:pt x="6280" y="7440"/>
                    </a:cubicBezTo>
                    <a:cubicBezTo>
                      <a:pt x="6290" y="7440"/>
                      <a:pt x="6301" y="7439"/>
                      <a:pt x="6312" y="7438"/>
                    </a:cubicBezTo>
                    <a:cubicBezTo>
                      <a:pt x="6608" y="7415"/>
                      <a:pt x="6711" y="7050"/>
                      <a:pt x="6494" y="6867"/>
                    </a:cubicBezTo>
                    <a:lnTo>
                      <a:pt x="4600" y="5292"/>
                    </a:lnTo>
                    <a:lnTo>
                      <a:pt x="6346" y="3193"/>
                    </a:lnTo>
                    <a:lnTo>
                      <a:pt x="8240" y="4779"/>
                    </a:lnTo>
                    <a:cubicBezTo>
                      <a:pt x="8308" y="4834"/>
                      <a:pt x="8378" y="4858"/>
                      <a:pt x="8445" y="4858"/>
                    </a:cubicBezTo>
                    <a:cubicBezTo>
                      <a:pt x="8708" y="4858"/>
                      <a:pt x="8915" y="4495"/>
                      <a:pt x="8651" y="4277"/>
                    </a:cubicBezTo>
                    <a:lnTo>
                      <a:pt x="6757" y="2702"/>
                    </a:lnTo>
                    <a:lnTo>
                      <a:pt x="8697" y="374"/>
                    </a:lnTo>
                    <a:cubicBezTo>
                      <a:pt x="8740" y="318"/>
                      <a:pt x="8804" y="289"/>
                      <a:pt x="8870" y="289"/>
                    </a:cubicBezTo>
                    <a:close/>
                    <a:moveTo>
                      <a:pt x="8876" y="1"/>
                    </a:moveTo>
                    <a:cubicBezTo>
                      <a:pt x="8726" y="1"/>
                      <a:pt x="8576" y="64"/>
                      <a:pt x="8469" y="191"/>
                    </a:cubicBezTo>
                    <a:lnTo>
                      <a:pt x="6437" y="2622"/>
                    </a:lnTo>
                    <a:cubicBezTo>
                      <a:pt x="6392" y="2679"/>
                      <a:pt x="6392" y="2782"/>
                      <a:pt x="6460" y="2827"/>
                    </a:cubicBezTo>
                    <a:lnTo>
                      <a:pt x="8469" y="4505"/>
                    </a:lnTo>
                    <a:cubicBezTo>
                      <a:pt x="8480" y="4516"/>
                      <a:pt x="8480" y="4528"/>
                      <a:pt x="8469" y="4551"/>
                    </a:cubicBezTo>
                    <a:lnTo>
                      <a:pt x="8423" y="4551"/>
                    </a:lnTo>
                    <a:lnTo>
                      <a:pt x="6426" y="2873"/>
                    </a:lnTo>
                    <a:cubicBezTo>
                      <a:pt x="6395" y="2852"/>
                      <a:pt x="6360" y="2841"/>
                      <a:pt x="6326" y="2841"/>
                    </a:cubicBezTo>
                    <a:cubicBezTo>
                      <a:pt x="6284" y="2841"/>
                      <a:pt x="6246" y="2858"/>
                      <a:pt x="6220" y="2896"/>
                    </a:cubicBezTo>
                    <a:lnTo>
                      <a:pt x="4280" y="5212"/>
                    </a:lnTo>
                    <a:cubicBezTo>
                      <a:pt x="4257" y="5247"/>
                      <a:pt x="4246" y="5281"/>
                      <a:pt x="4246" y="5327"/>
                    </a:cubicBezTo>
                    <a:cubicBezTo>
                      <a:pt x="4246" y="5361"/>
                      <a:pt x="4269" y="5395"/>
                      <a:pt x="4303" y="5418"/>
                    </a:cubicBezTo>
                    <a:lnTo>
                      <a:pt x="6312" y="7096"/>
                    </a:lnTo>
                    <a:cubicBezTo>
                      <a:pt x="6312" y="7107"/>
                      <a:pt x="6312" y="7130"/>
                      <a:pt x="6312" y="7141"/>
                    </a:cubicBezTo>
                    <a:cubicBezTo>
                      <a:pt x="6300" y="7147"/>
                      <a:pt x="6292" y="7150"/>
                      <a:pt x="6285" y="7150"/>
                    </a:cubicBezTo>
                    <a:cubicBezTo>
                      <a:pt x="6277" y="7150"/>
                      <a:pt x="6272" y="7147"/>
                      <a:pt x="6266" y="7141"/>
                    </a:cubicBezTo>
                    <a:lnTo>
                      <a:pt x="4257" y="5475"/>
                    </a:lnTo>
                    <a:cubicBezTo>
                      <a:pt x="4232" y="5449"/>
                      <a:pt x="4199" y="5437"/>
                      <a:pt x="4166" y="5437"/>
                    </a:cubicBezTo>
                    <a:cubicBezTo>
                      <a:pt x="4125" y="5437"/>
                      <a:pt x="4083" y="5455"/>
                      <a:pt x="4052" y="5486"/>
                    </a:cubicBezTo>
                    <a:lnTo>
                      <a:pt x="2123" y="7814"/>
                    </a:lnTo>
                    <a:cubicBezTo>
                      <a:pt x="2089" y="7837"/>
                      <a:pt x="2078" y="7872"/>
                      <a:pt x="2089" y="7917"/>
                    </a:cubicBezTo>
                    <a:cubicBezTo>
                      <a:pt x="2089" y="7951"/>
                      <a:pt x="2112" y="7986"/>
                      <a:pt x="2135" y="8020"/>
                    </a:cubicBezTo>
                    <a:lnTo>
                      <a:pt x="4143" y="9686"/>
                    </a:lnTo>
                    <a:cubicBezTo>
                      <a:pt x="4155" y="9697"/>
                      <a:pt x="4155" y="9720"/>
                      <a:pt x="4143" y="9732"/>
                    </a:cubicBezTo>
                    <a:cubicBezTo>
                      <a:pt x="4138" y="9737"/>
                      <a:pt x="4129" y="9740"/>
                      <a:pt x="4121" y="9740"/>
                    </a:cubicBezTo>
                    <a:cubicBezTo>
                      <a:pt x="4112" y="9740"/>
                      <a:pt x="4103" y="9737"/>
                      <a:pt x="4098" y="9732"/>
                    </a:cubicBezTo>
                    <a:lnTo>
                      <a:pt x="2101" y="8066"/>
                    </a:lnTo>
                    <a:cubicBezTo>
                      <a:pt x="2073" y="8047"/>
                      <a:pt x="2045" y="8028"/>
                      <a:pt x="2017" y="8028"/>
                    </a:cubicBezTo>
                    <a:cubicBezTo>
                      <a:pt x="2010" y="8028"/>
                      <a:pt x="2004" y="8029"/>
                      <a:pt x="1998" y="8031"/>
                    </a:cubicBezTo>
                    <a:cubicBezTo>
                      <a:pt x="1952" y="8031"/>
                      <a:pt x="1918" y="8054"/>
                      <a:pt x="1895" y="8077"/>
                    </a:cubicBezTo>
                    <a:lnTo>
                      <a:pt x="138" y="10188"/>
                    </a:lnTo>
                    <a:cubicBezTo>
                      <a:pt x="46" y="10291"/>
                      <a:pt x="1" y="10428"/>
                      <a:pt x="24" y="10576"/>
                    </a:cubicBezTo>
                    <a:cubicBezTo>
                      <a:pt x="35" y="10713"/>
                      <a:pt x="92" y="10839"/>
                      <a:pt x="206" y="10930"/>
                    </a:cubicBezTo>
                    <a:lnTo>
                      <a:pt x="2626" y="12950"/>
                    </a:lnTo>
                    <a:cubicBezTo>
                      <a:pt x="2728" y="13032"/>
                      <a:pt x="2849" y="13077"/>
                      <a:pt x="2972" y="13077"/>
                    </a:cubicBezTo>
                    <a:cubicBezTo>
                      <a:pt x="2986" y="13077"/>
                      <a:pt x="3000" y="13077"/>
                      <a:pt x="3014" y="13075"/>
                    </a:cubicBezTo>
                    <a:lnTo>
                      <a:pt x="3071" y="13064"/>
                    </a:lnTo>
                    <a:cubicBezTo>
                      <a:pt x="3185" y="13041"/>
                      <a:pt x="3299" y="12984"/>
                      <a:pt x="3379" y="12881"/>
                    </a:cubicBezTo>
                    <a:lnTo>
                      <a:pt x="11710" y="2884"/>
                    </a:lnTo>
                    <a:cubicBezTo>
                      <a:pt x="11892" y="2656"/>
                      <a:pt x="11858" y="2325"/>
                      <a:pt x="11641" y="2143"/>
                    </a:cubicBezTo>
                    <a:lnTo>
                      <a:pt x="9210" y="123"/>
                    </a:lnTo>
                    <a:cubicBezTo>
                      <a:pt x="9114" y="42"/>
                      <a:pt x="8995" y="1"/>
                      <a:pt x="88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016;p33"/>
              <p:cNvSpPr/>
              <p:nvPr/>
            </p:nvSpPr>
            <p:spPr>
              <a:xfrm>
                <a:off x="983572" y="1803679"/>
                <a:ext cx="173057" cy="146346"/>
              </a:xfrm>
              <a:custGeom>
                <a:avLst/>
                <a:gdLst/>
                <a:ahLst/>
                <a:cxnLst/>
                <a:rect l="l" t="t" r="r" b="b"/>
                <a:pathLst>
                  <a:path w="5695" h="4816" extrusionOk="0">
                    <a:moveTo>
                      <a:pt x="556" y="292"/>
                    </a:moveTo>
                    <a:cubicBezTo>
                      <a:pt x="600" y="292"/>
                      <a:pt x="646" y="307"/>
                      <a:pt x="685" y="336"/>
                    </a:cubicBezTo>
                    <a:lnTo>
                      <a:pt x="5272" y="4159"/>
                    </a:lnTo>
                    <a:cubicBezTo>
                      <a:pt x="5364" y="4227"/>
                      <a:pt x="5375" y="4364"/>
                      <a:pt x="5307" y="4456"/>
                    </a:cubicBezTo>
                    <a:cubicBezTo>
                      <a:pt x="5263" y="4506"/>
                      <a:pt x="5205" y="4532"/>
                      <a:pt x="5149" y="4532"/>
                    </a:cubicBezTo>
                    <a:cubicBezTo>
                      <a:pt x="5103" y="4532"/>
                      <a:pt x="5057" y="4514"/>
                      <a:pt x="5021" y="4478"/>
                    </a:cubicBezTo>
                    <a:lnTo>
                      <a:pt x="422" y="655"/>
                    </a:lnTo>
                    <a:cubicBezTo>
                      <a:pt x="342" y="576"/>
                      <a:pt x="331" y="450"/>
                      <a:pt x="399" y="370"/>
                    </a:cubicBezTo>
                    <a:cubicBezTo>
                      <a:pt x="439" y="318"/>
                      <a:pt x="496" y="292"/>
                      <a:pt x="556" y="292"/>
                    </a:cubicBezTo>
                    <a:close/>
                    <a:moveTo>
                      <a:pt x="551" y="0"/>
                    </a:moveTo>
                    <a:cubicBezTo>
                      <a:pt x="409" y="0"/>
                      <a:pt x="267" y="61"/>
                      <a:pt x="171" y="176"/>
                    </a:cubicBezTo>
                    <a:cubicBezTo>
                      <a:pt x="0" y="393"/>
                      <a:pt x="23" y="701"/>
                      <a:pt x="240" y="872"/>
                    </a:cubicBezTo>
                    <a:lnTo>
                      <a:pt x="4827" y="4695"/>
                    </a:lnTo>
                    <a:cubicBezTo>
                      <a:pt x="4912" y="4771"/>
                      <a:pt x="5013" y="4815"/>
                      <a:pt x="5123" y="4815"/>
                    </a:cubicBezTo>
                    <a:cubicBezTo>
                      <a:pt x="5146" y="4815"/>
                      <a:pt x="5169" y="4813"/>
                      <a:pt x="5193" y="4809"/>
                    </a:cubicBezTo>
                    <a:lnTo>
                      <a:pt x="5238" y="4809"/>
                    </a:lnTo>
                    <a:cubicBezTo>
                      <a:pt x="5352" y="4787"/>
                      <a:pt x="5455" y="4730"/>
                      <a:pt x="5524" y="4638"/>
                    </a:cubicBezTo>
                    <a:cubicBezTo>
                      <a:pt x="5695" y="4433"/>
                      <a:pt x="5672" y="4125"/>
                      <a:pt x="5455" y="3942"/>
                    </a:cubicBezTo>
                    <a:lnTo>
                      <a:pt x="867" y="119"/>
                    </a:lnTo>
                    <a:cubicBezTo>
                      <a:pt x="777" y="38"/>
                      <a:pt x="664" y="0"/>
                      <a:pt x="55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0" name="Google Shape;1017;p33"/>
            <p:cNvGrpSpPr/>
            <p:nvPr/>
          </p:nvGrpSpPr>
          <p:grpSpPr>
            <a:xfrm>
              <a:off x="721084" y="1943327"/>
              <a:ext cx="706182" cy="607587"/>
              <a:chOff x="721053" y="1967498"/>
              <a:chExt cx="677978" cy="583321"/>
            </a:xfrm>
          </p:grpSpPr>
          <p:sp>
            <p:nvSpPr>
              <p:cNvPr id="165" name="Google Shape;1018;p33"/>
              <p:cNvSpPr/>
              <p:nvPr/>
            </p:nvSpPr>
            <p:spPr>
              <a:xfrm>
                <a:off x="1221446" y="1967498"/>
                <a:ext cx="177585" cy="159352"/>
              </a:xfrm>
              <a:custGeom>
                <a:avLst/>
                <a:gdLst/>
                <a:ahLst/>
                <a:cxnLst/>
                <a:rect l="l" t="t" r="r" b="b"/>
                <a:pathLst>
                  <a:path w="5844" h="5244" extrusionOk="0">
                    <a:moveTo>
                      <a:pt x="5513" y="491"/>
                    </a:moveTo>
                    <a:lnTo>
                      <a:pt x="5433" y="1130"/>
                    </a:lnTo>
                    <a:lnTo>
                      <a:pt x="663" y="4908"/>
                    </a:lnTo>
                    <a:lnTo>
                      <a:pt x="377" y="4542"/>
                    </a:lnTo>
                    <a:lnTo>
                      <a:pt x="5513" y="491"/>
                    </a:lnTo>
                    <a:close/>
                    <a:moveTo>
                      <a:pt x="5695" y="0"/>
                    </a:moveTo>
                    <a:cubicBezTo>
                      <a:pt x="5661" y="0"/>
                      <a:pt x="5627" y="12"/>
                      <a:pt x="5604" y="35"/>
                    </a:cubicBezTo>
                    <a:lnTo>
                      <a:pt x="81" y="4394"/>
                    </a:lnTo>
                    <a:cubicBezTo>
                      <a:pt x="12" y="4451"/>
                      <a:pt x="1" y="4542"/>
                      <a:pt x="58" y="4600"/>
                    </a:cubicBezTo>
                    <a:lnTo>
                      <a:pt x="526" y="5193"/>
                    </a:lnTo>
                    <a:cubicBezTo>
                      <a:pt x="549" y="5216"/>
                      <a:pt x="583" y="5239"/>
                      <a:pt x="617" y="5239"/>
                    </a:cubicBezTo>
                    <a:cubicBezTo>
                      <a:pt x="629" y="5242"/>
                      <a:pt x="641" y="5243"/>
                      <a:pt x="652" y="5243"/>
                    </a:cubicBezTo>
                    <a:cubicBezTo>
                      <a:pt x="681" y="5243"/>
                      <a:pt x="706" y="5233"/>
                      <a:pt x="731" y="5216"/>
                    </a:cubicBezTo>
                    <a:lnTo>
                      <a:pt x="5661" y="1313"/>
                    </a:lnTo>
                    <a:cubicBezTo>
                      <a:pt x="5695" y="1290"/>
                      <a:pt x="5707" y="1256"/>
                      <a:pt x="5718" y="1222"/>
                    </a:cubicBezTo>
                    <a:lnTo>
                      <a:pt x="5844" y="160"/>
                    </a:lnTo>
                    <a:cubicBezTo>
                      <a:pt x="5844" y="103"/>
                      <a:pt x="5821" y="58"/>
                      <a:pt x="5764" y="23"/>
                    </a:cubicBezTo>
                    <a:cubicBezTo>
                      <a:pt x="5741" y="12"/>
                      <a:pt x="5718" y="0"/>
                      <a:pt x="569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019;p33"/>
              <p:cNvSpPr/>
              <p:nvPr/>
            </p:nvSpPr>
            <p:spPr>
              <a:xfrm>
                <a:off x="803920" y="2116611"/>
                <a:ext cx="405764" cy="352465"/>
              </a:xfrm>
              <a:custGeom>
                <a:avLst/>
                <a:gdLst/>
                <a:ahLst/>
                <a:cxnLst/>
                <a:rect l="l" t="t" r="r" b="b"/>
                <a:pathLst>
                  <a:path w="13353" h="11599" extrusionOk="0">
                    <a:moveTo>
                      <a:pt x="10799" y="294"/>
                    </a:moveTo>
                    <a:cubicBezTo>
                      <a:pt x="10810" y="294"/>
                      <a:pt x="10821" y="295"/>
                      <a:pt x="10831" y="297"/>
                    </a:cubicBezTo>
                    <a:cubicBezTo>
                      <a:pt x="10888" y="297"/>
                      <a:pt x="10945" y="332"/>
                      <a:pt x="10990" y="377"/>
                    </a:cubicBezTo>
                    <a:lnTo>
                      <a:pt x="12942" y="2854"/>
                    </a:lnTo>
                    <a:cubicBezTo>
                      <a:pt x="13022" y="2956"/>
                      <a:pt x="13010" y="3105"/>
                      <a:pt x="12908" y="3196"/>
                    </a:cubicBezTo>
                    <a:lnTo>
                      <a:pt x="10865" y="4794"/>
                    </a:lnTo>
                    <a:lnTo>
                      <a:pt x="9336" y="2865"/>
                    </a:lnTo>
                    <a:cubicBezTo>
                      <a:pt x="9276" y="2785"/>
                      <a:pt x="9181" y="2744"/>
                      <a:pt x="9085" y="2744"/>
                    </a:cubicBezTo>
                    <a:cubicBezTo>
                      <a:pt x="9017" y="2744"/>
                      <a:pt x="8948" y="2765"/>
                      <a:pt x="8891" y="2808"/>
                    </a:cubicBezTo>
                    <a:cubicBezTo>
                      <a:pt x="8822" y="2865"/>
                      <a:pt x="8776" y="2945"/>
                      <a:pt x="8765" y="3025"/>
                    </a:cubicBezTo>
                    <a:cubicBezTo>
                      <a:pt x="8754" y="3116"/>
                      <a:pt x="8776" y="3196"/>
                      <a:pt x="8834" y="3265"/>
                    </a:cubicBezTo>
                    <a:lnTo>
                      <a:pt x="10363" y="5205"/>
                    </a:lnTo>
                    <a:lnTo>
                      <a:pt x="8229" y="6894"/>
                    </a:lnTo>
                    <a:lnTo>
                      <a:pt x="6688" y="4954"/>
                    </a:lnTo>
                    <a:cubicBezTo>
                      <a:pt x="6623" y="4876"/>
                      <a:pt x="6533" y="4835"/>
                      <a:pt x="6439" y="4835"/>
                    </a:cubicBezTo>
                    <a:cubicBezTo>
                      <a:pt x="6368" y="4835"/>
                      <a:pt x="6296" y="4859"/>
                      <a:pt x="6232" y="4908"/>
                    </a:cubicBezTo>
                    <a:cubicBezTo>
                      <a:pt x="6163" y="4954"/>
                      <a:pt x="6129" y="5033"/>
                      <a:pt x="6117" y="5113"/>
                    </a:cubicBezTo>
                    <a:cubicBezTo>
                      <a:pt x="6106" y="5205"/>
                      <a:pt x="6129" y="5284"/>
                      <a:pt x="6186" y="5353"/>
                    </a:cubicBezTo>
                    <a:lnTo>
                      <a:pt x="7715" y="7293"/>
                    </a:lnTo>
                    <a:lnTo>
                      <a:pt x="5570" y="8982"/>
                    </a:lnTo>
                    <a:lnTo>
                      <a:pt x="4040" y="7042"/>
                    </a:lnTo>
                    <a:cubicBezTo>
                      <a:pt x="3971" y="6954"/>
                      <a:pt x="3884" y="6918"/>
                      <a:pt x="3798" y="6918"/>
                    </a:cubicBezTo>
                    <a:cubicBezTo>
                      <a:pt x="3561" y="6918"/>
                      <a:pt x="3337" y="7198"/>
                      <a:pt x="3538" y="7441"/>
                    </a:cubicBezTo>
                    <a:lnTo>
                      <a:pt x="5068" y="9381"/>
                    </a:lnTo>
                    <a:lnTo>
                      <a:pt x="2694" y="11253"/>
                    </a:lnTo>
                    <a:cubicBezTo>
                      <a:pt x="2649" y="11288"/>
                      <a:pt x="2595" y="11305"/>
                      <a:pt x="2542" y="11305"/>
                    </a:cubicBezTo>
                    <a:cubicBezTo>
                      <a:pt x="2474" y="11305"/>
                      <a:pt x="2408" y="11277"/>
                      <a:pt x="2363" y="11219"/>
                    </a:cubicBezTo>
                    <a:lnTo>
                      <a:pt x="400" y="8742"/>
                    </a:lnTo>
                    <a:cubicBezTo>
                      <a:pt x="366" y="8685"/>
                      <a:pt x="343" y="8628"/>
                      <a:pt x="354" y="8560"/>
                    </a:cubicBezTo>
                    <a:cubicBezTo>
                      <a:pt x="366" y="8503"/>
                      <a:pt x="389" y="8446"/>
                      <a:pt x="446" y="8411"/>
                    </a:cubicBezTo>
                    <a:lnTo>
                      <a:pt x="10660" y="343"/>
                    </a:lnTo>
                    <a:cubicBezTo>
                      <a:pt x="10697" y="315"/>
                      <a:pt x="10750" y="294"/>
                      <a:pt x="10799" y="294"/>
                    </a:cubicBezTo>
                    <a:close/>
                    <a:moveTo>
                      <a:pt x="10819" y="1"/>
                    </a:moveTo>
                    <a:cubicBezTo>
                      <a:pt x="10694" y="1"/>
                      <a:pt x="10568" y="35"/>
                      <a:pt x="10477" y="115"/>
                    </a:cubicBezTo>
                    <a:lnTo>
                      <a:pt x="274" y="8183"/>
                    </a:lnTo>
                    <a:cubicBezTo>
                      <a:pt x="35" y="8354"/>
                      <a:pt x="1" y="8697"/>
                      <a:pt x="183" y="8914"/>
                    </a:cubicBezTo>
                    <a:lnTo>
                      <a:pt x="2135" y="11401"/>
                    </a:lnTo>
                    <a:cubicBezTo>
                      <a:pt x="2239" y="11531"/>
                      <a:pt x="2391" y="11598"/>
                      <a:pt x="2544" y="11598"/>
                    </a:cubicBezTo>
                    <a:cubicBezTo>
                      <a:pt x="2661" y="11598"/>
                      <a:pt x="2778" y="11560"/>
                      <a:pt x="2876" y="11481"/>
                    </a:cubicBezTo>
                    <a:lnTo>
                      <a:pt x="5364" y="9518"/>
                    </a:lnTo>
                    <a:cubicBezTo>
                      <a:pt x="5433" y="9473"/>
                      <a:pt x="5444" y="9381"/>
                      <a:pt x="5387" y="9313"/>
                    </a:cubicBezTo>
                    <a:lnTo>
                      <a:pt x="3767" y="7270"/>
                    </a:lnTo>
                    <a:cubicBezTo>
                      <a:pt x="3755" y="7259"/>
                      <a:pt x="3755" y="7236"/>
                      <a:pt x="3767" y="7225"/>
                    </a:cubicBezTo>
                    <a:cubicBezTo>
                      <a:pt x="3772" y="7219"/>
                      <a:pt x="3781" y="7216"/>
                      <a:pt x="3789" y="7216"/>
                    </a:cubicBezTo>
                    <a:cubicBezTo>
                      <a:pt x="3798" y="7216"/>
                      <a:pt x="3806" y="7219"/>
                      <a:pt x="3812" y="7225"/>
                    </a:cubicBezTo>
                    <a:lnTo>
                      <a:pt x="5433" y="9279"/>
                    </a:lnTo>
                    <a:cubicBezTo>
                      <a:pt x="5456" y="9313"/>
                      <a:pt x="5490" y="9324"/>
                      <a:pt x="5524" y="9336"/>
                    </a:cubicBezTo>
                    <a:cubicBezTo>
                      <a:pt x="5558" y="9336"/>
                      <a:pt x="5604" y="9324"/>
                      <a:pt x="5627" y="9302"/>
                    </a:cubicBezTo>
                    <a:lnTo>
                      <a:pt x="8000" y="7430"/>
                    </a:lnTo>
                    <a:cubicBezTo>
                      <a:pt x="8069" y="7384"/>
                      <a:pt x="8080" y="7282"/>
                      <a:pt x="8023" y="7225"/>
                    </a:cubicBezTo>
                    <a:lnTo>
                      <a:pt x="6414" y="5170"/>
                    </a:lnTo>
                    <a:lnTo>
                      <a:pt x="6414" y="5136"/>
                    </a:lnTo>
                    <a:cubicBezTo>
                      <a:pt x="6420" y="5130"/>
                      <a:pt x="6428" y="5128"/>
                      <a:pt x="6437" y="5128"/>
                    </a:cubicBezTo>
                    <a:cubicBezTo>
                      <a:pt x="6446" y="5128"/>
                      <a:pt x="6454" y="5130"/>
                      <a:pt x="6460" y="5136"/>
                    </a:cubicBezTo>
                    <a:lnTo>
                      <a:pt x="8080" y="7179"/>
                    </a:lnTo>
                    <a:cubicBezTo>
                      <a:pt x="8103" y="7213"/>
                      <a:pt x="8137" y="7236"/>
                      <a:pt x="8172" y="7236"/>
                    </a:cubicBezTo>
                    <a:cubicBezTo>
                      <a:pt x="8217" y="7236"/>
                      <a:pt x="8252" y="7225"/>
                      <a:pt x="8286" y="7202"/>
                    </a:cubicBezTo>
                    <a:lnTo>
                      <a:pt x="10648" y="5330"/>
                    </a:lnTo>
                    <a:cubicBezTo>
                      <a:pt x="10717" y="5284"/>
                      <a:pt x="10728" y="5193"/>
                      <a:pt x="10682" y="5136"/>
                    </a:cubicBezTo>
                    <a:lnTo>
                      <a:pt x="9062" y="3082"/>
                    </a:lnTo>
                    <a:cubicBezTo>
                      <a:pt x="9050" y="3071"/>
                      <a:pt x="9050" y="3048"/>
                      <a:pt x="9062" y="3036"/>
                    </a:cubicBezTo>
                    <a:cubicBezTo>
                      <a:pt x="9067" y="3032"/>
                      <a:pt x="9075" y="3029"/>
                      <a:pt x="9084" y="3029"/>
                    </a:cubicBezTo>
                    <a:cubicBezTo>
                      <a:pt x="9098" y="3029"/>
                      <a:pt x="9112" y="3034"/>
                      <a:pt x="9119" y="3048"/>
                    </a:cubicBezTo>
                    <a:lnTo>
                      <a:pt x="10728" y="5090"/>
                    </a:lnTo>
                    <a:cubicBezTo>
                      <a:pt x="10751" y="5125"/>
                      <a:pt x="10785" y="5148"/>
                      <a:pt x="10831" y="5148"/>
                    </a:cubicBezTo>
                    <a:cubicBezTo>
                      <a:pt x="10839" y="5150"/>
                      <a:pt x="10849" y="5152"/>
                      <a:pt x="10858" y="5152"/>
                    </a:cubicBezTo>
                    <a:cubicBezTo>
                      <a:pt x="10886" y="5152"/>
                      <a:pt x="10916" y="5139"/>
                      <a:pt x="10933" y="5113"/>
                    </a:cubicBezTo>
                    <a:lnTo>
                      <a:pt x="13090" y="3424"/>
                    </a:lnTo>
                    <a:cubicBezTo>
                      <a:pt x="13319" y="3242"/>
                      <a:pt x="13353" y="2911"/>
                      <a:pt x="13170" y="2683"/>
                    </a:cubicBezTo>
                    <a:lnTo>
                      <a:pt x="11219" y="206"/>
                    </a:lnTo>
                    <a:cubicBezTo>
                      <a:pt x="11127" y="92"/>
                      <a:pt x="11002" y="23"/>
                      <a:pt x="1086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020;p33"/>
              <p:cNvSpPr/>
              <p:nvPr/>
            </p:nvSpPr>
            <p:spPr>
              <a:xfrm>
                <a:off x="1161127" y="2100657"/>
                <a:ext cx="80466" cy="77792"/>
              </a:xfrm>
              <a:custGeom>
                <a:avLst/>
                <a:gdLst/>
                <a:ahLst/>
                <a:cxnLst/>
                <a:rect l="l" t="t" r="r" b="b"/>
                <a:pathLst>
                  <a:path w="2648" h="2560" extrusionOk="0">
                    <a:moveTo>
                      <a:pt x="1541" y="297"/>
                    </a:moveTo>
                    <a:lnTo>
                      <a:pt x="2317" y="1290"/>
                    </a:lnTo>
                    <a:lnTo>
                      <a:pt x="1164" y="2203"/>
                    </a:lnTo>
                    <a:lnTo>
                      <a:pt x="377" y="1210"/>
                    </a:lnTo>
                    <a:lnTo>
                      <a:pt x="1541" y="297"/>
                    </a:lnTo>
                    <a:close/>
                    <a:moveTo>
                      <a:pt x="1541" y="1"/>
                    </a:moveTo>
                    <a:cubicBezTo>
                      <a:pt x="1472" y="1"/>
                      <a:pt x="1404" y="24"/>
                      <a:pt x="1347" y="69"/>
                    </a:cubicBezTo>
                    <a:lnTo>
                      <a:pt x="80" y="1073"/>
                    </a:lnTo>
                    <a:cubicBezTo>
                      <a:pt x="11" y="1119"/>
                      <a:pt x="0" y="1210"/>
                      <a:pt x="57" y="1267"/>
                    </a:cubicBezTo>
                    <a:lnTo>
                      <a:pt x="1027" y="2500"/>
                    </a:lnTo>
                    <a:cubicBezTo>
                      <a:pt x="1053" y="2539"/>
                      <a:pt x="1094" y="2559"/>
                      <a:pt x="1137" y="2559"/>
                    </a:cubicBezTo>
                    <a:cubicBezTo>
                      <a:pt x="1169" y="2559"/>
                      <a:pt x="1203" y="2547"/>
                      <a:pt x="1233" y="2523"/>
                    </a:cubicBezTo>
                    <a:lnTo>
                      <a:pt x="2499" y="1530"/>
                    </a:lnTo>
                    <a:cubicBezTo>
                      <a:pt x="2625" y="1427"/>
                      <a:pt x="2648" y="1233"/>
                      <a:pt x="2545" y="1108"/>
                    </a:cubicBezTo>
                    <a:lnTo>
                      <a:pt x="1769" y="115"/>
                    </a:lnTo>
                    <a:cubicBezTo>
                      <a:pt x="1712" y="58"/>
                      <a:pt x="1643" y="12"/>
                      <a:pt x="15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021;p33"/>
              <p:cNvSpPr/>
              <p:nvPr/>
            </p:nvSpPr>
            <p:spPr>
              <a:xfrm>
                <a:off x="753294" y="2350322"/>
                <a:ext cx="148960" cy="172723"/>
              </a:xfrm>
              <a:custGeom>
                <a:avLst/>
                <a:gdLst/>
                <a:ahLst/>
                <a:cxnLst/>
                <a:rect l="l" t="t" r="r" b="b"/>
                <a:pathLst>
                  <a:path w="4902" h="5684" extrusionOk="0">
                    <a:moveTo>
                      <a:pt x="514" y="287"/>
                    </a:moveTo>
                    <a:cubicBezTo>
                      <a:pt x="571" y="287"/>
                      <a:pt x="628" y="321"/>
                      <a:pt x="662" y="367"/>
                    </a:cubicBezTo>
                    <a:lnTo>
                      <a:pt x="4371" y="5057"/>
                    </a:lnTo>
                    <a:cubicBezTo>
                      <a:pt x="4405" y="5091"/>
                      <a:pt x="4417" y="5148"/>
                      <a:pt x="4417" y="5194"/>
                    </a:cubicBezTo>
                    <a:cubicBezTo>
                      <a:pt x="4405" y="5251"/>
                      <a:pt x="4383" y="5308"/>
                      <a:pt x="4337" y="5342"/>
                    </a:cubicBezTo>
                    <a:cubicBezTo>
                      <a:pt x="4303" y="5365"/>
                      <a:pt x="4257" y="5388"/>
                      <a:pt x="4200" y="5388"/>
                    </a:cubicBezTo>
                    <a:cubicBezTo>
                      <a:pt x="4143" y="5388"/>
                      <a:pt x="4086" y="5354"/>
                      <a:pt x="4052" y="5308"/>
                    </a:cubicBezTo>
                    <a:lnTo>
                      <a:pt x="343" y="618"/>
                    </a:lnTo>
                    <a:cubicBezTo>
                      <a:pt x="274" y="526"/>
                      <a:pt x="286" y="401"/>
                      <a:pt x="377" y="332"/>
                    </a:cubicBezTo>
                    <a:cubicBezTo>
                      <a:pt x="411" y="298"/>
                      <a:pt x="468" y="287"/>
                      <a:pt x="514" y="287"/>
                    </a:cubicBezTo>
                    <a:close/>
                    <a:moveTo>
                      <a:pt x="492" y="1"/>
                    </a:moveTo>
                    <a:cubicBezTo>
                      <a:pt x="240" y="1"/>
                      <a:pt x="45" y="191"/>
                      <a:pt x="12" y="435"/>
                    </a:cubicBezTo>
                    <a:cubicBezTo>
                      <a:pt x="0" y="561"/>
                      <a:pt x="35" y="698"/>
                      <a:pt x="114" y="800"/>
                    </a:cubicBezTo>
                    <a:lnTo>
                      <a:pt x="3823" y="5491"/>
                    </a:lnTo>
                    <a:cubicBezTo>
                      <a:pt x="3930" y="5627"/>
                      <a:pt x="4063" y="5684"/>
                      <a:pt x="4194" y="5684"/>
                    </a:cubicBezTo>
                    <a:cubicBezTo>
                      <a:pt x="4557" y="5684"/>
                      <a:pt x="4901" y="5251"/>
                      <a:pt x="4599" y="4874"/>
                    </a:cubicBezTo>
                    <a:lnTo>
                      <a:pt x="890" y="184"/>
                    </a:lnTo>
                    <a:cubicBezTo>
                      <a:pt x="811" y="81"/>
                      <a:pt x="685" y="13"/>
                      <a:pt x="560" y="1"/>
                    </a:cubicBezTo>
                    <a:lnTo>
                      <a:pt x="514" y="1"/>
                    </a:lnTo>
                    <a:cubicBezTo>
                      <a:pt x="507" y="1"/>
                      <a:pt x="499" y="1"/>
                      <a:pt x="49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022;p33"/>
              <p:cNvSpPr/>
              <p:nvPr/>
            </p:nvSpPr>
            <p:spPr>
              <a:xfrm>
                <a:off x="721053" y="2428023"/>
                <a:ext cx="106144" cy="122796"/>
              </a:xfrm>
              <a:custGeom>
                <a:avLst/>
                <a:gdLst/>
                <a:ahLst/>
                <a:cxnLst/>
                <a:rect l="l" t="t" r="r" b="b"/>
                <a:pathLst>
                  <a:path w="3493" h="4041" extrusionOk="0">
                    <a:moveTo>
                      <a:pt x="2476" y="1"/>
                    </a:moveTo>
                    <a:cubicBezTo>
                      <a:pt x="2442" y="1"/>
                      <a:pt x="2408" y="12"/>
                      <a:pt x="2385" y="35"/>
                    </a:cubicBezTo>
                    <a:lnTo>
                      <a:pt x="0" y="1918"/>
                    </a:lnTo>
                    <a:lnTo>
                      <a:pt x="0" y="2283"/>
                    </a:lnTo>
                    <a:lnTo>
                      <a:pt x="2454" y="355"/>
                    </a:lnTo>
                    <a:lnTo>
                      <a:pt x="2625" y="583"/>
                    </a:lnTo>
                    <a:lnTo>
                      <a:pt x="0" y="2648"/>
                    </a:lnTo>
                    <a:lnTo>
                      <a:pt x="0" y="3299"/>
                    </a:lnTo>
                    <a:lnTo>
                      <a:pt x="2944" y="982"/>
                    </a:lnTo>
                    <a:lnTo>
                      <a:pt x="3116" y="1199"/>
                    </a:lnTo>
                    <a:lnTo>
                      <a:pt x="0" y="3664"/>
                    </a:lnTo>
                    <a:lnTo>
                      <a:pt x="0" y="4041"/>
                    </a:lnTo>
                    <a:lnTo>
                      <a:pt x="3412" y="1336"/>
                    </a:lnTo>
                    <a:cubicBezTo>
                      <a:pt x="3481" y="1290"/>
                      <a:pt x="3492" y="1199"/>
                      <a:pt x="3435" y="1131"/>
                    </a:cubicBezTo>
                    <a:lnTo>
                      <a:pt x="3081" y="685"/>
                    </a:lnTo>
                    <a:cubicBezTo>
                      <a:pt x="3058" y="651"/>
                      <a:pt x="3024" y="628"/>
                      <a:pt x="2979" y="628"/>
                    </a:cubicBezTo>
                    <a:lnTo>
                      <a:pt x="2979" y="617"/>
                    </a:lnTo>
                    <a:cubicBezTo>
                      <a:pt x="2979" y="583"/>
                      <a:pt x="2967" y="537"/>
                      <a:pt x="2944" y="514"/>
                    </a:cubicBezTo>
                    <a:lnTo>
                      <a:pt x="2591" y="58"/>
                    </a:lnTo>
                    <a:cubicBezTo>
                      <a:pt x="2556" y="24"/>
                      <a:pt x="2522" y="1"/>
                      <a:pt x="24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1" name="Google Shape;1023;p33"/>
            <p:cNvSpPr/>
            <p:nvPr/>
          </p:nvSpPr>
          <p:spPr>
            <a:xfrm>
              <a:off x="721050" y="3320350"/>
              <a:ext cx="216045" cy="185257"/>
            </a:xfrm>
            <a:custGeom>
              <a:avLst/>
              <a:gdLst/>
              <a:ahLst/>
              <a:cxnLst/>
              <a:rect l="l" t="t" r="r" b="b"/>
              <a:pathLst>
                <a:path w="7361" h="6312" extrusionOk="0">
                  <a:moveTo>
                    <a:pt x="0" y="1"/>
                  </a:moveTo>
                  <a:lnTo>
                    <a:pt x="0" y="297"/>
                  </a:lnTo>
                  <a:cubicBezTo>
                    <a:pt x="673" y="651"/>
                    <a:pt x="1324" y="1050"/>
                    <a:pt x="1963" y="1496"/>
                  </a:cubicBezTo>
                  <a:cubicBezTo>
                    <a:pt x="1290" y="1598"/>
                    <a:pt x="639" y="1758"/>
                    <a:pt x="0" y="1952"/>
                  </a:cubicBezTo>
                  <a:lnTo>
                    <a:pt x="0" y="2443"/>
                  </a:lnTo>
                  <a:cubicBezTo>
                    <a:pt x="594" y="2311"/>
                    <a:pt x="1200" y="2244"/>
                    <a:pt x="1806" y="2244"/>
                  </a:cubicBezTo>
                  <a:cubicBezTo>
                    <a:pt x="2247" y="2244"/>
                    <a:pt x="2689" y="2279"/>
                    <a:pt x="3127" y="2351"/>
                  </a:cubicBezTo>
                  <a:cubicBezTo>
                    <a:pt x="3606" y="2717"/>
                    <a:pt x="4097" y="3127"/>
                    <a:pt x="4599" y="3561"/>
                  </a:cubicBezTo>
                  <a:cubicBezTo>
                    <a:pt x="3173" y="4052"/>
                    <a:pt x="1449" y="4725"/>
                    <a:pt x="662" y="5204"/>
                  </a:cubicBezTo>
                  <a:cubicBezTo>
                    <a:pt x="546" y="5278"/>
                    <a:pt x="605" y="5448"/>
                    <a:pt x="730" y="5448"/>
                  </a:cubicBezTo>
                  <a:cubicBezTo>
                    <a:pt x="741" y="5448"/>
                    <a:pt x="753" y="5447"/>
                    <a:pt x="765" y="5444"/>
                  </a:cubicBezTo>
                  <a:cubicBezTo>
                    <a:pt x="1929" y="5159"/>
                    <a:pt x="3926" y="4714"/>
                    <a:pt x="5558" y="4417"/>
                  </a:cubicBezTo>
                  <a:cubicBezTo>
                    <a:pt x="6003" y="4828"/>
                    <a:pt x="6471" y="5284"/>
                    <a:pt x="6939" y="5752"/>
                  </a:cubicBezTo>
                  <a:cubicBezTo>
                    <a:pt x="6311" y="5912"/>
                    <a:pt x="5615" y="6106"/>
                    <a:pt x="4941" y="6311"/>
                  </a:cubicBezTo>
                  <a:lnTo>
                    <a:pt x="5877" y="6311"/>
                  </a:lnTo>
                  <a:cubicBezTo>
                    <a:pt x="6345" y="6175"/>
                    <a:pt x="6802" y="6049"/>
                    <a:pt x="7224" y="5946"/>
                  </a:cubicBezTo>
                  <a:cubicBezTo>
                    <a:pt x="7327" y="5923"/>
                    <a:pt x="7361" y="5798"/>
                    <a:pt x="7292" y="5729"/>
                  </a:cubicBezTo>
                  <a:cubicBezTo>
                    <a:pt x="6745" y="5182"/>
                    <a:pt x="6208" y="4657"/>
                    <a:pt x="5683" y="4177"/>
                  </a:cubicBezTo>
                  <a:cubicBezTo>
                    <a:pt x="5655" y="4159"/>
                    <a:pt x="5627" y="4140"/>
                    <a:pt x="5593" y="4140"/>
                  </a:cubicBezTo>
                  <a:cubicBezTo>
                    <a:pt x="5586" y="4140"/>
                    <a:pt x="5578" y="4141"/>
                    <a:pt x="5569" y="4143"/>
                  </a:cubicBezTo>
                  <a:cubicBezTo>
                    <a:pt x="4359" y="4360"/>
                    <a:pt x="2933" y="4668"/>
                    <a:pt x="1792" y="4931"/>
                  </a:cubicBezTo>
                  <a:cubicBezTo>
                    <a:pt x="2705" y="4520"/>
                    <a:pt x="3892" y="4075"/>
                    <a:pt x="4896" y="3732"/>
                  </a:cubicBezTo>
                  <a:cubicBezTo>
                    <a:pt x="4941" y="3721"/>
                    <a:pt x="4976" y="3687"/>
                    <a:pt x="4987" y="3641"/>
                  </a:cubicBezTo>
                  <a:cubicBezTo>
                    <a:pt x="4999" y="3584"/>
                    <a:pt x="4976" y="3538"/>
                    <a:pt x="4941" y="3516"/>
                  </a:cubicBezTo>
                  <a:cubicBezTo>
                    <a:pt x="4371" y="3013"/>
                    <a:pt x="3812" y="2545"/>
                    <a:pt x="3264" y="2123"/>
                  </a:cubicBezTo>
                  <a:cubicBezTo>
                    <a:pt x="3241" y="2112"/>
                    <a:pt x="3230" y="2100"/>
                    <a:pt x="3207" y="2100"/>
                  </a:cubicBezTo>
                  <a:cubicBezTo>
                    <a:pt x="2729" y="2022"/>
                    <a:pt x="2251" y="1982"/>
                    <a:pt x="1773" y="1982"/>
                  </a:cubicBezTo>
                  <a:cubicBezTo>
                    <a:pt x="1350" y="1982"/>
                    <a:pt x="926" y="2013"/>
                    <a:pt x="502" y="2078"/>
                  </a:cubicBezTo>
                  <a:cubicBezTo>
                    <a:pt x="1096" y="1918"/>
                    <a:pt x="1700" y="1792"/>
                    <a:pt x="2317" y="1701"/>
                  </a:cubicBezTo>
                  <a:cubicBezTo>
                    <a:pt x="2374" y="1690"/>
                    <a:pt x="2408" y="1655"/>
                    <a:pt x="2431" y="1598"/>
                  </a:cubicBezTo>
                  <a:cubicBezTo>
                    <a:pt x="2442" y="1541"/>
                    <a:pt x="2419" y="1484"/>
                    <a:pt x="2374" y="1461"/>
                  </a:cubicBezTo>
                  <a:cubicBezTo>
                    <a:pt x="1621" y="914"/>
                    <a:pt x="822" y="423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2" name="Google Shape;1024;p33"/>
            <p:cNvGrpSpPr/>
            <p:nvPr/>
          </p:nvGrpSpPr>
          <p:grpSpPr>
            <a:xfrm rot="-7593405">
              <a:off x="992988" y="2522842"/>
              <a:ext cx="239533" cy="161990"/>
              <a:chOff x="-1149800" y="801700"/>
              <a:chExt cx="247950" cy="167700"/>
            </a:xfrm>
          </p:grpSpPr>
          <p:sp>
            <p:nvSpPr>
              <p:cNvPr id="163" name="Google Shape;1025;p33"/>
              <p:cNvSpPr/>
              <p:nvPr/>
            </p:nvSpPr>
            <p:spPr>
              <a:xfrm>
                <a:off x="-1149800" y="840750"/>
                <a:ext cx="143525" cy="128650"/>
              </a:xfrm>
              <a:custGeom>
                <a:avLst/>
                <a:gdLst/>
                <a:ahLst/>
                <a:cxnLst/>
                <a:rect l="l" t="t" r="r" b="b"/>
                <a:pathLst>
                  <a:path w="5741" h="5146" extrusionOk="0">
                    <a:moveTo>
                      <a:pt x="3892" y="514"/>
                    </a:moveTo>
                    <a:lnTo>
                      <a:pt x="5205" y="3435"/>
                    </a:lnTo>
                    <a:lnTo>
                      <a:pt x="2534" y="4634"/>
                    </a:lnTo>
                    <a:cubicBezTo>
                      <a:pt x="2418" y="4687"/>
                      <a:pt x="2295" y="4712"/>
                      <a:pt x="2170" y="4712"/>
                    </a:cubicBezTo>
                    <a:cubicBezTo>
                      <a:pt x="1734" y="4712"/>
                      <a:pt x="1284" y="4403"/>
                      <a:pt x="1062" y="3915"/>
                    </a:cubicBezTo>
                    <a:lnTo>
                      <a:pt x="777" y="3287"/>
                    </a:lnTo>
                    <a:cubicBezTo>
                      <a:pt x="491" y="2659"/>
                      <a:pt x="685" y="1952"/>
                      <a:pt x="1210" y="1724"/>
                    </a:cubicBezTo>
                    <a:lnTo>
                      <a:pt x="3892" y="514"/>
                    </a:lnTo>
                    <a:close/>
                    <a:moveTo>
                      <a:pt x="4008" y="1"/>
                    </a:moveTo>
                    <a:cubicBezTo>
                      <a:pt x="3977" y="1"/>
                      <a:pt x="3946" y="8"/>
                      <a:pt x="3915" y="23"/>
                    </a:cubicBezTo>
                    <a:lnTo>
                      <a:pt x="1028" y="1324"/>
                    </a:lnTo>
                    <a:cubicBezTo>
                      <a:pt x="286" y="1655"/>
                      <a:pt x="1" y="2614"/>
                      <a:pt x="377" y="3470"/>
                    </a:cubicBezTo>
                    <a:lnTo>
                      <a:pt x="663" y="4097"/>
                    </a:lnTo>
                    <a:cubicBezTo>
                      <a:pt x="961" y="4746"/>
                      <a:pt x="1569" y="5146"/>
                      <a:pt x="2171" y="5146"/>
                    </a:cubicBezTo>
                    <a:cubicBezTo>
                      <a:pt x="2353" y="5146"/>
                      <a:pt x="2534" y="5110"/>
                      <a:pt x="2705" y="5033"/>
                    </a:cubicBezTo>
                    <a:lnTo>
                      <a:pt x="5593" y="3744"/>
                    </a:lnTo>
                    <a:cubicBezTo>
                      <a:pt x="5695" y="3686"/>
                      <a:pt x="5741" y="3561"/>
                      <a:pt x="5695" y="3458"/>
                    </a:cubicBezTo>
                    <a:lnTo>
                      <a:pt x="4212" y="137"/>
                    </a:lnTo>
                    <a:cubicBezTo>
                      <a:pt x="4170" y="54"/>
                      <a:pt x="4091" y="1"/>
                      <a:pt x="40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026;p33"/>
              <p:cNvSpPr/>
              <p:nvPr/>
            </p:nvSpPr>
            <p:spPr>
              <a:xfrm>
                <a:off x="-1040525" y="801700"/>
                <a:ext cx="138675" cy="126250"/>
              </a:xfrm>
              <a:custGeom>
                <a:avLst/>
                <a:gdLst/>
                <a:ahLst/>
                <a:cxnLst/>
                <a:rect l="l" t="t" r="r" b="b"/>
                <a:pathLst>
                  <a:path w="5547" h="5050" extrusionOk="0">
                    <a:moveTo>
                      <a:pt x="3365" y="439"/>
                    </a:moveTo>
                    <a:cubicBezTo>
                      <a:pt x="3798" y="439"/>
                      <a:pt x="4251" y="743"/>
                      <a:pt x="4474" y="1243"/>
                    </a:cubicBezTo>
                    <a:lnTo>
                      <a:pt x="4759" y="1859"/>
                    </a:lnTo>
                    <a:cubicBezTo>
                      <a:pt x="5045" y="2487"/>
                      <a:pt x="4851" y="3194"/>
                      <a:pt x="4326" y="3434"/>
                    </a:cubicBezTo>
                    <a:lnTo>
                      <a:pt x="1849" y="4552"/>
                    </a:lnTo>
                    <a:lnTo>
                      <a:pt x="525" y="1631"/>
                    </a:lnTo>
                    <a:lnTo>
                      <a:pt x="3013" y="512"/>
                    </a:lnTo>
                    <a:cubicBezTo>
                      <a:pt x="3125" y="463"/>
                      <a:pt x="3245" y="439"/>
                      <a:pt x="3365" y="439"/>
                    </a:cubicBezTo>
                    <a:close/>
                    <a:moveTo>
                      <a:pt x="3375" y="0"/>
                    </a:moveTo>
                    <a:cubicBezTo>
                      <a:pt x="3194" y="0"/>
                      <a:pt x="3013" y="37"/>
                      <a:pt x="2842" y="113"/>
                    </a:cubicBezTo>
                    <a:lnTo>
                      <a:pt x="160" y="1323"/>
                    </a:lnTo>
                    <a:cubicBezTo>
                      <a:pt x="58" y="1368"/>
                      <a:pt x="0" y="1494"/>
                      <a:pt x="58" y="1608"/>
                    </a:cubicBezTo>
                    <a:lnTo>
                      <a:pt x="1541" y="4929"/>
                    </a:lnTo>
                    <a:cubicBezTo>
                      <a:pt x="1575" y="5005"/>
                      <a:pt x="1658" y="5049"/>
                      <a:pt x="1741" y="5049"/>
                    </a:cubicBezTo>
                    <a:cubicBezTo>
                      <a:pt x="1770" y="5049"/>
                      <a:pt x="1799" y="5044"/>
                      <a:pt x="1826" y="5032"/>
                    </a:cubicBezTo>
                    <a:lnTo>
                      <a:pt x="4508" y="3833"/>
                    </a:lnTo>
                    <a:cubicBezTo>
                      <a:pt x="5250" y="3491"/>
                      <a:pt x="5547" y="2532"/>
                      <a:pt x="5159" y="1676"/>
                    </a:cubicBezTo>
                    <a:lnTo>
                      <a:pt x="4873" y="1060"/>
                    </a:lnTo>
                    <a:cubicBezTo>
                      <a:pt x="4584" y="402"/>
                      <a:pt x="3977" y="0"/>
                      <a:pt x="33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7" name="Google Shape;2721;p57"/>
          <p:cNvGrpSpPr/>
          <p:nvPr/>
        </p:nvGrpSpPr>
        <p:grpSpPr>
          <a:xfrm>
            <a:off x="7339479" y="373847"/>
            <a:ext cx="978300" cy="864300"/>
            <a:chOff x="719025" y="2641475"/>
            <a:chExt cx="978300" cy="864300"/>
          </a:xfrm>
        </p:grpSpPr>
        <p:sp>
          <p:nvSpPr>
            <p:cNvPr id="178" name="Google Shape;2722;p57"/>
            <p:cNvSpPr/>
            <p:nvPr/>
          </p:nvSpPr>
          <p:spPr>
            <a:xfrm>
              <a:off x="719025" y="2641475"/>
              <a:ext cx="978300" cy="864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2723;p57"/>
            <p:cNvSpPr/>
            <p:nvPr/>
          </p:nvSpPr>
          <p:spPr>
            <a:xfrm>
              <a:off x="857116" y="2758813"/>
              <a:ext cx="706164" cy="629624"/>
            </a:xfrm>
            <a:custGeom>
              <a:avLst/>
              <a:gdLst/>
              <a:ahLst/>
              <a:cxnLst/>
              <a:rect l="l" t="t" r="r" b="b"/>
              <a:pathLst>
                <a:path w="26774" h="23872" extrusionOk="0">
                  <a:moveTo>
                    <a:pt x="19927" y="3159"/>
                  </a:moveTo>
                  <a:cubicBezTo>
                    <a:pt x="20748" y="3216"/>
                    <a:pt x="21399" y="3866"/>
                    <a:pt x="21456" y="4688"/>
                  </a:cubicBezTo>
                  <a:cubicBezTo>
                    <a:pt x="21456" y="4916"/>
                    <a:pt x="21376" y="5144"/>
                    <a:pt x="21216" y="5304"/>
                  </a:cubicBezTo>
                  <a:cubicBezTo>
                    <a:pt x="21054" y="5466"/>
                    <a:pt x="20834" y="5543"/>
                    <a:pt x="20596" y="5543"/>
                  </a:cubicBezTo>
                  <a:cubicBezTo>
                    <a:pt x="20246" y="5543"/>
                    <a:pt x="19855" y="5377"/>
                    <a:pt x="19550" y="5064"/>
                  </a:cubicBezTo>
                  <a:cubicBezTo>
                    <a:pt x="19253" y="4790"/>
                    <a:pt x="19082" y="4414"/>
                    <a:pt x="19071" y="4014"/>
                  </a:cubicBezTo>
                  <a:cubicBezTo>
                    <a:pt x="19071" y="3786"/>
                    <a:pt x="19151" y="3558"/>
                    <a:pt x="19310" y="3398"/>
                  </a:cubicBezTo>
                  <a:cubicBezTo>
                    <a:pt x="19482" y="3238"/>
                    <a:pt x="19698" y="3159"/>
                    <a:pt x="19927" y="3159"/>
                  </a:cubicBezTo>
                  <a:close/>
                  <a:moveTo>
                    <a:pt x="19920" y="2719"/>
                  </a:moveTo>
                  <a:cubicBezTo>
                    <a:pt x="19572" y="2719"/>
                    <a:pt x="19245" y="2835"/>
                    <a:pt x="19002" y="3079"/>
                  </a:cubicBezTo>
                  <a:cubicBezTo>
                    <a:pt x="18763" y="3330"/>
                    <a:pt x="18626" y="3661"/>
                    <a:pt x="18637" y="4014"/>
                  </a:cubicBezTo>
                  <a:cubicBezTo>
                    <a:pt x="18683" y="5076"/>
                    <a:pt x="19527" y="5932"/>
                    <a:pt x="20600" y="5977"/>
                  </a:cubicBezTo>
                  <a:cubicBezTo>
                    <a:pt x="20620" y="5978"/>
                    <a:pt x="20639" y="5979"/>
                    <a:pt x="20659" y="5979"/>
                  </a:cubicBezTo>
                  <a:cubicBezTo>
                    <a:pt x="21351" y="5979"/>
                    <a:pt x="21912" y="5398"/>
                    <a:pt x="21889" y="4699"/>
                  </a:cubicBezTo>
                  <a:cubicBezTo>
                    <a:pt x="21878" y="4174"/>
                    <a:pt x="21661" y="3683"/>
                    <a:pt x="21296" y="3330"/>
                  </a:cubicBezTo>
                  <a:cubicBezTo>
                    <a:pt x="20897" y="2930"/>
                    <a:pt x="20388" y="2719"/>
                    <a:pt x="19920" y="2719"/>
                  </a:cubicBezTo>
                  <a:close/>
                  <a:moveTo>
                    <a:pt x="22335" y="7838"/>
                  </a:moveTo>
                  <a:cubicBezTo>
                    <a:pt x="22494" y="7838"/>
                    <a:pt x="22643" y="7860"/>
                    <a:pt x="22791" y="7906"/>
                  </a:cubicBezTo>
                  <a:cubicBezTo>
                    <a:pt x="23145" y="7986"/>
                    <a:pt x="23453" y="8214"/>
                    <a:pt x="23647" y="8522"/>
                  </a:cubicBezTo>
                  <a:cubicBezTo>
                    <a:pt x="23727" y="8671"/>
                    <a:pt x="23750" y="8853"/>
                    <a:pt x="23693" y="9024"/>
                  </a:cubicBezTo>
                  <a:cubicBezTo>
                    <a:pt x="23580" y="9362"/>
                    <a:pt x="23165" y="9568"/>
                    <a:pt x="22692" y="9568"/>
                  </a:cubicBezTo>
                  <a:cubicBezTo>
                    <a:pt x="22542" y="9568"/>
                    <a:pt x="22386" y="9548"/>
                    <a:pt x="22232" y="9504"/>
                  </a:cubicBezTo>
                  <a:cubicBezTo>
                    <a:pt x="21867" y="9412"/>
                    <a:pt x="21570" y="9196"/>
                    <a:pt x="21376" y="8887"/>
                  </a:cubicBezTo>
                  <a:cubicBezTo>
                    <a:pt x="21285" y="8728"/>
                    <a:pt x="21273" y="8545"/>
                    <a:pt x="21319" y="8374"/>
                  </a:cubicBezTo>
                  <a:cubicBezTo>
                    <a:pt x="21433" y="8043"/>
                    <a:pt x="21855" y="7838"/>
                    <a:pt x="22335" y="7838"/>
                  </a:cubicBezTo>
                  <a:close/>
                  <a:moveTo>
                    <a:pt x="16415" y="7448"/>
                  </a:moveTo>
                  <a:cubicBezTo>
                    <a:pt x="16631" y="7448"/>
                    <a:pt x="16844" y="7494"/>
                    <a:pt x="17039" y="7586"/>
                  </a:cubicBezTo>
                  <a:cubicBezTo>
                    <a:pt x="17176" y="7643"/>
                    <a:pt x="17290" y="7769"/>
                    <a:pt x="17336" y="7906"/>
                  </a:cubicBezTo>
                  <a:cubicBezTo>
                    <a:pt x="17473" y="8351"/>
                    <a:pt x="16902" y="9093"/>
                    <a:pt x="15841" y="9469"/>
                  </a:cubicBezTo>
                  <a:cubicBezTo>
                    <a:pt x="15478" y="9599"/>
                    <a:pt x="15118" y="9662"/>
                    <a:pt x="14801" y="9662"/>
                  </a:cubicBezTo>
                  <a:cubicBezTo>
                    <a:pt x="14530" y="9662"/>
                    <a:pt x="14290" y="9616"/>
                    <a:pt x="14106" y="9526"/>
                  </a:cubicBezTo>
                  <a:cubicBezTo>
                    <a:pt x="13958" y="9458"/>
                    <a:pt x="13855" y="9344"/>
                    <a:pt x="13798" y="9196"/>
                  </a:cubicBezTo>
                  <a:cubicBezTo>
                    <a:pt x="13661" y="8750"/>
                    <a:pt x="14243" y="8020"/>
                    <a:pt x="15305" y="7643"/>
                  </a:cubicBezTo>
                  <a:cubicBezTo>
                    <a:pt x="15636" y="7518"/>
                    <a:pt x="15989" y="7449"/>
                    <a:pt x="16343" y="7449"/>
                  </a:cubicBezTo>
                  <a:cubicBezTo>
                    <a:pt x="16367" y="7448"/>
                    <a:pt x="16391" y="7448"/>
                    <a:pt x="16415" y="7448"/>
                  </a:cubicBezTo>
                  <a:close/>
                  <a:moveTo>
                    <a:pt x="22317" y="7389"/>
                  </a:moveTo>
                  <a:cubicBezTo>
                    <a:pt x="21652" y="7389"/>
                    <a:pt x="21085" y="7707"/>
                    <a:pt x="20908" y="8237"/>
                  </a:cubicBezTo>
                  <a:cubicBezTo>
                    <a:pt x="20817" y="8511"/>
                    <a:pt x="20840" y="8830"/>
                    <a:pt x="20988" y="9093"/>
                  </a:cubicBezTo>
                  <a:cubicBezTo>
                    <a:pt x="21228" y="9504"/>
                    <a:pt x="21638" y="9812"/>
                    <a:pt x="22106" y="9926"/>
                  </a:cubicBezTo>
                  <a:cubicBezTo>
                    <a:pt x="22300" y="9983"/>
                    <a:pt x="22494" y="10006"/>
                    <a:pt x="22688" y="10006"/>
                  </a:cubicBezTo>
                  <a:lnTo>
                    <a:pt x="22700" y="10006"/>
                  </a:lnTo>
                  <a:cubicBezTo>
                    <a:pt x="23362" y="10006"/>
                    <a:pt x="23944" y="9686"/>
                    <a:pt x="24115" y="9161"/>
                  </a:cubicBezTo>
                  <a:cubicBezTo>
                    <a:pt x="24206" y="8876"/>
                    <a:pt x="24172" y="8568"/>
                    <a:pt x="24035" y="8305"/>
                  </a:cubicBezTo>
                  <a:cubicBezTo>
                    <a:pt x="23784" y="7895"/>
                    <a:pt x="23384" y="7586"/>
                    <a:pt x="22917" y="7472"/>
                  </a:cubicBezTo>
                  <a:cubicBezTo>
                    <a:pt x="22713" y="7416"/>
                    <a:pt x="22511" y="7389"/>
                    <a:pt x="22317" y="7389"/>
                  </a:cubicBezTo>
                  <a:close/>
                  <a:moveTo>
                    <a:pt x="16320" y="7004"/>
                  </a:moveTo>
                  <a:cubicBezTo>
                    <a:pt x="15957" y="7004"/>
                    <a:pt x="15558" y="7076"/>
                    <a:pt x="15156" y="7221"/>
                  </a:cubicBezTo>
                  <a:cubicBezTo>
                    <a:pt x="13935" y="7666"/>
                    <a:pt x="13148" y="8579"/>
                    <a:pt x="13376" y="9321"/>
                  </a:cubicBezTo>
                  <a:cubicBezTo>
                    <a:pt x="13467" y="9584"/>
                    <a:pt x="13650" y="9800"/>
                    <a:pt x="13901" y="9915"/>
                  </a:cubicBezTo>
                  <a:cubicBezTo>
                    <a:pt x="14186" y="10051"/>
                    <a:pt x="14494" y="10109"/>
                    <a:pt x="14803" y="10109"/>
                  </a:cubicBezTo>
                  <a:lnTo>
                    <a:pt x="14814" y="10097"/>
                  </a:lnTo>
                  <a:cubicBezTo>
                    <a:pt x="15213" y="10097"/>
                    <a:pt x="15601" y="10017"/>
                    <a:pt x="15989" y="9880"/>
                  </a:cubicBezTo>
                  <a:cubicBezTo>
                    <a:pt x="17210" y="9447"/>
                    <a:pt x="17987" y="8522"/>
                    <a:pt x="17758" y="7780"/>
                  </a:cubicBezTo>
                  <a:cubicBezTo>
                    <a:pt x="17678" y="7518"/>
                    <a:pt x="17484" y="7313"/>
                    <a:pt x="17233" y="7198"/>
                  </a:cubicBezTo>
                  <a:cubicBezTo>
                    <a:pt x="16982" y="7070"/>
                    <a:pt x="16668" y="7004"/>
                    <a:pt x="16320" y="7004"/>
                  </a:cubicBezTo>
                  <a:close/>
                  <a:moveTo>
                    <a:pt x="5581" y="9845"/>
                  </a:moveTo>
                  <a:cubicBezTo>
                    <a:pt x="5593" y="9845"/>
                    <a:pt x="5604" y="9845"/>
                    <a:pt x="5616" y="9846"/>
                  </a:cubicBezTo>
                  <a:lnTo>
                    <a:pt x="5627" y="9846"/>
                  </a:lnTo>
                  <a:cubicBezTo>
                    <a:pt x="5833" y="9857"/>
                    <a:pt x="6038" y="9915"/>
                    <a:pt x="6221" y="10029"/>
                  </a:cubicBezTo>
                  <a:cubicBezTo>
                    <a:pt x="6437" y="10154"/>
                    <a:pt x="6597" y="10337"/>
                    <a:pt x="6700" y="10554"/>
                  </a:cubicBezTo>
                  <a:cubicBezTo>
                    <a:pt x="6882" y="10885"/>
                    <a:pt x="6643" y="11284"/>
                    <a:pt x="6278" y="11284"/>
                  </a:cubicBezTo>
                  <a:cubicBezTo>
                    <a:pt x="6257" y="11285"/>
                    <a:pt x="6236" y="11285"/>
                    <a:pt x="6215" y="11285"/>
                  </a:cubicBezTo>
                  <a:cubicBezTo>
                    <a:pt x="5987" y="11285"/>
                    <a:pt x="5770" y="11228"/>
                    <a:pt x="5581" y="11113"/>
                  </a:cubicBezTo>
                  <a:cubicBezTo>
                    <a:pt x="5365" y="10987"/>
                    <a:pt x="5205" y="10805"/>
                    <a:pt x="5102" y="10576"/>
                  </a:cubicBezTo>
                  <a:cubicBezTo>
                    <a:pt x="5022" y="10428"/>
                    <a:pt x="5022" y="10245"/>
                    <a:pt x="5102" y="10086"/>
                  </a:cubicBezTo>
                  <a:cubicBezTo>
                    <a:pt x="5210" y="9935"/>
                    <a:pt x="5389" y="9845"/>
                    <a:pt x="5581" y="9845"/>
                  </a:cubicBezTo>
                  <a:close/>
                  <a:moveTo>
                    <a:pt x="5624" y="9412"/>
                  </a:moveTo>
                  <a:cubicBezTo>
                    <a:pt x="5244" y="9412"/>
                    <a:pt x="4905" y="9565"/>
                    <a:pt x="4726" y="9857"/>
                  </a:cubicBezTo>
                  <a:cubicBezTo>
                    <a:pt x="4566" y="10131"/>
                    <a:pt x="4554" y="10462"/>
                    <a:pt x="4691" y="10748"/>
                  </a:cubicBezTo>
                  <a:cubicBezTo>
                    <a:pt x="4828" y="11056"/>
                    <a:pt x="5056" y="11318"/>
                    <a:pt x="5353" y="11489"/>
                  </a:cubicBezTo>
                  <a:cubicBezTo>
                    <a:pt x="5604" y="11638"/>
                    <a:pt x="5890" y="11729"/>
                    <a:pt x="6186" y="11729"/>
                  </a:cubicBezTo>
                  <a:cubicBezTo>
                    <a:pt x="6232" y="11729"/>
                    <a:pt x="6266" y="11729"/>
                    <a:pt x="6312" y="11718"/>
                  </a:cubicBezTo>
                  <a:cubicBezTo>
                    <a:pt x="6985" y="11706"/>
                    <a:pt x="7419" y="10987"/>
                    <a:pt x="7111" y="10382"/>
                  </a:cubicBezTo>
                  <a:cubicBezTo>
                    <a:pt x="6974" y="10074"/>
                    <a:pt x="6746" y="9823"/>
                    <a:pt x="6460" y="9652"/>
                  </a:cubicBezTo>
                  <a:cubicBezTo>
                    <a:pt x="6189" y="9490"/>
                    <a:pt x="5896" y="9412"/>
                    <a:pt x="5624" y="9412"/>
                  </a:cubicBezTo>
                  <a:close/>
                  <a:moveTo>
                    <a:pt x="17780" y="447"/>
                  </a:moveTo>
                  <a:cubicBezTo>
                    <a:pt x="17819" y="447"/>
                    <a:pt x="17857" y="450"/>
                    <a:pt x="17895" y="454"/>
                  </a:cubicBezTo>
                  <a:cubicBezTo>
                    <a:pt x="20372" y="705"/>
                    <a:pt x="26306" y="8305"/>
                    <a:pt x="26146" y="11010"/>
                  </a:cubicBezTo>
                  <a:cubicBezTo>
                    <a:pt x="26101" y="11740"/>
                    <a:pt x="25918" y="12231"/>
                    <a:pt x="25576" y="12505"/>
                  </a:cubicBezTo>
                  <a:cubicBezTo>
                    <a:pt x="25284" y="12734"/>
                    <a:pt x="24874" y="12818"/>
                    <a:pt x="24370" y="12818"/>
                  </a:cubicBezTo>
                  <a:cubicBezTo>
                    <a:pt x="23769" y="12818"/>
                    <a:pt x="23034" y="12699"/>
                    <a:pt x="22209" y="12562"/>
                  </a:cubicBezTo>
                  <a:cubicBezTo>
                    <a:pt x="21125" y="12391"/>
                    <a:pt x="19904" y="12186"/>
                    <a:pt x="18580" y="12186"/>
                  </a:cubicBezTo>
                  <a:cubicBezTo>
                    <a:pt x="17245" y="12186"/>
                    <a:pt x="16001" y="12391"/>
                    <a:pt x="14894" y="12562"/>
                  </a:cubicBezTo>
                  <a:cubicBezTo>
                    <a:pt x="14050" y="12699"/>
                    <a:pt x="13300" y="12818"/>
                    <a:pt x="12702" y="12818"/>
                  </a:cubicBezTo>
                  <a:cubicBezTo>
                    <a:pt x="12200" y="12818"/>
                    <a:pt x="11805" y="12734"/>
                    <a:pt x="11550" y="12505"/>
                  </a:cubicBezTo>
                  <a:cubicBezTo>
                    <a:pt x="11253" y="12231"/>
                    <a:pt x="11128" y="11752"/>
                    <a:pt x="11173" y="11044"/>
                  </a:cubicBezTo>
                  <a:cubicBezTo>
                    <a:pt x="11276" y="9435"/>
                    <a:pt x="12497" y="8157"/>
                    <a:pt x="13775" y="6799"/>
                  </a:cubicBezTo>
                  <a:cubicBezTo>
                    <a:pt x="15179" y="5304"/>
                    <a:pt x="16777" y="3626"/>
                    <a:pt x="17119" y="1241"/>
                  </a:cubicBezTo>
                  <a:lnTo>
                    <a:pt x="17119" y="1241"/>
                  </a:lnTo>
                  <a:lnTo>
                    <a:pt x="17108" y="1253"/>
                  </a:lnTo>
                  <a:cubicBezTo>
                    <a:pt x="17208" y="582"/>
                    <a:pt x="17501" y="447"/>
                    <a:pt x="17780" y="447"/>
                  </a:cubicBezTo>
                  <a:close/>
                  <a:moveTo>
                    <a:pt x="8343" y="12676"/>
                  </a:moveTo>
                  <a:cubicBezTo>
                    <a:pt x="8788" y="12699"/>
                    <a:pt x="9165" y="12962"/>
                    <a:pt x="9142" y="13247"/>
                  </a:cubicBezTo>
                  <a:cubicBezTo>
                    <a:pt x="9131" y="13519"/>
                    <a:pt x="8767" y="13739"/>
                    <a:pt x="8348" y="13739"/>
                  </a:cubicBezTo>
                  <a:cubicBezTo>
                    <a:pt x="8327" y="13739"/>
                    <a:pt x="8307" y="13739"/>
                    <a:pt x="8286" y="13738"/>
                  </a:cubicBezTo>
                  <a:cubicBezTo>
                    <a:pt x="7841" y="13703"/>
                    <a:pt x="7476" y="13429"/>
                    <a:pt x="7487" y="13167"/>
                  </a:cubicBezTo>
                  <a:cubicBezTo>
                    <a:pt x="7499" y="12893"/>
                    <a:pt x="7864" y="12676"/>
                    <a:pt x="8275" y="12676"/>
                  </a:cubicBezTo>
                  <a:close/>
                  <a:moveTo>
                    <a:pt x="8256" y="12239"/>
                  </a:moveTo>
                  <a:cubicBezTo>
                    <a:pt x="7599" y="12239"/>
                    <a:pt x="7075" y="12625"/>
                    <a:pt x="7054" y="13144"/>
                  </a:cubicBezTo>
                  <a:cubicBezTo>
                    <a:pt x="7019" y="13681"/>
                    <a:pt x="7556" y="14137"/>
                    <a:pt x="8263" y="14171"/>
                  </a:cubicBezTo>
                  <a:lnTo>
                    <a:pt x="8366" y="14171"/>
                  </a:lnTo>
                  <a:cubicBezTo>
                    <a:pt x="9028" y="14171"/>
                    <a:pt x="9553" y="13783"/>
                    <a:pt x="9587" y="13281"/>
                  </a:cubicBezTo>
                  <a:cubicBezTo>
                    <a:pt x="9610" y="12733"/>
                    <a:pt x="9074" y="12277"/>
                    <a:pt x="8366" y="12243"/>
                  </a:cubicBezTo>
                  <a:cubicBezTo>
                    <a:pt x="8329" y="12240"/>
                    <a:pt x="8293" y="12239"/>
                    <a:pt x="8256" y="12239"/>
                  </a:cubicBezTo>
                  <a:close/>
                  <a:moveTo>
                    <a:pt x="4140" y="13311"/>
                  </a:moveTo>
                  <a:cubicBezTo>
                    <a:pt x="4286" y="13311"/>
                    <a:pt x="4420" y="13378"/>
                    <a:pt x="4520" y="13498"/>
                  </a:cubicBezTo>
                  <a:cubicBezTo>
                    <a:pt x="4680" y="13738"/>
                    <a:pt x="4429" y="14297"/>
                    <a:pt x="3813" y="14696"/>
                  </a:cubicBezTo>
                  <a:cubicBezTo>
                    <a:pt x="3474" y="14915"/>
                    <a:pt x="3136" y="15011"/>
                    <a:pt x="2873" y="15011"/>
                  </a:cubicBezTo>
                  <a:cubicBezTo>
                    <a:pt x="2657" y="15011"/>
                    <a:pt x="2492" y="14946"/>
                    <a:pt x="2420" y="14833"/>
                  </a:cubicBezTo>
                  <a:cubicBezTo>
                    <a:pt x="2261" y="14582"/>
                    <a:pt x="2512" y="14034"/>
                    <a:pt x="3139" y="13635"/>
                  </a:cubicBezTo>
                  <a:cubicBezTo>
                    <a:pt x="3402" y="13452"/>
                    <a:pt x="3710" y="13350"/>
                    <a:pt x="4018" y="13315"/>
                  </a:cubicBezTo>
                  <a:lnTo>
                    <a:pt x="4075" y="13315"/>
                  </a:lnTo>
                  <a:cubicBezTo>
                    <a:pt x="4097" y="13312"/>
                    <a:pt x="4118" y="13311"/>
                    <a:pt x="4140" y="13311"/>
                  </a:cubicBezTo>
                  <a:close/>
                  <a:moveTo>
                    <a:pt x="18557" y="13007"/>
                  </a:moveTo>
                  <a:cubicBezTo>
                    <a:pt x="19493" y="13019"/>
                    <a:pt x="20429" y="13098"/>
                    <a:pt x="21353" y="13258"/>
                  </a:cubicBezTo>
                  <a:cubicBezTo>
                    <a:pt x="21787" y="13783"/>
                    <a:pt x="22026" y="14399"/>
                    <a:pt x="21992" y="14890"/>
                  </a:cubicBezTo>
                  <a:cubicBezTo>
                    <a:pt x="21981" y="15016"/>
                    <a:pt x="21958" y="15164"/>
                    <a:pt x="21889" y="15210"/>
                  </a:cubicBezTo>
                  <a:cubicBezTo>
                    <a:pt x="21859" y="15228"/>
                    <a:pt x="21816" y="15237"/>
                    <a:pt x="21762" y="15237"/>
                  </a:cubicBezTo>
                  <a:cubicBezTo>
                    <a:pt x="21555" y="15237"/>
                    <a:pt x="21194" y="15113"/>
                    <a:pt x="20840" y="15004"/>
                  </a:cubicBezTo>
                  <a:cubicBezTo>
                    <a:pt x="20223" y="14787"/>
                    <a:pt x="19447" y="14525"/>
                    <a:pt x="18580" y="14525"/>
                  </a:cubicBezTo>
                  <a:cubicBezTo>
                    <a:pt x="17701" y="14525"/>
                    <a:pt x="16902" y="14787"/>
                    <a:pt x="16252" y="15004"/>
                  </a:cubicBezTo>
                  <a:cubicBezTo>
                    <a:pt x="15902" y="15112"/>
                    <a:pt x="15523" y="15241"/>
                    <a:pt x="15317" y="15241"/>
                  </a:cubicBezTo>
                  <a:cubicBezTo>
                    <a:pt x="15261" y="15241"/>
                    <a:pt x="15217" y="15232"/>
                    <a:pt x="15191" y="15210"/>
                  </a:cubicBezTo>
                  <a:cubicBezTo>
                    <a:pt x="15168" y="15198"/>
                    <a:pt x="15122" y="15153"/>
                    <a:pt x="15133" y="14924"/>
                  </a:cubicBezTo>
                  <a:cubicBezTo>
                    <a:pt x="15168" y="14399"/>
                    <a:pt x="15510" y="13760"/>
                    <a:pt x="16046" y="13213"/>
                  </a:cubicBezTo>
                  <a:cubicBezTo>
                    <a:pt x="16868" y="13087"/>
                    <a:pt x="17713" y="13019"/>
                    <a:pt x="18557" y="13007"/>
                  </a:cubicBezTo>
                  <a:close/>
                  <a:moveTo>
                    <a:pt x="4091" y="12879"/>
                  </a:moveTo>
                  <a:cubicBezTo>
                    <a:pt x="4064" y="12879"/>
                    <a:pt x="4035" y="12880"/>
                    <a:pt x="4007" y="12882"/>
                  </a:cubicBezTo>
                  <a:cubicBezTo>
                    <a:pt x="3607" y="12904"/>
                    <a:pt x="3219" y="13041"/>
                    <a:pt x="2888" y="13258"/>
                  </a:cubicBezTo>
                  <a:cubicBezTo>
                    <a:pt x="2089" y="13772"/>
                    <a:pt x="1713" y="14571"/>
                    <a:pt x="2044" y="15073"/>
                  </a:cubicBezTo>
                  <a:cubicBezTo>
                    <a:pt x="2203" y="15324"/>
                    <a:pt x="2500" y="15449"/>
                    <a:pt x="2854" y="15449"/>
                  </a:cubicBezTo>
                  <a:cubicBezTo>
                    <a:pt x="3276" y="15438"/>
                    <a:pt x="3687" y="15301"/>
                    <a:pt x="4041" y="15073"/>
                  </a:cubicBezTo>
                  <a:cubicBezTo>
                    <a:pt x="4840" y="14559"/>
                    <a:pt x="5205" y="13760"/>
                    <a:pt x="4885" y="13258"/>
                  </a:cubicBezTo>
                  <a:cubicBezTo>
                    <a:pt x="4726" y="13015"/>
                    <a:pt x="4450" y="12879"/>
                    <a:pt x="4091" y="12879"/>
                  </a:cubicBezTo>
                  <a:close/>
                  <a:moveTo>
                    <a:pt x="5313" y="8571"/>
                  </a:moveTo>
                  <a:cubicBezTo>
                    <a:pt x="5477" y="8571"/>
                    <a:pt x="5651" y="8593"/>
                    <a:pt x="5833" y="8636"/>
                  </a:cubicBezTo>
                  <a:cubicBezTo>
                    <a:pt x="8046" y="9138"/>
                    <a:pt x="10865" y="12551"/>
                    <a:pt x="11242" y="14251"/>
                  </a:cubicBezTo>
                  <a:cubicBezTo>
                    <a:pt x="11345" y="14742"/>
                    <a:pt x="11322" y="15073"/>
                    <a:pt x="11151" y="15301"/>
                  </a:cubicBezTo>
                  <a:cubicBezTo>
                    <a:pt x="10831" y="15723"/>
                    <a:pt x="9964" y="15769"/>
                    <a:pt x="8868" y="15837"/>
                  </a:cubicBezTo>
                  <a:cubicBezTo>
                    <a:pt x="7989" y="15860"/>
                    <a:pt x="7122" y="15963"/>
                    <a:pt x="6266" y="16134"/>
                  </a:cubicBezTo>
                  <a:cubicBezTo>
                    <a:pt x="5410" y="16340"/>
                    <a:pt x="4577" y="16613"/>
                    <a:pt x="3767" y="16956"/>
                  </a:cubicBezTo>
                  <a:cubicBezTo>
                    <a:pt x="3000" y="17266"/>
                    <a:pt x="2351" y="17524"/>
                    <a:pt x="1877" y="17524"/>
                  </a:cubicBezTo>
                  <a:cubicBezTo>
                    <a:pt x="1723" y="17524"/>
                    <a:pt x="1588" y="17497"/>
                    <a:pt x="1473" y="17435"/>
                  </a:cubicBezTo>
                  <a:cubicBezTo>
                    <a:pt x="1233" y="17298"/>
                    <a:pt x="1062" y="17001"/>
                    <a:pt x="960" y="16522"/>
                  </a:cubicBezTo>
                  <a:cubicBezTo>
                    <a:pt x="435" y="14183"/>
                    <a:pt x="2112" y="11626"/>
                    <a:pt x="4007" y="9218"/>
                  </a:cubicBezTo>
                  <a:cubicBezTo>
                    <a:pt x="4346" y="8792"/>
                    <a:pt x="4785" y="8571"/>
                    <a:pt x="5313" y="8571"/>
                  </a:cubicBezTo>
                  <a:close/>
                  <a:moveTo>
                    <a:pt x="8389" y="16568"/>
                  </a:moveTo>
                  <a:cubicBezTo>
                    <a:pt x="8765" y="16864"/>
                    <a:pt x="9039" y="17218"/>
                    <a:pt x="9119" y="17549"/>
                  </a:cubicBezTo>
                  <a:cubicBezTo>
                    <a:pt x="9142" y="17686"/>
                    <a:pt x="9119" y="17720"/>
                    <a:pt x="9119" y="17720"/>
                  </a:cubicBezTo>
                  <a:cubicBezTo>
                    <a:pt x="9097" y="17747"/>
                    <a:pt x="9024" y="17757"/>
                    <a:pt x="8927" y="17757"/>
                  </a:cubicBezTo>
                  <a:cubicBezTo>
                    <a:pt x="8777" y="17757"/>
                    <a:pt x="8571" y="17734"/>
                    <a:pt x="8412" y="17720"/>
                  </a:cubicBezTo>
                  <a:cubicBezTo>
                    <a:pt x="8151" y="17670"/>
                    <a:pt x="7889" y="17646"/>
                    <a:pt x="7628" y="17646"/>
                  </a:cubicBezTo>
                  <a:cubicBezTo>
                    <a:pt x="6757" y="17646"/>
                    <a:pt x="5902" y="17919"/>
                    <a:pt x="5182" y="18428"/>
                  </a:cubicBezTo>
                  <a:cubicBezTo>
                    <a:pt x="4971" y="18555"/>
                    <a:pt x="4672" y="18740"/>
                    <a:pt x="4556" y="18740"/>
                  </a:cubicBezTo>
                  <a:cubicBezTo>
                    <a:pt x="4547" y="18740"/>
                    <a:pt x="4538" y="18739"/>
                    <a:pt x="4532" y="18736"/>
                  </a:cubicBezTo>
                  <a:cubicBezTo>
                    <a:pt x="4532" y="18736"/>
                    <a:pt x="4497" y="18713"/>
                    <a:pt x="4474" y="18588"/>
                  </a:cubicBezTo>
                  <a:cubicBezTo>
                    <a:pt x="4395" y="18234"/>
                    <a:pt x="4497" y="17777"/>
                    <a:pt x="4748" y="17344"/>
                  </a:cubicBezTo>
                  <a:cubicBezTo>
                    <a:pt x="5285" y="17127"/>
                    <a:pt x="5844" y="16956"/>
                    <a:pt x="6415" y="16830"/>
                  </a:cubicBezTo>
                  <a:cubicBezTo>
                    <a:pt x="7065" y="16693"/>
                    <a:pt x="7727" y="16602"/>
                    <a:pt x="8389" y="16568"/>
                  </a:cubicBezTo>
                  <a:close/>
                  <a:moveTo>
                    <a:pt x="18546" y="15392"/>
                  </a:moveTo>
                  <a:cubicBezTo>
                    <a:pt x="19128" y="15404"/>
                    <a:pt x="19710" y="15506"/>
                    <a:pt x="20258" y="15700"/>
                  </a:cubicBezTo>
                  <a:cubicBezTo>
                    <a:pt x="20497" y="16956"/>
                    <a:pt x="20566" y="18234"/>
                    <a:pt x="20474" y="19512"/>
                  </a:cubicBezTo>
                  <a:cubicBezTo>
                    <a:pt x="20295" y="22491"/>
                    <a:pt x="19602" y="22722"/>
                    <a:pt x="18555" y="22722"/>
                  </a:cubicBezTo>
                  <a:cubicBezTo>
                    <a:pt x="18467" y="22722"/>
                    <a:pt x="18376" y="22721"/>
                    <a:pt x="18283" y="22719"/>
                  </a:cubicBezTo>
                  <a:lnTo>
                    <a:pt x="17861" y="22719"/>
                  </a:lnTo>
                  <a:cubicBezTo>
                    <a:pt x="17768" y="22721"/>
                    <a:pt x="17679" y="22722"/>
                    <a:pt x="17593" y="22722"/>
                  </a:cubicBezTo>
                  <a:cubicBezTo>
                    <a:pt x="17138" y="22722"/>
                    <a:pt x="16773" y="22680"/>
                    <a:pt x="16514" y="22411"/>
                  </a:cubicBezTo>
                  <a:cubicBezTo>
                    <a:pt x="16126" y="22011"/>
                    <a:pt x="15989" y="21064"/>
                    <a:pt x="16092" y="19535"/>
                  </a:cubicBezTo>
                  <a:cubicBezTo>
                    <a:pt x="16161" y="18234"/>
                    <a:pt x="16389" y="16944"/>
                    <a:pt x="16777" y="15700"/>
                  </a:cubicBezTo>
                  <a:lnTo>
                    <a:pt x="16777" y="15712"/>
                  </a:lnTo>
                  <a:cubicBezTo>
                    <a:pt x="17347" y="15518"/>
                    <a:pt x="17941" y="15404"/>
                    <a:pt x="18546" y="15392"/>
                  </a:cubicBezTo>
                  <a:close/>
                  <a:moveTo>
                    <a:pt x="17789" y="0"/>
                  </a:moveTo>
                  <a:cubicBezTo>
                    <a:pt x="17377" y="0"/>
                    <a:pt x="16815" y="195"/>
                    <a:pt x="16674" y="1184"/>
                  </a:cubicBezTo>
                  <a:cubicBezTo>
                    <a:pt x="16355" y="3421"/>
                    <a:pt x="14882" y="4984"/>
                    <a:pt x="13456" y="6491"/>
                  </a:cubicBezTo>
                  <a:cubicBezTo>
                    <a:pt x="12109" y="7906"/>
                    <a:pt x="10842" y="9253"/>
                    <a:pt x="10740" y="11010"/>
                  </a:cubicBezTo>
                  <a:cubicBezTo>
                    <a:pt x="10683" y="11866"/>
                    <a:pt x="10854" y="12471"/>
                    <a:pt x="11253" y="12825"/>
                  </a:cubicBezTo>
                  <a:cubicBezTo>
                    <a:pt x="11606" y="13149"/>
                    <a:pt x="12105" y="13263"/>
                    <a:pt x="12719" y="13263"/>
                  </a:cubicBezTo>
                  <a:cubicBezTo>
                    <a:pt x="13357" y="13263"/>
                    <a:pt x="14119" y="13141"/>
                    <a:pt x="14974" y="13007"/>
                  </a:cubicBezTo>
                  <a:lnTo>
                    <a:pt x="15750" y="12882"/>
                  </a:lnTo>
                  <a:lnTo>
                    <a:pt x="15750" y="12882"/>
                  </a:lnTo>
                  <a:cubicBezTo>
                    <a:pt x="15133" y="13509"/>
                    <a:pt x="14734" y="14263"/>
                    <a:pt x="14700" y="14902"/>
                  </a:cubicBezTo>
                  <a:cubicBezTo>
                    <a:pt x="14677" y="15221"/>
                    <a:pt x="14745" y="15438"/>
                    <a:pt x="14917" y="15575"/>
                  </a:cubicBezTo>
                  <a:cubicBezTo>
                    <a:pt x="15023" y="15654"/>
                    <a:pt x="15151" y="15686"/>
                    <a:pt x="15301" y="15686"/>
                  </a:cubicBezTo>
                  <a:cubicBezTo>
                    <a:pt x="15585" y="15686"/>
                    <a:pt x="15948" y="15569"/>
                    <a:pt x="16389" y="15427"/>
                  </a:cubicBezTo>
                  <a:lnTo>
                    <a:pt x="16412" y="15415"/>
                  </a:lnTo>
                  <a:lnTo>
                    <a:pt x="16412" y="15415"/>
                  </a:lnTo>
                  <a:cubicBezTo>
                    <a:pt x="16412" y="15427"/>
                    <a:pt x="16400" y="15438"/>
                    <a:pt x="16400" y="15461"/>
                  </a:cubicBezTo>
                  <a:cubicBezTo>
                    <a:pt x="15967" y="16762"/>
                    <a:pt x="15715" y="18131"/>
                    <a:pt x="15647" y="19512"/>
                  </a:cubicBezTo>
                  <a:cubicBezTo>
                    <a:pt x="15533" y="21224"/>
                    <a:pt x="15704" y="22205"/>
                    <a:pt x="16195" y="22719"/>
                  </a:cubicBezTo>
                  <a:cubicBezTo>
                    <a:pt x="16583" y="23130"/>
                    <a:pt x="17096" y="23164"/>
                    <a:pt x="17656" y="23164"/>
                  </a:cubicBezTo>
                  <a:lnTo>
                    <a:pt x="18283" y="23164"/>
                  </a:lnTo>
                  <a:cubicBezTo>
                    <a:pt x="18337" y="23165"/>
                    <a:pt x="18391" y="23165"/>
                    <a:pt x="18443" y="23165"/>
                  </a:cubicBezTo>
                  <a:cubicBezTo>
                    <a:pt x="19844" y="23165"/>
                    <a:pt x="20710" y="22824"/>
                    <a:pt x="20919" y="19535"/>
                  </a:cubicBezTo>
                  <a:cubicBezTo>
                    <a:pt x="21011" y="18177"/>
                    <a:pt x="20931" y="16819"/>
                    <a:pt x="20668" y="15484"/>
                  </a:cubicBezTo>
                  <a:cubicBezTo>
                    <a:pt x="20657" y="15449"/>
                    <a:pt x="20646" y="15427"/>
                    <a:pt x="20634" y="15404"/>
                  </a:cubicBezTo>
                  <a:lnTo>
                    <a:pt x="20634" y="15404"/>
                  </a:lnTo>
                  <a:lnTo>
                    <a:pt x="20703" y="15427"/>
                  </a:lnTo>
                  <a:cubicBezTo>
                    <a:pt x="21127" y="15571"/>
                    <a:pt x="21476" y="15689"/>
                    <a:pt x="21760" y="15689"/>
                  </a:cubicBezTo>
                  <a:cubicBezTo>
                    <a:pt x="21903" y="15689"/>
                    <a:pt x="22029" y="15659"/>
                    <a:pt x="22141" y="15586"/>
                  </a:cubicBezTo>
                  <a:cubicBezTo>
                    <a:pt x="22323" y="15461"/>
                    <a:pt x="22414" y="15244"/>
                    <a:pt x="22437" y="14936"/>
                  </a:cubicBezTo>
                  <a:cubicBezTo>
                    <a:pt x="22472" y="14285"/>
                    <a:pt x="22186" y="13555"/>
                    <a:pt x="21650" y="12927"/>
                  </a:cubicBezTo>
                  <a:lnTo>
                    <a:pt x="21650" y="12927"/>
                  </a:lnTo>
                  <a:lnTo>
                    <a:pt x="22141" y="12996"/>
                  </a:lnTo>
                  <a:cubicBezTo>
                    <a:pt x="22982" y="13137"/>
                    <a:pt x="23732" y="13260"/>
                    <a:pt x="24370" y="13260"/>
                  </a:cubicBezTo>
                  <a:cubicBezTo>
                    <a:pt x="24969" y="13260"/>
                    <a:pt x="25468" y="13151"/>
                    <a:pt x="25850" y="12847"/>
                  </a:cubicBezTo>
                  <a:cubicBezTo>
                    <a:pt x="26295" y="12494"/>
                    <a:pt x="26534" y="11900"/>
                    <a:pt x="26591" y="11044"/>
                  </a:cubicBezTo>
                  <a:cubicBezTo>
                    <a:pt x="26774" y="8123"/>
                    <a:pt x="20623" y="283"/>
                    <a:pt x="17941" y="9"/>
                  </a:cubicBezTo>
                  <a:cubicBezTo>
                    <a:pt x="17894" y="4"/>
                    <a:pt x="17843" y="0"/>
                    <a:pt x="17789" y="0"/>
                  </a:cubicBezTo>
                  <a:close/>
                  <a:moveTo>
                    <a:pt x="7617" y="18383"/>
                  </a:moveTo>
                  <a:cubicBezTo>
                    <a:pt x="7775" y="18383"/>
                    <a:pt x="7934" y="18394"/>
                    <a:pt x="8092" y="18417"/>
                  </a:cubicBezTo>
                  <a:cubicBezTo>
                    <a:pt x="8492" y="19215"/>
                    <a:pt x="8788" y="20071"/>
                    <a:pt x="8971" y="20950"/>
                  </a:cubicBezTo>
                  <a:cubicBezTo>
                    <a:pt x="9222" y="22125"/>
                    <a:pt x="9222" y="22844"/>
                    <a:pt x="8971" y="23164"/>
                  </a:cubicBezTo>
                  <a:cubicBezTo>
                    <a:pt x="8788" y="23392"/>
                    <a:pt x="8480" y="23438"/>
                    <a:pt x="8035" y="23438"/>
                  </a:cubicBezTo>
                  <a:cubicBezTo>
                    <a:pt x="7396" y="23438"/>
                    <a:pt x="6597" y="23221"/>
                    <a:pt x="6038" y="21578"/>
                  </a:cubicBezTo>
                  <a:cubicBezTo>
                    <a:pt x="5718" y="20653"/>
                    <a:pt x="5730" y="19729"/>
                    <a:pt x="5764" y="18919"/>
                  </a:cubicBezTo>
                  <a:lnTo>
                    <a:pt x="5775" y="18919"/>
                  </a:lnTo>
                  <a:cubicBezTo>
                    <a:pt x="6327" y="18570"/>
                    <a:pt x="6966" y="18383"/>
                    <a:pt x="7617" y="18383"/>
                  </a:cubicBezTo>
                  <a:close/>
                  <a:moveTo>
                    <a:pt x="5306" y="8129"/>
                  </a:moveTo>
                  <a:cubicBezTo>
                    <a:pt x="4640" y="8129"/>
                    <a:pt x="4075" y="8408"/>
                    <a:pt x="3653" y="8944"/>
                  </a:cubicBezTo>
                  <a:cubicBezTo>
                    <a:pt x="1393" y="11832"/>
                    <a:pt x="1" y="14240"/>
                    <a:pt x="526" y="16613"/>
                  </a:cubicBezTo>
                  <a:cubicBezTo>
                    <a:pt x="663" y="17230"/>
                    <a:pt x="902" y="17629"/>
                    <a:pt x="1268" y="17823"/>
                  </a:cubicBezTo>
                  <a:cubicBezTo>
                    <a:pt x="1450" y="17919"/>
                    <a:pt x="1651" y="17960"/>
                    <a:pt x="1870" y="17960"/>
                  </a:cubicBezTo>
                  <a:cubicBezTo>
                    <a:pt x="2434" y="17960"/>
                    <a:pt x="3121" y="17687"/>
                    <a:pt x="3927" y="17367"/>
                  </a:cubicBezTo>
                  <a:lnTo>
                    <a:pt x="4303" y="17230"/>
                  </a:lnTo>
                  <a:lnTo>
                    <a:pt x="4303" y="17230"/>
                  </a:lnTo>
                  <a:cubicBezTo>
                    <a:pt x="4041" y="17732"/>
                    <a:pt x="3950" y="18257"/>
                    <a:pt x="4041" y="18679"/>
                  </a:cubicBezTo>
                  <a:cubicBezTo>
                    <a:pt x="4064" y="18884"/>
                    <a:pt x="4178" y="19056"/>
                    <a:pt x="4360" y="19147"/>
                  </a:cubicBezTo>
                  <a:cubicBezTo>
                    <a:pt x="4422" y="19173"/>
                    <a:pt x="4486" y="19185"/>
                    <a:pt x="4551" y="19185"/>
                  </a:cubicBezTo>
                  <a:cubicBezTo>
                    <a:pt x="4774" y="19185"/>
                    <a:pt x="5021" y="19047"/>
                    <a:pt x="5330" y="18862"/>
                  </a:cubicBezTo>
                  <a:lnTo>
                    <a:pt x="5330" y="18862"/>
                  </a:lnTo>
                  <a:cubicBezTo>
                    <a:pt x="5285" y="19718"/>
                    <a:pt x="5273" y="20722"/>
                    <a:pt x="5616" y="21715"/>
                  </a:cubicBezTo>
                  <a:cubicBezTo>
                    <a:pt x="6118" y="23187"/>
                    <a:pt x="6882" y="23872"/>
                    <a:pt x="8024" y="23872"/>
                  </a:cubicBezTo>
                  <a:cubicBezTo>
                    <a:pt x="8480" y="23872"/>
                    <a:pt x="8994" y="23837"/>
                    <a:pt x="9302" y="23449"/>
                  </a:cubicBezTo>
                  <a:cubicBezTo>
                    <a:pt x="9667" y="23004"/>
                    <a:pt x="9690" y="22205"/>
                    <a:pt x="9393" y="20859"/>
                  </a:cubicBezTo>
                  <a:cubicBezTo>
                    <a:pt x="9199" y="19923"/>
                    <a:pt x="8880" y="19021"/>
                    <a:pt x="8457" y="18177"/>
                  </a:cubicBezTo>
                  <a:lnTo>
                    <a:pt x="8457" y="18177"/>
                  </a:lnTo>
                  <a:cubicBezTo>
                    <a:pt x="8621" y="18193"/>
                    <a:pt x="8770" y="18207"/>
                    <a:pt x="8902" y="18207"/>
                  </a:cubicBezTo>
                  <a:cubicBezTo>
                    <a:pt x="9140" y="18207"/>
                    <a:pt x="9326" y="18164"/>
                    <a:pt x="9450" y="18017"/>
                  </a:cubicBezTo>
                  <a:cubicBezTo>
                    <a:pt x="9576" y="17869"/>
                    <a:pt x="9610" y="17652"/>
                    <a:pt x="9541" y="17469"/>
                  </a:cubicBezTo>
                  <a:cubicBezTo>
                    <a:pt x="9416" y="16990"/>
                    <a:pt x="9119" y="16579"/>
                    <a:pt x="8731" y="16294"/>
                  </a:cubicBezTo>
                  <a:lnTo>
                    <a:pt x="8891" y="16282"/>
                  </a:lnTo>
                  <a:cubicBezTo>
                    <a:pt x="10101" y="16203"/>
                    <a:pt x="11059" y="16157"/>
                    <a:pt x="11504" y="15564"/>
                  </a:cubicBezTo>
                  <a:cubicBezTo>
                    <a:pt x="11755" y="15233"/>
                    <a:pt x="11801" y="14776"/>
                    <a:pt x="11664" y="14160"/>
                  </a:cubicBezTo>
                  <a:cubicBezTo>
                    <a:pt x="11265" y="12311"/>
                    <a:pt x="8332" y="8750"/>
                    <a:pt x="5924" y="8203"/>
                  </a:cubicBezTo>
                  <a:cubicBezTo>
                    <a:pt x="5710" y="8153"/>
                    <a:pt x="5504" y="8129"/>
                    <a:pt x="5306" y="812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" name="Google Shape;3177;p59"/>
          <p:cNvGrpSpPr/>
          <p:nvPr/>
        </p:nvGrpSpPr>
        <p:grpSpPr>
          <a:xfrm rot="12591944">
            <a:off x="8405529" y="-153764"/>
            <a:ext cx="982771" cy="849993"/>
            <a:chOff x="6345000" y="2641475"/>
            <a:chExt cx="978300" cy="864300"/>
          </a:xfrm>
        </p:grpSpPr>
        <p:sp>
          <p:nvSpPr>
            <p:cNvPr id="118" name="Google Shape;3178;p59"/>
            <p:cNvSpPr/>
            <p:nvPr/>
          </p:nvSpPr>
          <p:spPr>
            <a:xfrm>
              <a:off x="6345000" y="2641475"/>
              <a:ext cx="978300" cy="8643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9" name="Google Shape;3179;p59"/>
            <p:cNvGrpSpPr/>
            <p:nvPr/>
          </p:nvGrpSpPr>
          <p:grpSpPr>
            <a:xfrm>
              <a:off x="6508602" y="2717984"/>
              <a:ext cx="650786" cy="711641"/>
              <a:chOff x="7612950" y="2763125"/>
              <a:chExt cx="743500" cy="813025"/>
            </a:xfrm>
          </p:grpSpPr>
          <p:sp>
            <p:nvSpPr>
              <p:cNvPr id="120" name="Google Shape;3180;p59"/>
              <p:cNvSpPr/>
              <p:nvPr/>
            </p:nvSpPr>
            <p:spPr>
              <a:xfrm>
                <a:off x="7660700" y="2770425"/>
                <a:ext cx="687625" cy="798400"/>
              </a:xfrm>
              <a:custGeom>
                <a:avLst/>
                <a:gdLst/>
                <a:ahLst/>
                <a:cxnLst/>
                <a:rect l="l" t="t" r="r" b="b"/>
                <a:pathLst>
                  <a:path w="27505" h="31936" extrusionOk="0">
                    <a:moveTo>
                      <a:pt x="8652" y="1"/>
                    </a:moveTo>
                    <a:cubicBezTo>
                      <a:pt x="7796" y="1"/>
                      <a:pt x="7013" y="568"/>
                      <a:pt x="6774" y="1434"/>
                    </a:cubicBezTo>
                    <a:lnTo>
                      <a:pt x="288" y="24838"/>
                    </a:lnTo>
                    <a:cubicBezTo>
                      <a:pt x="0" y="25876"/>
                      <a:pt x="606" y="26952"/>
                      <a:pt x="1648" y="27240"/>
                    </a:cubicBezTo>
                    <a:lnTo>
                      <a:pt x="18325" y="31863"/>
                    </a:lnTo>
                    <a:cubicBezTo>
                      <a:pt x="18501" y="31912"/>
                      <a:pt x="18678" y="31936"/>
                      <a:pt x="18852" y="31936"/>
                    </a:cubicBezTo>
                    <a:cubicBezTo>
                      <a:pt x="19706" y="31936"/>
                      <a:pt x="20491" y="31368"/>
                      <a:pt x="20731" y="30503"/>
                    </a:cubicBezTo>
                    <a:lnTo>
                      <a:pt x="27216" y="7099"/>
                    </a:lnTo>
                    <a:cubicBezTo>
                      <a:pt x="27505" y="6060"/>
                      <a:pt x="26895" y="4985"/>
                      <a:pt x="25856" y="4697"/>
                    </a:cubicBezTo>
                    <a:lnTo>
                      <a:pt x="9179" y="74"/>
                    </a:lnTo>
                    <a:cubicBezTo>
                      <a:pt x="9003" y="24"/>
                      <a:pt x="8826" y="1"/>
                      <a:pt x="86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3181;p59"/>
              <p:cNvSpPr/>
              <p:nvPr/>
            </p:nvSpPr>
            <p:spPr>
              <a:xfrm>
                <a:off x="7652575" y="2763125"/>
                <a:ext cx="703875" cy="813025"/>
              </a:xfrm>
              <a:custGeom>
                <a:avLst/>
                <a:gdLst/>
                <a:ahLst/>
                <a:cxnLst/>
                <a:rect l="l" t="t" r="r" b="b"/>
                <a:pathLst>
                  <a:path w="28155" h="32521" extrusionOk="0">
                    <a:moveTo>
                      <a:pt x="8982" y="587"/>
                    </a:moveTo>
                    <a:cubicBezTo>
                      <a:pt x="9133" y="587"/>
                      <a:pt x="9283" y="607"/>
                      <a:pt x="9427" y="647"/>
                    </a:cubicBezTo>
                    <a:lnTo>
                      <a:pt x="26104" y="5270"/>
                    </a:lnTo>
                    <a:cubicBezTo>
                      <a:pt x="26989" y="5518"/>
                      <a:pt x="27505" y="6429"/>
                      <a:pt x="27260" y="7314"/>
                    </a:cubicBezTo>
                    <a:lnTo>
                      <a:pt x="20774" y="30718"/>
                    </a:lnTo>
                    <a:cubicBezTo>
                      <a:pt x="20571" y="31453"/>
                      <a:pt x="19905" y="31935"/>
                      <a:pt x="19178" y="31935"/>
                    </a:cubicBezTo>
                    <a:cubicBezTo>
                      <a:pt x="19031" y="31935"/>
                      <a:pt x="18880" y="31915"/>
                      <a:pt x="18731" y="31874"/>
                    </a:cubicBezTo>
                    <a:lnTo>
                      <a:pt x="2054" y="27250"/>
                    </a:lnTo>
                    <a:cubicBezTo>
                      <a:pt x="1169" y="27006"/>
                      <a:pt x="650" y="26091"/>
                      <a:pt x="895" y="25207"/>
                    </a:cubicBezTo>
                    <a:lnTo>
                      <a:pt x="7384" y="1803"/>
                    </a:lnTo>
                    <a:cubicBezTo>
                      <a:pt x="7581" y="1086"/>
                      <a:pt x="8235" y="587"/>
                      <a:pt x="8982" y="587"/>
                    </a:cubicBezTo>
                    <a:close/>
                    <a:moveTo>
                      <a:pt x="8978" y="1"/>
                    </a:moveTo>
                    <a:cubicBezTo>
                      <a:pt x="7994" y="1"/>
                      <a:pt x="7090" y="652"/>
                      <a:pt x="6818" y="1649"/>
                    </a:cubicBezTo>
                    <a:lnTo>
                      <a:pt x="332" y="25049"/>
                    </a:lnTo>
                    <a:cubicBezTo>
                      <a:pt x="0" y="26245"/>
                      <a:pt x="700" y="27482"/>
                      <a:pt x="1896" y="27813"/>
                    </a:cubicBezTo>
                    <a:lnTo>
                      <a:pt x="18573" y="32436"/>
                    </a:lnTo>
                    <a:cubicBezTo>
                      <a:pt x="18768" y="32493"/>
                      <a:pt x="18972" y="32520"/>
                      <a:pt x="19173" y="32520"/>
                    </a:cubicBezTo>
                    <a:cubicBezTo>
                      <a:pt x="20185" y="32517"/>
                      <a:pt x="21069" y="31843"/>
                      <a:pt x="21340" y="30872"/>
                    </a:cubicBezTo>
                    <a:lnTo>
                      <a:pt x="27826" y="7468"/>
                    </a:lnTo>
                    <a:cubicBezTo>
                      <a:pt x="28155" y="6275"/>
                      <a:pt x="27454" y="5036"/>
                      <a:pt x="26262" y="4704"/>
                    </a:cubicBezTo>
                    <a:lnTo>
                      <a:pt x="9585" y="84"/>
                    </a:lnTo>
                    <a:cubicBezTo>
                      <a:pt x="9382" y="28"/>
                      <a:pt x="9179" y="1"/>
                      <a:pt x="897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3182;p59"/>
              <p:cNvSpPr/>
              <p:nvPr/>
            </p:nvSpPr>
            <p:spPr>
              <a:xfrm>
                <a:off x="7612950" y="2863975"/>
                <a:ext cx="530350" cy="704875"/>
              </a:xfrm>
              <a:custGeom>
                <a:avLst/>
                <a:gdLst/>
                <a:ahLst/>
                <a:cxnLst/>
                <a:rect l="l" t="t" r="r" b="b"/>
                <a:pathLst>
                  <a:path w="21214" h="28195" extrusionOk="0">
                    <a:moveTo>
                      <a:pt x="1953" y="0"/>
                    </a:moveTo>
                    <a:cubicBezTo>
                      <a:pt x="875" y="3"/>
                      <a:pt x="0" y="874"/>
                      <a:pt x="0" y="1953"/>
                    </a:cubicBezTo>
                    <a:lnTo>
                      <a:pt x="0" y="26238"/>
                    </a:lnTo>
                    <a:cubicBezTo>
                      <a:pt x="0" y="27317"/>
                      <a:pt x="875" y="28191"/>
                      <a:pt x="1953" y="28195"/>
                    </a:cubicBezTo>
                    <a:lnTo>
                      <a:pt x="19260" y="28195"/>
                    </a:lnTo>
                    <a:cubicBezTo>
                      <a:pt x="20339" y="28191"/>
                      <a:pt x="21213" y="27317"/>
                      <a:pt x="21213" y="26238"/>
                    </a:cubicBezTo>
                    <a:lnTo>
                      <a:pt x="21213" y="1953"/>
                    </a:lnTo>
                    <a:cubicBezTo>
                      <a:pt x="21213" y="874"/>
                      <a:pt x="20339" y="3"/>
                      <a:pt x="192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3183;p59"/>
              <p:cNvSpPr/>
              <p:nvPr/>
            </p:nvSpPr>
            <p:spPr>
              <a:xfrm>
                <a:off x="7707800" y="2949065"/>
                <a:ext cx="145477" cy="140013"/>
              </a:xfrm>
              <a:custGeom>
                <a:avLst/>
                <a:gdLst/>
                <a:ahLst/>
                <a:cxnLst/>
                <a:rect l="l" t="t" r="r" b="b"/>
                <a:pathLst>
                  <a:path w="6310" h="6073" extrusionOk="0">
                    <a:moveTo>
                      <a:pt x="3274" y="0"/>
                    </a:moveTo>
                    <a:cubicBezTo>
                      <a:pt x="2044" y="0"/>
                      <a:pt x="939" y="741"/>
                      <a:pt x="470" y="1877"/>
                    </a:cubicBezTo>
                    <a:cubicBezTo>
                      <a:pt x="1" y="3009"/>
                      <a:pt x="259" y="4315"/>
                      <a:pt x="1126" y="5183"/>
                    </a:cubicBezTo>
                    <a:cubicBezTo>
                      <a:pt x="1709" y="5763"/>
                      <a:pt x="2484" y="6072"/>
                      <a:pt x="3274" y="6072"/>
                    </a:cubicBezTo>
                    <a:cubicBezTo>
                      <a:pt x="3665" y="6072"/>
                      <a:pt x="4060" y="5996"/>
                      <a:pt x="4436" y="5840"/>
                    </a:cubicBezTo>
                    <a:cubicBezTo>
                      <a:pt x="5569" y="5371"/>
                      <a:pt x="6309" y="4265"/>
                      <a:pt x="6309" y="3036"/>
                    </a:cubicBezTo>
                    <a:cubicBezTo>
                      <a:pt x="6309" y="1361"/>
                      <a:pt x="4949" y="4"/>
                      <a:pt x="327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3184;p59"/>
              <p:cNvSpPr/>
              <p:nvPr/>
            </p:nvSpPr>
            <p:spPr>
              <a:xfrm>
                <a:off x="7930075" y="2949138"/>
                <a:ext cx="145467" cy="139891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071" extrusionOk="0">
                    <a:moveTo>
                      <a:pt x="3037" y="1"/>
                    </a:moveTo>
                    <a:cubicBezTo>
                      <a:pt x="2646" y="1"/>
                      <a:pt x="2252" y="76"/>
                      <a:pt x="1877" y="232"/>
                    </a:cubicBezTo>
                    <a:cubicBezTo>
                      <a:pt x="741" y="701"/>
                      <a:pt x="1" y="1810"/>
                      <a:pt x="1" y="3036"/>
                    </a:cubicBezTo>
                    <a:cubicBezTo>
                      <a:pt x="4" y="4711"/>
                      <a:pt x="1361" y="6071"/>
                      <a:pt x="3039" y="6071"/>
                    </a:cubicBezTo>
                    <a:cubicBezTo>
                      <a:pt x="4265" y="6071"/>
                      <a:pt x="5371" y="5334"/>
                      <a:pt x="5843" y="4198"/>
                    </a:cubicBezTo>
                    <a:cubicBezTo>
                      <a:pt x="6312" y="3062"/>
                      <a:pt x="6051" y="1759"/>
                      <a:pt x="5183" y="892"/>
                    </a:cubicBezTo>
                    <a:cubicBezTo>
                      <a:pt x="4603" y="309"/>
                      <a:pt x="3826" y="1"/>
                      <a:pt x="30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3185;p59"/>
              <p:cNvSpPr/>
              <p:nvPr/>
            </p:nvSpPr>
            <p:spPr>
              <a:xfrm>
                <a:off x="7707800" y="3152400"/>
                <a:ext cx="145467" cy="139906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071" extrusionOk="0">
                    <a:moveTo>
                      <a:pt x="3269" y="0"/>
                    </a:moveTo>
                    <a:cubicBezTo>
                      <a:pt x="2042" y="0"/>
                      <a:pt x="941" y="740"/>
                      <a:pt x="473" y="1873"/>
                    </a:cubicBezTo>
                    <a:cubicBezTo>
                      <a:pt x="0" y="3005"/>
                      <a:pt x="262" y="4312"/>
                      <a:pt x="1129" y="5179"/>
                    </a:cubicBezTo>
                    <a:cubicBezTo>
                      <a:pt x="1710" y="5762"/>
                      <a:pt x="2486" y="6070"/>
                      <a:pt x="3277" y="6070"/>
                    </a:cubicBezTo>
                    <a:cubicBezTo>
                      <a:pt x="3668" y="6070"/>
                      <a:pt x="4063" y="5995"/>
                      <a:pt x="4439" y="5839"/>
                    </a:cubicBezTo>
                    <a:cubicBezTo>
                      <a:pt x="5572" y="5370"/>
                      <a:pt x="6312" y="4262"/>
                      <a:pt x="6312" y="3035"/>
                    </a:cubicBezTo>
                    <a:cubicBezTo>
                      <a:pt x="6312" y="1360"/>
                      <a:pt x="4952" y="0"/>
                      <a:pt x="3277" y="0"/>
                    </a:cubicBezTo>
                    <a:cubicBezTo>
                      <a:pt x="3274" y="0"/>
                      <a:pt x="3271" y="0"/>
                      <a:pt x="326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3186;p59"/>
              <p:cNvSpPr/>
              <p:nvPr/>
            </p:nvSpPr>
            <p:spPr>
              <a:xfrm>
                <a:off x="7924125" y="3152402"/>
                <a:ext cx="145467" cy="139891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071" extrusionOk="0">
                    <a:moveTo>
                      <a:pt x="3269" y="0"/>
                    </a:moveTo>
                    <a:cubicBezTo>
                      <a:pt x="2043" y="0"/>
                      <a:pt x="941" y="740"/>
                      <a:pt x="470" y="1873"/>
                    </a:cubicBezTo>
                    <a:cubicBezTo>
                      <a:pt x="1" y="3005"/>
                      <a:pt x="259" y="4312"/>
                      <a:pt x="1130" y="5179"/>
                    </a:cubicBezTo>
                    <a:cubicBezTo>
                      <a:pt x="1710" y="5762"/>
                      <a:pt x="2485" y="6070"/>
                      <a:pt x="3275" y="6070"/>
                    </a:cubicBezTo>
                    <a:cubicBezTo>
                      <a:pt x="3666" y="6070"/>
                      <a:pt x="4060" y="5995"/>
                      <a:pt x="4436" y="5839"/>
                    </a:cubicBezTo>
                    <a:cubicBezTo>
                      <a:pt x="5572" y="5370"/>
                      <a:pt x="6312" y="4262"/>
                      <a:pt x="6312" y="3035"/>
                    </a:cubicBezTo>
                    <a:cubicBezTo>
                      <a:pt x="6309" y="1360"/>
                      <a:pt x="4952" y="0"/>
                      <a:pt x="3277" y="0"/>
                    </a:cubicBezTo>
                    <a:cubicBezTo>
                      <a:pt x="3274" y="0"/>
                      <a:pt x="3272" y="0"/>
                      <a:pt x="326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3187;p59"/>
              <p:cNvSpPr/>
              <p:nvPr/>
            </p:nvSpPr>
            <p:spPr>
              <a:xfrm>
                <a:off x="7707800" y="3355587"/>
                <a:ext cx="145477" cy="139990"/>
              </a:xfrm>
              <a:custGeom>
                <a:avLst/>
                <a:gdLst/>
                <a:ahLst/>
                <a:cxnLst/>
                <a:rect l="l" t="t" r="r" b="b"/>
                <a:pathLst>
                  <a:path w="6310" h="6072" extrusionOk="0">
                    <a:moveTo>
                      <a:pt x="3274" y="1"/>
                    </a:moveTo>
                    <a:cubicBezTo>
                      <a:pt x="2048" y="1"/>
                      <a:pt x="939" y="738"/>
                      <a:pt x="470" y="1874"/>
                    </a:cubicBezTo>
                    <a:cubicBezTo>
                      <a:pt x="1" y="3009"/>
                      <a:pt x="259" y="4313"/>
                      <a:pt x="1126" y="5180"/>
                    </a:cubicBezTo>
                    <a:cubicBezTo>
                      <a:pt x="1707" y="5763"/>
                      <a:pt x="2483" y="6071"/>
                      <a:pt x="3274" y="6071"/>
                    </a:cubicBezTo>
                    <a:cubicBezTo>
                      <a:pt x="3665" y="6071"/>
                      <a:pt x="4060" y="5996"/>
                      <a:pt x="4436" y="5840"/>
                    </a:cubicBezTo>
                    <a:cubicBezTo>
                      <a:pt x="5569" y="5371"/>
                      <a:pt x="6309" y="4262"/>
                      <a:pt x="6309" y="3036"/>
                    </a:cubicBezTo>
                    <a:cubicBezTo>
                      <a:pt x="6309" y="1361"/>
                      <a:pt x="4949" y="1"/>
                      <a:pt x="327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3188;p59"/>
              <p:cNvSpPr/>
              <p:nvPr/>
            </p:nvSpPr>
            <p:spPr>
              <a:xfrm>
                <a:off x="7924125" y="3355654"/>
                <a:ext cx="145467" cy="139914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072" extrusionOk="0">
                    <a:moveTo>
                      <a:pt x="3277" y="1"/>
                    </a:moveTo>
                    <a:cubicBezTo>
                      <a:pt x="2048" y="1"/>
                      <a:pt x="942" y="738"/>
                      <a:pt x="470" y="1874"/>
                    </a:cubicBezTo>
                    <a:cubicBezTo>
                      <a:pt x="1" y="3006"/>
                      <a:pt x="262" y="4313"/>
                      <a:pt x="1130" y="5180"/>
                    </a:cubicBezTo>
                    <a:cubicBezTo>
                      <a:pt x="1710" y="5763"/>
                      <a:pt x="2487" y="6071"/>
                      <a:pt x="3276" y="6071"/>
                    </a:cubicBezTo>
                    <a:cubicBezTo>
                      <a:pt x="3667" y="6071"/>
                      <a:pt x="4061" y="5996"/>
                      <a:pt x="4436" y="5840"/>
                    </a:cubicBezTo>
                    <a:cubicBezTo>
                      <a:pt x="5572" y="5371"/>
                      <a:pt x="6312" y="4262"/>
                      <a:pt x="6312" y="3036"/>
                    </a:cubicBezTo>
                    <a:cubicBezTo>
                      <a:pt x="6309" y="1361"/>
                      <a:pt x="4952" y="1"/>
                      <a:pt x="327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3189;p59"/>
              <p:cNvSpPr/>
              <p:nvPr/>
            </p:nvSpPr>
            <p:spPr>
              <a:xfrm>
                <a:off x="7612950" y="2856675"/>
                <a:ext cx="545100" cy="719475"/>
              </a:xfrm>
              <a:custGeom>
                <a:avLst/>
                <a:gdLst/>
                <a:ahLst/>
                <a:cxnLst/>
                <a:rect l="l" t="t" r="r" b="b"/>
                <a:pathLst>
                  <a:path w="21804" h="28779" extrusionOk="0">
                    <a:moveTo>
                      <a:pt x="19555" y="587"/>
                    </a:moveTo>
                    <a:cubicBezTo>
                      <a:pt x="20473" y="587"/>
                      <a:pt x="21217" y="1331"/>
                      <a:pt x="21217" y="2245"/>
                    </a:cubicBezTo>
                    <a:lnTo>
                      <a:pt x="21217" y="26530"/>
                    </a:lnTo>
                    <a:cubicBezTo>
                      <a:pt x="21217" y="27448"/>
                      <a:pt x="20473" y="28192"/>
                      <a:pt x="19555" y="28192"/>
                    </a:cubicBezTo>
                    <a:lnTo>
                      <a:pt x="2248" y="28192"/>
                    </a:lnTo>
                    <a:cubicBezTo>
                      <a:pt x="1331" y="28192"/>
                      <a:pt x="590" y="27448"/>
                      <a:pt x="587" y="26530"/>
                    </a:cubicBezTo>
                    <a:lnTo>
                      <a:pt x="587" y="2245"/>
                    </a:lnTo>
                    <a:cubicBezTo>
                      <a:pt x="590" y="1331"/>
                      <a:pt x="1331" y="587"/>
                      <a:pt x="2248" y="587"/>
                    </a:cubicBezTo>
                    <a:close/>
                    <a:moveTo>
                      <a:pt x="2248" y="1"/>
                    </a:moveTo>
                    <a:cubicBezTo>
                      <a:pt x="1009" y="1"/>
                      <a:pt x="4" y="1006"/>
                      <a:pt x="1" y="2245"/>
                    </a:cubicBezTo>
                    <a:lnTo>
                      <a:pt x="1" y="26534"/>
                    </a:lnTo>
                    <a:cubicBezTo>
                      <a:pt x="4" y="27773"/>
                      <a:pt x="1009" y="28778"/>
                      <a:pt x="2248" y="28778"/>
                    </a:cubicBezTo>
                    <a:lnTo>
                      <a:pt x="19555" y="28778"/>
                    </a:lnTo>
                    <a:cubicBezTo>
                      <a:pt x="20795" y="28778"/>
                      <a:pt x="21800" y="27773"/>
                      <a:pt x="21803" y="26534"/>
                    </a:cubicBezTo>
                    <a:lnTo>
                      <a:pt x="21803" y="2245"/>
                    </a:lnTo>
                    <a:cubicBezTo>
                      <a:pt x="21800" y="1006"/>
                      <a:pt x="20795" y="1"/>
                      <a:pt x="195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3190;p59"/>
              <p:cNvSpPr/>
              <p:nvPr/>
            </p:nvSpPr>
            <p:spPr>
              <a:xfrm>
                <a:off x="7687575" y="2929925"/>
                <a:ext cx="173050" cy="166475"/>
              </a:xfrm>
              <a:custGeom>
                <a:avLst/>
                <a:gdLst/>
                <a:ahLst/>
                <a:cxnLst/>
                <a:rect l="l" t="t" r="r" b="b"/>
                <a:pathLst>
                  <a:path w="6922" h="6659" extrusionOk="0">
                    <a:moveTo>
                      <a:pt x="3592" y="585"/>
                    </a:moveTo>
                    <a:lnTo>
                      <a:pt x="3592" y="588"/>
                    </a:lnTo>
                    <a:cubicBezTo>
                      <a:pt x="5106" y="588"/>
                      <a:pt x="6332" y="1814"/>
                      <a:pt x="6336" y="3329"/>
                    </a:cubicBezTo>
                    <a:cubicBezTo>
                      <a:pt x="6336" y="4438"/>
                      <a:pt x="5666" y="5439"/>
                      <a:pt x="4640" y="5861"/>
                    </a:cubicBezTo>
                    <a:cubicBezTo>
                      <a:pt x="4301" y="6002"/>
                      <a:pt x="3944" y="6071"/>
                      <a:pt x="3590" y="6071"/>
                    </a:cubicBezTo>
                    <a:cubicBezTo>
                      <a:pt x="2877" y="6071"/>
                      <a:pt x="2176" y="5792"/>
                      <a:pt x="1652" y="5268"/>
                    </a:cubicBezTo>
                    <a:cubicBezTo>
                      <a:pt x="868" y="4484"/>
                      <a:pt x="634" y="3305"/>
                      <a:pt x="1059" y="2280"/>
                    </a:cubicBezTo>
                    <a:cubicBezTo>
                      <a:pt x="1481" y="1255"/>
                      <a:pt x="2483" y="585"/>
                      <a:pt x="3592" y="585"/>
                    </a:cubicBezTo>
                    <a:close/>
                    <a:moveTo>
                      <a:pt x="3595" y="0"/>
                    </a:moveTo>
                    <a:cubicBezTo>
                      <a:pt x="2729" y="0"/>
                      <a:pt x="1876" y="340"/>
                      <a:pt x="1237" y="977"/>
                    </a:cubicBezTo>
                    <a:cubicBezTo>
                      <a:pt x="285" y="1928"/>
                      <a:pt x="1" y="3359"/>
                      <a:pt x="516" y="4605"/>
                    </a:cubicBezTo>
                    <a:cubicBezTo>
                      <a:pt x="1032" y="5848"/>
                      <a:pt x="2245" y="6659"/>
                      <a:pt x="3592" y="6659"/>
                    </a:cubicBezTo>
                    <a:cubicBezTo>
                      <a:pt x="5431" y="6655"/>
                      <a:pt x="6919" y="5168"/>
                      <a:pt x="6922" y="3329"/>
                    </a:cubicBezTo>
                    <a:cubicBezTo>
                      <a:pt x="6922" y="1982"/>
                      <a:pt x="6108" y="769"/>
                      <a:pt x="4865" y="253"/>
                    </a:cubicBezTo>
                    <a:cubicBezTo>
                      <a:pt x="4454" y="83"/>
                      <a:pt x="4023" y="0"/>
                      <a:pt x="35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3191;p59"/>
              <p:cNvSpPr/>
              <p:nvPr/>
            </p:nvSpPr>
            <p:spPr>
              <a:xfrm>
                <a:off x="7903900" y="2929925"/>
                <a:ext cx="172975" cy="166475"/>
              </a:xfrm>
              <a:custGeom>
                <a:avLst/>
                <a:gdLst/>
                <a:ahLst/>
                <a:cxnLst/>
                <a:rect l="l" t="t" r="r" b="b"/>
                <a:pathLst>
                  <a:path w="6919" h="6659" extrusionOk="0">
                    <a:moveTo>
                      <a:pt x="3592" y="585"/>
                    </a:moveTo>
                    <a:lnTo>
                      <a:pt x="3592" y="588"/>
                    </a:lnTo>
                    <a:cubicBezTo>
                      <a:pt x="5103" y="588"/>
                      <a:pt x="6329" y="1814"/>
                      <a:pt x="6333" y="3329"/>
                    </a:cubicBezTo>
                    <a:cubicBezTo>
                      <a:pt x="6333" y="4438"/>
                      <a:pt x="5666" y="5439"/>
                      <a:pt x="4641" y="5861"/>
                    </a:cubicBezTo>
                    <a:cubicBezTo>
                      <a:pt x="4301" y="6002"/>
                      <a:pt x="3944" y="6071"/>
                      <a:pt x="3590" y="6071"/>
                    </a:cubicBezTo>
                    <a:cubicBezTo>
                      <a:pt x="2877" y="6071"/>
                      <a:pt x="2176" y="5792"/>
                      <a:pt x="1652" y="5268"/>
                    </a:cubicBezTo>
                    <a:cubicBezTo>
                      <a:pt x="869" y="4484"/>
                      <a:pt x="631" y="3305"/>
                      <a:pt x="1056" y="2280"/>
                    </a:cubicBezTo>
                    <a:cubicBezTo>
                      <a:pt x="1482" y="1255"/>
                      <a:pt x="2480" y="585"/>
                      <a:pt x="3592" y="585"/>
                    </a:cubicBezTo>
                    <a:close/>
                    <a:moveTo>
                      <a:pt x="3594" y="0"/>
                    </a:moveTo>
                    <a:cubicBezTo>
                      <a:pt x="2726" y="0"/>
                      <a:pt x="1874" y="340"/>
                      <a:pt x="1237" y="977"/>
                    </a:cubicBezTo>
                    <a:cubicBezTo>
                      <a:pt x="286" y="1928"/>
                      <a:pt x="1" y="3359"/>
                      <a:pt x="517" y="4605"/>
                    </a:cubicBezTo>
                    <a:cubicBezTo>
                      <a:pt x="1029" y="5848"/>
                      <a:pt x="2245" y="6659"/>
                      <a:pt x="3592" y="6659"/>
                    </a:cubicBezTo>
                    <a:cubicBezTo>
                      <a:pt x="5428" y="6655"/>
                      <a:pt x="6919" y="5168"/>
                      <a:pt x="6919" y="3329"/>
                    </a:cubicBezTo>
                    <a:cubicBezTo>
                      <a:pt x="6919" y="1982"/>
                      <a:pt x="6108" y="769"/>
                      <a:pt x="4865" y="253"/>
                    </a:cubicBezTo>
                    <a:cubicBezTo>
                      <a:pt x="4453" y="83"/>
                      <a:pt x="4022" y="0"/>
                      <a:pt x="35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3192;p59"/>
              <p:cNvSpPr/>
              <p:nvPr/>
            </p:nvSpPr>
            <p:spPr>
              <a:xfrm>
                <a:off x="7687575" y="3133150"/>
                <a:ext cx="173050" cy="166525"/>
              </a:xfrm>
              <a:custGeom>
                <a:avLst/>
                <a:gdLst/>
                <a:ahLst/>
                <a:cxnLst/>
                <a:rect l="l" t="t" r="r" b="b"/>
                <a:pathLst>
                  <a:path w="6922" h="6661" extrusionOk="0">
                    <a:moveTo>
                      <a:pt x="3592" y="587"/>
                    </a:moveTo>
                    <a:cubicBezTo>
                      <a:pt x="5106" y="590"/>
                      <a:pt x="6332" y="1816"/>
                      <a:pt x="6336" y="3330"/>
                    </a:cubicBezTo>
                    <a:cubicBezTo>
                      <a:pt x="6336" y="4439"/>
                      <a:pt x="5666" y="5438"/>
                      <a:pt x="4640" y="5863"/>
                    </a:cubicBezTo>
                    <a:cubicBezTo>
                      <a:pt x="4301" y="6004"/>
                      <a:pt x="3944" y="6073"/>
                      <a:pt x="3590" y="6073"/>
                    </a:cubicBezTo>
                    <a:cubicBezTo>
                      <a:pt x="2877" y="6073"/>
                      <a:pt x="2176" y="5794"/>
                      <a:pt x="1652" y="5270"/>
                    </a:cubicBezTo>
                    <a:cubicBezTo>
                      <a:pt x="868" y="4483"/>
                      <a:pt x="634" y="3304"/>
                      <a:pt x="1056" y="2278"/>
                    </a:cubicBezTo>
                    <a:cubicBezTo>
                      <a:pt x="1481" y="1253"/>
                      <a:pt x="2483" y="587"/>
                      <a:pt x="3592" y="587"/>
                    </a:cubicBezTo>
                    <a:close/>
                    <a:moveTo>
                      <a:pt x="3591" y="1"/>
                    </a:moveTo>
                    <a:cubicBezTo>
                      <a:pt x="2725" y="1"/>
                      <a:pt x="1873" y="339"/>
                      <a:pt x="1237" y="975"/>
                    </a:cubicBezTo>
                    <a:cubicBezTo>
                      <a:pt x="285" y="1927"/>
                      <a:pt x="1" y="3361"/>
                      <a:pt x="516" y="4603"/>
                    </a:cubicBezTo>
                    <a:cubicBezTo>
                      <a:pt x="1032" y="5846"/>
                      <a:pt x="2245" y="6660"/>
                      <a:pt x="3592" y="6660"/>
                    </a:cubicBezTo>
                    <a:cubicBezTo>
                      <a:pt x="5431" y="6657"/>
                      <a:pt x="6919" y="5166"/>
                      <a:pt x="6922" y="3330"/>
                    </a:cubicBezTo>
                    <a:cubicBezTo>
                      <a:pt x="6922" y="1984"/>
                      <a:pt x="6111" y="771"/>
                      <a:pt x="4865" y="255"/>
                    </a:cubicBezTo>
                    <a:cubicBezTo>
                      <a:pt x="4453" y="84"/>
                      <a:pt x="4020" y="1"/>
                      <a:pt x="35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3193;p59"/>
              <p:cNvSpPr/>
              <p:nvPr/>
            </p:nvSpPr>
            <p:spPr>
              <a:xfrm>
                <a:off x="7903825" y="3133150"/>
                <a:ext cx="173050" cy="166525"/>
              </a:xfrm>
              <a:custGeom>
                <a:avLst/>
                <a:gdLst/>
                <a:ahLst/>
                <a:cxnLst/>
                <a:rect l="l" t="t" r="r" b="b"/>
                <a:pathLst>
                  <a:path w="6922" h="6661" extrusionOk="0">
                    <a:moveTo>
                      <a:pt x="3595" y="587"/>
                    </a:moveTo>
                    <a:cubicBezTo>
                      <a:pt x="5109" y="590"/>
                      <a:pt x="6336" y="1816"/>
                      <a:pt x="6336" y="3330"/>
                    </a:cubicBezTo>
                    <a:cubicBezTo>
                      <a:pt x="6336" y="4439"/>
                      <a:pt x="5669" y="5438"/>
                      <a:pt x="4644" y="5863"/>
                    </a:cubicBezTo>
                    <a:cubicBezTo>
                      <a:pt x="4304" y="6004"/>
                      <a:pt x="3947" y="6073"/>
                      <a:pt x="3593" y="6073"/>
                    </a:cubicBezTo>
                    <a:cubicBezTo>
                      <a:pt x="2880" y="6073"/>
                      <a:pt x="2178" y="5794"/>
                      <a:pt x="1652" y="5270"/>
                    </a:cubicBezTo>
                    <a:cubicBezTo>
                      <a:pt x="868" y="4483"/>
                      <a:pt x="634" y="3304"/>
                      <a:pt x="1059" y="2278"/>
                    </a:cubicBezTo>
                    <a:cubicBezTo>
                      <a:pt x="1485" y="1253"/>
                      <a:pt x="2483" y="587"/>
                      <a:pt x="3595" y="587"/>
                    </a:cubicBezTo>
                    <a:close/>
                    <a:moveTo>
                      <a:pt x="3593" y="1"/>
                    </a:moveTo>
                    <a:cubicBezTo>
                      <a:pt x="2727" y="1"/>
                      <a:pt x="1876" y="339"/>
                      <a:pt x="1240" y="975"/>
                    </a:cubicBezTo>
                    <a:cubicBezTo>
                      <a:pt x="285" y="1927"/>
                      <a:pt x="1" y="3361"/>
                      <a:pt x="516" y="4603"/>
                    </a:cubicBezTo>
                    <a:cubicBezTo>
                      <a:pt x="1032" y="5850"/>
                      <a:pt x="2248" y="6660"/>
                      <a:pt x="3595" y="6660"/>
                    </a:cubicBezTo>
                    <a:cubicBezTo>
                      <a:pt x="5431" y="6657"/>
                      <a:pt x="6922" y="5166"/>
                      <a:pt x="6922" y="3330"/>
                    </a:cubicBezTo>
                    <a:cubicBezTo>
                      <a:pt x="6922" y="1984"/>
                      <a:pt x="6111" y="768"/>
                      <a:pt x="4868" y="255"/>
                    </a:cubicBezTo>
                    <a:cubicBezTo>
                      <a:pt x="4455" y="84"/>
                      <a:pt x="4022" y="1"/>
                      <a:pt x="35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3194;p59"/>
              <p:cNvSpPr/>
              <p:nvPr/>
            </p:nvSpPr>
            <p:spPr>
              <a:xfrm>
                <a:off x="7687575" y="3336425"/>
                <a:ext cx="173050" cy="166425"/>
              </a:xfrm>
              <a:custGeom>
                <a:avLst/>
                <a:gdLst/>
                <a:ahLst/>
                <a:cxnLst/>
                <a:rect l="l" t="t" r="r" b="b"/>
                <a:pathLst>
                  <a:path w="6922" h="6657" extrusionOk="0">
                    <a:moveTo>
                      <a:pt x="3592" y="586"/>
                    </a:moveTo>
                    <a:cubicBezTo>
                      <a:pt x="5106" y="590"/>
                      <a:pt x="6332" y="1816"/>
                      <a:pt x="6336" y="3330"/>
                    </a:cubicBezTo>
                    <a:cubicBezTo>
                      <a:pt x="6336" y="4439"/>
                      <a:pt x="5666" y="5437"/>
                      <a:pt x="4640" y="5863"/>
                    </a:cubicBezTo>
                    <a:cubicBezTo>
                      <a:pt x="4301" y="6004"/>
                      <a:pt x="3944" y="6072"/>
                      <a:pt x="3591" y="6072"/>
                    </a:cubicBezTo>
                    <a:cubicBezTo>
                      <a:pt x="2877" y="6072"/>
                      <a:pt x="2176" y="5793"/>
                      <a:pt x="1652" y="5267"/>
                    </a:cubicBezTo>
                    <a:cubicBezTo>
                      <a:pt x="868" y="4483"/>
                      <a:pt x="634" y="3303"/>
                      <a:pt x="1056" y="2278"/>
                    </a:cubicBezTo>
                    <a:cubicBezTo>
                      <a:pt x="1481" y="1253"/>
                      <a:pt x="2483" y="586"/>
                      <a:pt x="3592" y="586"/>
                    </a:cubicBezTo>
                    <a:close/>
                    <a:moveTo>
                      <a:pt x="3591" y="1"/>
                    </a:moveTo>
                    <a:cubicBezTo>
                      <a:pt x="2725" y="1"/>
                      <a:pt x="1873" y="339"/>
                      <a:pt x="1237" y="975"/>
                    </a:cubicBezTo>
                    <a:cubicBezTo>
                      <a:pt x="285" y="1926"/>
                      <a:pt x="1" y="3360"/>
                      <a:pt x="516" y="4603"/>
                    </a:cubicBezTo>
                    <a:cubicBezTo>
                      <a:pt x="1032" y="5846"/>
                      <a:pt x="2245" y="6657"/>
                      <a:pt x="3592" y="6657"/>
                    </a:cubicBezTo>
                    <a:cubicBezTo>
                      <a:pt x="5431" y="6657"/>
                      <a:pt x="6919" y="5166"/>
                      <a:pt x="6922" y="3330"/>
                    </a:cubicBezTo>
                    <a:cubicBezTo>
                      <a:pt x="6922" y="1983"/>
                      <a:pt x="6111" y="767"/>
                      <a:pt x="4865" y="255"/>
                    </a:cubicBezTo>
                    <a:cubicBezTo>
                      <a:pt x="4453" y="84"/>
                      <a:pt x="4020" y="1"/>
                      <a:pt x="35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3195;p59"/>
              <p:cNvSpPr/>
              <p:nvPr/>
            </p:nvSpPr>
            <p:spPr>
              <a:xfrm>
                <a:off x="7903825" y="3336425"/>
                <a:ext cx="173050" cy="166425"/>
              </a:xfrm>
              <a:custGeom>
                <a:avLst/>
                <a:gdLst/>
                <a:ahLst/>
                <a:cxnLst/>
                <a:rect l="l" t="t" r="r" b="b"/>
                <a:pathLst>
                  <a:path w="6922" h="6657" extrusionOk="0">
                    <a:moveTo>
                      <a:pt x="3595" y="586"/>
                    </a:moveTo>
                    <a:cubicBezTo>
                      <a:pt x="5106" y="590"/>
                      <a:pt x="6336" y="1816"/>
                      <a:pt x="6336" y="3330"/>
                    </a:cubicBezTo>
                    <a:cubicBezTo>
                      <a:pt x="6336" y="4439"/>
                      <a:pt x="5669" y="5437"/>
                      <a:pt x="4644" y="5863"/>
                    </a:cubicBezTo>
                    <a:cubicBezTo>
                      <a:pt x="4304" y="6004"/>
                      <a:pt x="3948" y="6072"/>
                      <a:pt x="3594" y="6072"/>
                    </a:cubicBezTo>
                    <a:cubicBezTo>
                      <a:pt x="2880" y="6072"/>
                      <a:pt x="2179" y="5793"/>
                      <a:pt x="1652" y="5267"/>
                    </a:cubicBezTo>
                    <a:cubicBezTo>
                      <a:pt x="868" y="4483"/>
                      <a:pt x="634" y="3303"/>
                      <a:pt x="1059" y="2278"/>
                    </a:cubicBezTo>
                    <a:cubicBezTo>
                      <a:pt x="1485" y="1253"/>
                      <a:pt x="2483" y="586"/>
                      <a:pt x="3595" y="586"/>
                    </a:cubicBezTo>
                    <a:close/>
                    <a:moveTo>
                      <a:pt x="3593" y="1"/>
                    </a:moveTo>
                    <a:cubicBezTo>
                      <a:pt x="2727" y="1"/>
                      <a:pt x="1876" y="339"/>
                      <a:pt x="1240" y="975"/>
                    </a:cubicBezTo>
                    <a:cubicBezTo>
                      <a:pt x="285" y="1926"/>
                      <a:pt x="1" y="3360"/>
                      <a:pt x="516" y="4603"/>
                    </a:cubicBezTo>
                    <a:cubicBezTo>
                      <a:pt x="1032" y="5846"/>
                      <a:pt x="2248" y="6657"/>
                      <a:pt x="3595" y="6657"/>
                    </a:cubicBezTo>
                    <a:cubicBezTo>
                      <a:pt x="5431" y="6657"/>
                      <a:pt x="6922" y="5166"/>
                      <a:pt x="6922" y="3330"/>
                    </a:cubicBezTo>
                    <a:cubicBezTo>
                      <a:pt x="6922" y="1983"/>
                      <a:pt x="6111" y="767"/>
                      <a:pt x="4868" y="255"/>
                    </a:cubicBezTo>
                    <a:cubicBezTo>
                      <a:pt x="4455" y="84"/>
                      <a:pt x="4022" y="1"/>
                      <a:pt x="35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3196;p59"/>
              <p:cNvSpPr/>
              <p:nvPr/>
            </p:nvSpPr>
            <p:spPr>
              <a:xfrm>
                <a:off x="7713275" y="2949150"/>
                <a:ext cx="128100" cy="128075"/>
              </a:xfrm>
              <a:custGeom>
                <a:avLst/>
                <a:gdLst/>
                <a:ahLst/>
                <a:cxnLst/>
                <a:rect l="l" t="t" r="r" b="b"/>
                <a:pathLst>
                  <a:path w="5124" h="5123" extrusionOk="0">
                    <a:moveTo>
                      <a:pt x="3917" y="828"/>
                    </a:moveTo>
                    <a:lnTo>
                      <a:pt x="4296" y="1203"/>
                    </a:lnTo>
                    <a:lnTo>
                      <a:pt x="1207" y="4292"/>
                    </a:lnTo>
                    <a:lnTo>
                      <a:pt x="828" y="3916"/>
                    </a:lnTo>
                    <a:lnTo>
                      <a:pt x="3917" y="828"/>
                    </a:lnTo>
                    <a:close/>
                    <a:moveTo>
                      <a:pt x="3921" y="0"/>
                    </a:moveTo>
                    <a:lnTo>
                      <a:pt x="1" y="3916"/>
                    </a:lnTo>
                    <a:lnTo>
                      <a:pt x="1207" y="5122"/>
                    </a:lnTo>
                    <a:lnTo>
                      <a:pt x="5123" y="1203"/>
                    </a:lnTo>
                    <a:lnTo>
                      <a:pt x="392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3197;p59"/>
              <p:cNvSpPr/>
              <p:nvPr/>
            </p:nvSpPr>
            <p:spPr>
              <a:xfrm>
                <a:off x="7929625" y="2949150"/>
                <a:ext cx="128075" cy="128075"/>
              </a:xfrm>
              <a:custGeom>
                <a:avLst/>
                <a:gdLst/>
                <a:ahLst/>
                <a:cxnLst/>
                <a:rect l="l" t="t" r="r" b="b"/>
                <a:pathLst>
                  <a:path w="5123" h="5123" extrusionOk="0">
                    <a:moveTo>
                      <a:pt x="3920" y="831"/>
                    </a:moveTo>
                    <a:lnTo>
                      <a:pt x="4295" y="1206"/>
                    </a:lnTo>
                    <a:lnTo>
                      <a:pt x="1206" y="4292"/>
                    </a:lnTo>
                    <a:lnTo>
                      <a:pt x="828" y="3916"/>
                    </a:lnTo>
                    <a:lnTo>
                      <a:pt x="3920" y="831"/>
                    </a:lnTo>
                    <a:close/>
                    <a:moveTo>
                      <a:pt x="3920" y="0"/>
                    </a:moveTo>
                    <a:lnTo>
                      <a:pt x="0" y="3916"/>
                    </a:lnTo>
                    <a:lnTo>
                      <a:pt x="1206" y="5122"/>
                    </a:lnTo>
                    <a:lnTo>
                      <a:pt x="5123" y="1203"/>
                    </a:lnTo>
                    <a:lnTo>
                      <a:pt x="392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3198;p59"/>
              <p:cNvSpPr/>
              <p:nvPr/>
            </p:nvSpPr>
            <p:spPr>
              <a:xfrm>
                <a:off x="7713275" y="3152400"/>
                <a:ext cx="128100" cy="128000"/>
              </a:xfrm>
              <a:custGeom>
                <a:avLst/>
                <a:gdLst/>
                <a:ahLst/>
                <a:cxnLst/>
                <a:rect l="l" t="t" r="r" b="b"/>
                <a:pathLst>
                  <a:path w="5124" h="5120" extrusionOk="0">
                    <a:moveTo>
                      <a:pt x="3917" y="828"/>
                    </a:moveTo>
                    <a:lnTo>
                      <a:pt x="4296" y="1204"/>
                    </a:lnTo>
                    <a:lnTo>
                      <a:pt x="1207" y="4292"/>
                    </a:lnTo>
                    <a:lnTo>
                      <a:pt x="828" y="3917"/>
                    </a:lnTo>
                    <a:lnTo>
                      <a:pt x="3917" y="828"/>
                    </a:lnTo>
                    <a:close/>
                    <a:moveTo>
                      <a:pt x="3921" y="1"/>
                    </a:moveTo>
                    <a:lnTo>
                      <a:pt x="1" y="3917"/>
                    </a:lnTo>
                    <a:lnTo>
                      <a:pt x="1207" y="5120"/>
                    </a:lnTo>
                    <a:lnTo>
                      <a:pt x="5123" y="1204"/>
                    </a:lnTo>
                    <a:lnTo>
                      <a:pt x="392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3199;p59"/>
              <p:cNvSpPr/>
              <p:nvPr/>
            </p:nvSpPr>
            <p:spPr>
              <a:xfrm>
                <a:off x="7929625" y="3152400"/>
                <a:ext cx="128075" cy="128000"/>
              </a:xfrm>
              <a:custGeom>
                <a:avLst/>
                <a:gdLst/>
                <a:ahLst/>
                <a:cxnLst/>
                <a:rect l="l" t="t" r="r" b="b"/>
                <a:pathLst>
                  <a:path w="5123" h="5120" extrusionOk="0">
                    <a:moveTo>
                      <a:pt x="3917" y="825"/>
                    </a:moveTo>
                    <a:lnTo>
                      <a:pt x="4295" y="1204"/>
                    </a:lnTo>
                    <a:lnTo>
                      <a:pt x="1206" y="4292"/>
                    </a:lnTo>
                    <a:lnTo>
                      <a:pt x="831" y="3917"/>
                    </a:lnTo>
                    <a:lnTo>
                      <a:pt x="3917" y="825"/>
                    </a:lnTo>
                    <a:close/>
                    <a:moveTo>
                      <a:pt x="3917" y="1"/>
                    </a:moveTo>
                    <a:lnTo>
                      <a:pt x="0" y="3917"/>
                    </a:lnTo>
                    <a:lnTo>
                      <a:pt x="1206" y="5120"/>
                    </a:lnTo>
                    <a:lnTo>
                      <a:pt x="5123" y="1204"/>
                    </a:lnTo>
                    <a:lnTo>
                      <a:pt x="391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3200;p59"/>
              <p:cNvSpPr/>
              <p:nvPr/>
            </p:nvSpPr>
            <p:spPr>
              <a:xfrm>
                <a:off x="7713275" y="3355600"/>
                <a:ext cx="128100" cy="128075"/>
              </a:xfrm>
              <a:custGeom>
                <a:avLst/>
                <a:gdLst/>
                <a:ahLst/>
                <a:cxnLst/>
                <a:rect l="l" t="t" r="r" b="b"/>
                <a:pathLst>
                  <a:path w="5124" h="5123" extrusionOk="0">
                    <a:moveTo>
                      <a:pt x="3917" y="828"/>
                    </a:moveTo>
                    <a:lnTo>
                      <a:pt x="4296" y="1206"/>
                    </a:lnTo>
                    <a:lnTo>
                      <a:pt x="1207" y="4295"/>
                    </a:lnTo>
                    <a:lnTo>
                      <a:pt x="828" y="3920"/>
                    </a:lnTo>
                    <a:lnTo>
                      <a:pt x="3917" y="828"/>
                    </a:lnTo>
                    <a:close/>
                    <a:moveTo>
                      <a:pt x="3921" y="0"/>
                    </a:moveTo>
                    <a:lnTo>
                      <a:pt x="1" y="3920"/>
                    </a:lnTo>
                    <a:lnTo>
                      <a:pt x="1207" y="5123"/>
                    </a:lnTo>
                    <a:lnTo>
                      <a:pt x="5123" y="1206"/>
                    </a:lnTo>
                    <a:lnTo>
                      <a:pt x="392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3201;p59"/>
              <p:cNvSpPr/>
              <p:nvPr/>
            </p:nvSpPr>
            <p:spPr>
              <a:xfrm>
                <a:off x="7929625" y="3355600"/>
                <a:ext cx="128075" cy="128075"/>
              </a:xfrm>
              <a:custGeom>
                <a:avLst/>
                <a:gdLst/>
                <a:ahLst/>
                <a:cxnLst/>
                <a:rect l="l" t="t" r="r" b="b"/>
                <a:pathLst>
                  <a:path w="5123" h="5123" extrusionOk="0">
                    <a:moveTo>
                      <a:pt x="3917" y="828"/>
                    </a:moveTo>
                    <a:lnTo>
                      <a:pt x="4295" y="1206"/>
                    </a:lnTo>
                    <a:lnTo>
                      <a:pt x="1206" y="4295"/>
                    </a:lnTo>
                    <a:lnTo>
                      <a:pt x="828" y="3920"/>
                    </a:lnTo>
                    <a:lnTo>
                      <a:pt x="3917" y="828"/>
                    </a:lnTo>
                    <a:close/>
                    <a:moveTo>
                      <a:pt x="3920" y="0"/>
                    </a:moveTo>
                    <a:lnTo>
                      <a:pt x="0" y="3920"/>
                    </a:lnTo>
                    <a:lnTo>
                      <a:pt x="1206" y="5123"/>
                    </a:lnTo>
                    <a:lnTo>
                      <a:pt x="5123" y="1206"/>
                    </a:lnTo>
                    <a:lnTo>
                      <a:pt x="392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0" name="Google Shape;1890;p47"/>
          <p:cNvSpPr txBox="1">
            <a:spLocks noGrp="1"/>
          </p:cNvSpPr>
          <p:nvPr>
            <p:ph type="title"/>
          </p:nvPr>
        </p:nvSpPr>
        <p:spPr>
          <a:xfrm>
            <a:off x="446197" y="1637826"/>
            <a:ext cx="5460900" cy="3295324"/>
          </a:xfrm>
          <a:prstGeom prst="rect">
            <a:avLst/>
          </a:prstGeom>
          <a:solidFill>
            <a:srgbClr val="82FA9F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1600" dirty="0"/>
              <a:t>W</a:t>
            </a:r>
            <a:r>
              <a:rPr lang="bg-BG" sz="1600" dirty="0" smtClean="0"/>
              <a:t>ork </a:t>
            </a:r>
            <a:r>
              <a:rPr lang="bg-BG" sz="1600" dirty="0"/>
              <a:t>on </a:t>
            </a:r>
            <a:r>
              <a:rPr lang="bg-BG" sz="1600" dirty="0" smtClean="0"/>
              <a:t>opioid </a:t>
            </a:r>
            <a:r>
              <a:rPr lang="bg-BG" sz="1600" dirty="0"/>
              <a:t>receptors </a:t>
            </a:r>
            <a:r>
              <a:rPr lang="bg-BG" sz="1600" b="0" dirty="0"/>
              <a:t>(mu, </a:t>
            </a:r>
            <a:r>
              <a:rPr lang="bg-BG" sz="1600" b="0" dirty="0" smtClean="0"/>
              <a:t>kapp</a:t>
            </a:r>
            <a:r>
              <a:rPr lang="en-US" sz="1600" b="0" dirty="0" smtClean="0"/>
              <a:t>a </a:t>
            </a:r>
            <a:r>
              <a:rPr lang="bg-BG" sz="1600" b="0" dirty="0" smtClean="0"/>
              <a:t>or </a:t>
            </a:r>
            <a:r>
              <a:rPr lang="bg-BG" sz="1600" b="0" dirty="0"/>
              <a:t>delta</a:t>
            </a:r>
            <a:r>
              <a:rPr lang="bg-BG" sz="1600" b="0" dirty="0" smtClean="0"/>
              <a:t>)</a:t>
            </a:r>
            <a:r>
              <a:rPr lang="en-US" sz="1600" b="0" dirty="0" smtClean="0"/>
              <a:t/>
            </a:r>
            <a:br>
              <a:rPr lang="en-US" sz="1600" b="0" dirty="0" smtClean="0"/>
            </a:br>
            <a:r>
              <a:rPr lang="en-US" sz="1600" b="0" dirty="0"/>
              <a:t/>
            </a:r>
            <a:br>
              <a:rPr lang="en-US" sz="1600" b="0" dirty="0"/>
            </a:br>
            <a:r>
              <a:rPr lang="bg-BG" sz="1600" dirty="0"/>
              <a:t>Limbic parts of the brain </a:t>
            </a:r>
            <a:r>
              <a:rPr lang="bg-BG" sz="1600" b="0" dirty="0"/>
              <a:t>are critical for </a:t>
            </a:r>
            <a:r>
              <a:rPr lang="bg-BG" sz="1600" dirty="0"/>
              <a:t>mood regulation </a:t>
            </a:r>
            <a:r>
              <a:rPr lang="en-US" sz="1600" b="0" dirty="0" smtClean="0"/>
              <a:t/>
            </a:r>
            <a:br>
              <a:rPr lang="en-US" sz="1600" b="0" dirty="0" smtClean="0"/>
            </a:br>
            <a:r>
              <a:rPr lang="bg-BG" sz="1600" b="0" dirty="0" smtClean="0"/>
              <a:t> </a:t>
            </a:r>
            <a:r>
              <a:rPr lang="en-US" sz="1600" b="0" dirty="0" smtClean="0"/>
              <a:t/>
            </a:r>
            <a:br>
              <a:rPr lang="en-US" sz="1600" b="0" dirty="0" smtClean="0"/>
            </a:br>
            <a:r>
              <a:rPr lang="en-US" sz="1600" dirty="0" smtClean="0"/>
              <a:t>R</a:t>
            </a:r>
            <a:r>
              <a:rPr lang="bg-BG" sz="1600" dirty="0" smtClean="0"/>
              <a:t>educe </a:t>
            </a:r>
            <a:r>
              <a:rPr lang="bg-BG" sz="1600" dirty="0"/>
              <a:t>the release of excitatory </a:t>
            </a:r>
            <a:r>
              <a:rPr lang="bg-BG" sz="1600" dirty="0" smtClean="0"/>
              <a:t>neurotransmitters </a:t>
            </a:r>
            <a:r>
              <a:rPr lang="en-US" sz="1600" b="0" dirty="0" smtClean="0"/>
              <a:t>(</a:t>
            </a:r>
            <a:r>
              <a:rPr lang="bg-BG" sz="1600" b="0" dirty="0" smtClean="0"/>
              <a:t>Norepinephrine</a:t>
            </a:r>
            <a:r>
              <a:rPr lang="bg-BG" sz="1600" b="0" dirty="0"/>
              <a:t> </a:t>
            </a:r>
            <a:r>
              <a:rPr lang="en-US" sz="1600" b="0" dirty="0" smtClean="0"/>
              <a:t>and </a:t>
            </a:r>
            <a:r>
              <a:rPr lang="bg-BG" sz="1600" b="0" dirty="0" smtClean="0"/>
              <a:t>glutamate</a:t>
            </a:r>
            <a:r>
              <a:rPr lang="en-US" sz="1600" b="0" dirty="0" smtClean="0"/>
              <a:t>) - </a:t>
            </a:r>
            <a:r>
              <a:rPr lang="bg-BG" sz="1600" b="0" dirty="0" smtClean="0"/>
              <a:t>inhibit </a:t>
            </a:r>
            <a:r>
              <a:rPr lang="bg-BG" sz="1600" b="0" dirty="0"/>
              <a:t>voltage-gated Ca2 currents </a:t>
            </a:r>
            <a:r>
              <a:rPr lang="bg-BG" sz="1600" b="0" dirty="0" smtClean="0"/>
              <a:t>.</a:t>
            </a:r>
            <a:r>
              <a:rPr lang="en-US" sz="1600" b="0" dirty="0" smtClean="0"/>
              <a:t/>
            </a:r>
            <a:br>
              <a:rPr lang="en-US" sz="1600" b="0" dirty="0" smtClean="0"/>
            </a:br>
            <a:r>
              <a:rPr lang="en-US" sz="1600" b="0" dirty="0"/>
              <a:t/>
            </a:r>
            <a:br>
              <a:rPr lang="en-US" sz="1600" b="0" dirty="0"/>
            </a:br>
            <a:r>
              <a:rPr lang="bg-BG" sz="1600" dirty="0" smtClean="0"/>
              <a:t>Serotonin</a:t>
            </a:r>
            <a:r>
              <a:rPr lang="bg-BG" sz="1600" b="0" dirty="0" smtClean="0"/>
              <a:t> </a:t>
            </a:r>
            <a:r>
              <a:rPr lang="bg-BG" sz="1600" b="0" dirty="0"/>
              <a:t>(</a:t>
            </a:r>
            <a:r>
              <a:rPr lang="bg-BG" sz="1600" b="0" dirty="0" smtClean="0"/>
              <a:t>5-hydroxytryptamine</a:t>
            </a:r>
            <a:r>
              <a:rPr lang="en-US" sz="1600" b="0" dirty="0" smtClean="0"/>
              <a:t>) can either mediate </a:t>
            </a:r>
            <a:r>
              <a:rPr lang="en-US" sz="1600" b="0" dirty="0"/>
              <a:t>low pain signals or facilitate pain signaling</a:t>
            </a:r>
            <a:r>
              <a:rPr lang="en-US" sz="1600" b="0" dirty="0" smtClean="0"/>
              <a:t>.</a:t>
            </a:r>
            <a:r>
              <a:rPr lang="en-US" sz="1400" b="0" dirty="0"/>
              <a:t/>
            </a:r>
            <a:br>
              <a:rPr lang="en-US" sz="1400" b="0" dirty="0"/>
            </a:br>
            <a:r>
              <a:rPr lang="en-US" sz="1400" dirty="0"/>
              <a:t/>
            </a:r>
            <a:br>
              <a:rPr lang="en-US" sz="1400" dirty="0"/>
            </a:br>
            <a:endParaRPr sz="1400" b="0" dirty="0"/>
          </a:p>
        </p:txBody>
      </p:sp>
      <p:grpSp>
        <p:nvGrpSpPr>
          <p:cNvPr id="1891" name="Google Shape;1891;p47"/>
          <p:cNvGrpSpPr/>
          <p:nvPr/>
        </p:nvGrpSpPr>
        <p:grpSpPr>
          <a:xfrm rot="10800000" flipH="1">
            <a:off x="726282" y="998173"/>
            <a:ext cx="7684695" cy="272850"/>
            <a:chOff x="719700" y="1428363"/>
            <a:chExt cx="5460883" cy="209450"/>
          </a:xfrm>
          <a:solidFill>
            <a:srgbClr val="339966"/>
          </a:solidFill>
        </p:grpSpPr>
        <p:sp>
          <p:nvSpPr>
            <p:cNvPr id="1892" name="Google Shape;1892;p47"/>
            <p:cNvSpPr/>
            <p:nvPr/>
          </p:nvSpPr>
          <p:spPr>
            <a:xfrm>
              <a:off x="1841550" y="1428363"/>
              <a:ext cx="225522" cy="209450"/>
            </a:xfrm>
            <a:prstGeom prst="flowChartInputOutpu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47"/>
            <p:cNvSpPr/>
            <p:nvPr/>
          </p:nvSpPr>
          <p:spPr>
            <a:xfrm>
              <a:off x="2215506" y="1428363"/>
              <a:ext cx="225522" cy="209450"/>
            </a:xfrm>
            <a:prstGeom prst="flowChartInputOutpu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47"/>
            <p:cNvSpPr/>
            <p:nvPr/>
          </p:nvSpPr>
          <p:spPr>
            <a:xfrm>
              <a:off x="2589461" y="1428363"/>
              <a:ext cx="225522" cy="209450"/>
            </a:xfrm>
            <a:prstGeom prst="flowChartInputOutpu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47"/>
            <p:cNvSpPr/>
            <p:nvPr/>
          </p:nvSpPr>
          <p:spPr>
            <a:xfrm>
              <a:off x="2963417" y="1428363"/>
              <a:ext cx="225522" cy="209450"/>
            </a:xfrm>
            <a:prstGeom prst="flowChartInputOutpu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47"/>
            <p:cNvSpPr/>
            <p:nvPr/>
          </p:nvSpPr>
          <p:spPr>
            <a:xfrm>
              <a:off x="3337372" y="1428363"/>
              <a:ext cx="225522" cy="209450"/>
            </a:xfrm>
            <a:prstGeom prst="flowChartInputOutpu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47"/>
            <p:cNvSpPr/>
            <p:nvPr/>
          </p:nvSpPr>
          <p:spPr>
            <a:xfrm>
              <a:off x="3711328" y="1428363"/>
              <a:ext cx="225522" cy="209450"/>
            </a:xfrm>
            <a:prstGeom prst="flowChartInputOutpu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47"/>
            <p:cNvSpPr/>
            <p:nvPr/>
          </p:nvSpPr>
          <p:spPr>
            <a:xfrm>
              <a:off x="4085284" y="1428363"/>
              <a:ext cx="225522" cy="209450"/>
            </a:xfrm>
            <a:prstGeom prst="flowChartInputOutpu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47"/>
            <p:cNvSpPr/>
            <p:nvPr/>
          </p:nvSpPr>
          <p:spPr>
            <a:xfrm>
              <a:off x="4459239" y="1428363"/>
              <a:ext cx="225522" cy="209450"/>
            </a:xfrm>
            <a:prstGeom prst="flowChartInputOutpu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47"/>
            <p:cNvSpPr/>
            <p:nvPr/>
          </p:nvSpPr>
          <p:spPr>
            <a:xfrm>
              <a:off x="4833195" y="1428363"/>
              <a:ext cx="225522" cy="209450"/>
            </a:xfrm>
            <a:prstGeom prst="flowChartInputOutpu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47"/>
            <p:cNvSpPr/>
            <p:nvPr/>
          </p:nvSpPr>
          <p:spPr>
            <a:xfrm>
              <a:off x="5207150" y="1428363"/>
              <a:ext cx="225522" cy="209450"/>
            </a:xfrm>
            <a:prstGeom prst="flowChartInputOutpu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47"/>
            <p:cNvSpPr/>
            <p:nvPr/>
          </p:nvSpPr>
          <p:spPr>
            <a:xfrm>
              <a:off x="5581106" y="1428363"/>
              <a:ext cx="225522" cy="209450"/>
            </a:xfrm>
            <a:prstGeom prst="flowChartInputOutpu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47"/>
            <p:cNvSpPr/>
            <p:nvPr/>
          </p:nvSpPr>
          <p:spPr>
            <a:xfrm>
              <a:off x="5955062" y="1428363"/>
              <a:ext cx="225522" cy="209450"/>
            </a:xfrm>
            <a:prstGeom prst="flowChartInputOutpu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47"/>
            <p:cNvSpPr/>
            <p:nvPr/>
          </p:nvSpPr>
          <p:spPr>
            <a:xfrm>
              <a:off x="1467600" y="1428363"/>
              <a:ext cx="225522" cy="209450"/>
            </a:xfrm>
            <a:prstGeom prst="flowChartInputOutpu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47"/>
            <p:cNvSpPr/>
            <p:nvPr/>
          </p:nvSpPr>
          <p:spPr>
            <a:xfrm>
              <a:off x="1093650" y="1428363"/>
              <a:ext cx="225522" cy="209450"/>
            </a:xfrm>
            <a:prstGeom prst="flowChartInputOutpu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47"/>
            <p:cNvSpPr/>
            <p:nvPr/>
          </p:nvSpPr>
          <p:spPr>
            <a:xfrm>
              <a:off x="719700" y="1428363"/>
              <a:ext cx="225522" cy="209450"/>
            </a:xfrm>
            <a:prstGeom prst="flowChartInputOutpu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07" name="Google Shape;1907;p47"/>
          <p:cNvGrpSpPr/>
          <p:nvPr/>
        </p:nvGrpSpPr>
        <p:grpSpPr>
          <a:xfrm>
            <a:off x="7444525" y="1637825"/>
            <a:ext cx="978300" cy="1867800"/>
            <a:chOff x="721050" y="1637850"/>
            <a:chExt cx="978300" cy="1867800"/>
          </a:xfrm>
        </p:grpSpPr>
        <p:sp>
          <p:nvSpPr>
            <p:cNvPr id="1908" name="Google Shape;1908;p47"/>
            <p:cNvSpPr/>
            <p:nvPr/>
          </p:nvSpPr>
          <p:spPr>
            <a:xfrm>
              <a:off x="721050" y="1637850"/>
              <a:ext cx="978300" cy="1867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09" name="Google Shape;1909;p47"/>
            <p:cNvGrpSpPr/>
            <p:nvPr/>
          </p:nvGrpSpPr>
          <p:grpSpPr>
            <a:xfrm>
              <a:off x="892363" y="1876661"/>
              <a:ext cx="663353" cy="1344789"/>
              <a:chOff x="892363" y="1876661"/>
              <a:chExt cx="663353" cy="1344789"/>
            </a:xfrm>
          </p:grpSpPr>
          <p:grpSp>
            <p:nvGrpSpPr>
              <p:cNvPr id="1910" name="Google Shape;1910;p47"/>
              <p:cNvGrpSpPr/>
              <p:nvPr/>
            </p:nvGrpSpPr>
            <p:grpSpPr>
              <a:xfrm>
                <a:off x="892363" y="2418100"/>
                <a:ext cx="501925" cy="803350"/>
                <a:chOff x="-176125" y="834475"/>
                <a:chExt cx="501925" cy="803350"/>
              </a:xfrm>
            </p:grpSpPr>
            <p:sp>
              <p:nvSpPr>
                <p:cNvPr id="1911" name="Google Shape;1911;p47"/>
                <p:cNvSpPr/>
                <p:nvPr/>
              </p:nvSpPr>
              <p:spPr>
                <a:xfrm>
                  <a:off x="24050" y="967375"/>
                  <a:ext cx="294225" cy="1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69" h="743" extrusionOk="0">
                      <a:moveTo>
                        <a:pt x="0" y="0"/>
                      </a:moveTo>
                      <a:cubicBezTo>
                        <a:pt x="76" y="481"/>
                        <a:pt x="273" y="742"/>
                        <a:pt x="380" y="742"/>
                      </a:cubicBezTo>
                      <a:lnTo>
                        <a:pt x="11389" y="742"/>
                      </a:lnTo>
                      <a:cubicBezTo>
                        <a:pt x="11492" y="742"/>
                        <a:pt x="11693" y="481"/>
                        <a:pt x="1176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12" name="Google Shape;1912;p47"/>
                <p:cNvSpPr/>
                <p:nvPr/>
              </p:nvSpPr>
              <p:spPr>
                <a:xfrm>
                  <a:off x="26175" y="1388500"/>
                  <a:ext cx="290875" cy="19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35" h="7721" extrusionOk="0">
                      <a:moveTo>
                        <a:pt x="3318" y="0"/>
                      </a:moveTo>
                      <a:cubicBezTo>
                        <a:pt x="3043" y="346"/>
                        <a:pt x="2715" y="726"/>
                        <a:pt x="2375" y="1122"/>
                      </a:cubicBezTo>
                      <a:cubicBezTo>
                        <a:pt x="1316" y="2351"/>
                        <a:pt x="0" y="3878"/>
                        <a:pt x="0" y="4859"/>
                      </a:cubicBezTo>
                      <a:cubicBezTo>
                        <a:pt x="0" y="6009"/>
                        <a:pt x="446" y="7720"/>
                        <a:pt x="1672" y="7720"/>
                      </a:cubicBezTo>
                      <a:lnTo>
                        <a:pt x="9964" y="7720"/>
                      </a:lnTo>
                      <a:cubicBezTo>
                        <a:pt x="11557" y="7720"/>
                        <a:pt x="11634" y="5336"/>
                        <a:pt x="11634" y="4859"/>
                      </a:cubicBezTo>
                      <a:cubicBezTo>
                        <a:pt x="11634" y="3878"/>
                        <a:pt x="10320" y="2353"/>
                        <a:pt x="9262" y="1122"/>
                      </a:cubicBezTo>
                      <a:cubicBezTo>
                        <a:pt x="8920" y="726"/>
                        <a:pt x="8593" y="346"/>
                        <a:pt x="831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13" name="Google Shape;1913;p47"/>
                <p:cNvSpPr/>
                <p:nvPr/>
              </p:nvSpPr>
              <p:spPr>
                <a:xfrm>
                  <a:off x="153450" y="1197775"/>
                  <a:ext cx="35425" cy="46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7" h="1854" extrusionOk="0">
                      <a:moveTo>
                        <a:pt x="455" y="0"/>
                      </a:moveTo>
                      <a:cubicBezTo>
                        <a:pt x="240" y="0"/>
                        <a:pt x="0" y="319"/>
                        <a:pt x="0" y="776"/>
                      </a:cubicBezTo>
                      <a:lnTo>
                        <a:pt x="0" y="1854"/>
                      </a:lnTo>
                      <a:lnTo>
                        <a:pt x="1417" y="1854"/>
                      </a:lnTo>
                      <a:lnTo>
                        <a:pt x="1417" y="776"/>
                      </a:lnTo>
                      <a:cubicBezTo>
                        <a:pt x="1417" y="321"/>
                        <a:pt x="1175" y="0"/>
                        <a:pt x="96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14" name="Google Shape;1914;p47"/>
                <p:cNvSpPr/>
                <p:nvPr/>
              </p:nvSpPr>
              <p:spPr>
                <a:xfrm>
                  <a:off x="141775" y="948775"/>
                  <a:ext cx="45175" cy="3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7" h="137" extrusionOk="0">
                      <a:moveTo>
                        <a:pt x="0" y="0"/>
                      </a:moveTo>
                      <a:cubicBezTo>
                        <a:pt x="178" y="89"/>
                        <a:pt x="372" y="135"/>
                        <a:pt x="570" y="137"/>
                      </a:cubicBezTo>
                      <a:lnTo>
                        <a:pt x="1237" y="137"/>
                      </a:lnTo>
                      <a:cubicBezTo>
                        <a:pt x="1435" y="135"/>
                        <a:pt x="1631" y="89"/>
                        <a:pt x="180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15" name="Google Shape;1915;p47"/>
                <p:cNvSpPr/>
                <p:nvPr/>
              </p:nvSpPr>
              <p:spPr>
                <a:xfrm>
                  <a:off x="147600" y="990975"/>
                  <a:ext cx="33525" cy="3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1" h="137" extrusionOk="0">
                      <a:moveTo>
                        <a:pt x="238" y="0"/>
                      </a:moveTo>
                      <a:cubicBezTo>
                        <a:pt x="139" y="0"/>
                        <a:pt x="50" y="51"/>
                        <a:pt x="1" y="137"/>
                      </a:cubicBezTo>
                      <a:lnTo>
                        <a:pt x="1340" y="137"/>
                      </a:lnTo>
                      <a:cubicBezTo>
                        <a:pt x="1293" y="51"/>
                        <a:pt x="1202" y="0"/>
                        <a:pt x="110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16" name="Google Shape;1916;p47"/>
                <p:cNvSpPr/>
                <p:nvPr/>
              </p:nvSpPr>
              <p:spPr>
                <a:xfrm>
                  <a:off x="2875" y="948775"/>
                  <a:ext cx="322925" cy="45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17" h="1825" extrusionOk="0">
                      <a:moveTo>
                        <a:pt x="12344" y="542"/>
                      </a:moveTo>
                      <a:cubicBezTo>
                        <a:pt x="12269" y="1021"/>
                        <a:pt x="12067" y="1282"/>
                        <a:pt x="11965" y="1282"/>
                      </a:cubicBezTo>
                      <a:lnTo>
                        <a:pt x="956" y="1282"/>
                      </a:lnTo>
                      <a:cubicBezTo>
                        <a:pt x="849" y="1282"/>
                        <a:pt x="652" y="1021"/>
                        <a:pt x="576" y="542"/>
                      </a:cubicBezTo>
                      <a:close/>
                      <a:moveTo>
                        <a:pt x="274" y="0"/>
                      </a:moveTo>
                      <a:cubicBezTo>
                        <a:pt x="121" y="0"/>
                        <a:pt x="1" y="128"/>
                        <a:pt x="7" y="281"/>
                      </a:cubicBezTo>
                      <a:cubicBezTo>
                        <a:pt x="44" y="1176"/>
                        <a:pt x="444" y="1825"/>
                        <a:pt x="956" y="1825"/>
                      </a:cubicBezTo>
                      <a:lnTo>
                        <a:pt x="5790" y="1825"/>
                      </a:lnTo>
                      <a:cubicBezTo>
                        <a:pt x="5839" y="1739"/>
                        <a:pt x="5928" y="1688"/>
                        <a:pt x="6027" y="1688"/>
                      </a:cubicBezTo>
                      <a:lnTo>
                        <a:pt x="6894" y="1688"/>
                      </a:lnTo>
                      <a:cubicBezTo>
                        <a:pt x="6991" y="1688"/>
                        <a:pt x="7082" y="1739"/>
                        <a:pt x="7129" y="1825"/>
                      </a:cubicBezTo>
                      <a:lnTo>
                        <a:pt x="11965" y="1825"/>
                      </a:lnTo>
                      <a:cubicBezTo>
                        <a:pt x="12477" y="1825"/>
                        <a:pt x="12875" y="1176"/>
                        <a:pt x="12914" y="281"/>
                      </a:cubicBezTo>
                      <a:cubicBezTo>
                        <a:pt x="12916" y="208"/>
                        <a:pt x="12889" y="137"/>
                        <a:pt x="12837" y="83"/>
                      </a:cubicBezTo>
                      <a:cubicBezTo>
                        <a:pt x="12788" y="30"/>
                        <a:pt x="12716" y="0"/>
                        <a:pt x="12643" y="0"/>
                      </a:cubicBezTo>
                      <a:lnTo>
                        <a:pt x="7363" y="0"/>
                      </a:lnTo>
                      <a:cubicBezTo>
                        <a:pt x="7187" y="89"/>
                        <a:pt x="6993" y="135"/>
                        <a:pt x="6795" y="137"/>
                      </a:cubicBezTo>
                      <a:lnTo>
                        <a:pt x="6126" y="137"/>
                      </a:lnTo>
                      <a:cubicBezTo>
                        <a:pt x="5928" y="135"/>
                        <a:pt x="5734" y="89"/>
                        <a:pt x="5558" y="0"/>
                      </a:cubicBezTo>
                      <a:lnTo>
                        <a:pt x="278" y="0"/>
                      </a:lnTo>
                      <a:cubicBezTo>
                        <a:pt x="276" y="0"/>
                        <a:pt x="275" y="0"/>
                        <a:pt x="27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17" name="Google Shape;1917;p47"/>
                <p:cNvSpPr/>
                <p:nvPr/>
              </p:nvSpPr>
              <p:spPr>
                <a:xfrm>
                  <a:off x="5850" y="1369900"/>
                  <a:ext cx="317975" cy="22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19" h="8805" extrusionOk="0">
                      <a:moveTo>
                        <a:pt x="8860" y="542"/>
                      </a:moveTo>
                      <a:cubicBezTo>
                        <a:pt x="9133" y="889"/>
                        <a:pt x="9461" y="1268"/>
                        <a:pt x="9804" y="1664"/>
                      </a:cubicBezTo>
                      <a:cubicBezTo>
                        <a:pt x="10860" y="2893"/>
                        <a:pt x="12176" y="4420"/>
                        <a:pt x="12176" y="5402"/>
                      </a:cubicBezTo>
                      <a:cubicBezTo>
                        <a:pt x="12176" y="5878"/>
                        <a:pt x="12099" y="8262"/>
                        <a:pt x="10506" y="8262"/>
                      </a:cubicBezTo>
                      <a:lnTo>
                        <a:pt x="2214" y="8262"/>
                      </a:lnTo>
                      <a:cubicBezTo>
                        <a:pt x="990" y="8262"/>
                        <a:pt x="544" y="6551"/>
                        <a:pt x="544" y="5402"/>
                      </a:cubicBezTo>
                      <a:cubicBezTo>
                        <a:pt x="544" y="4420"/>
                        <a:pt x="1858" y="2893"/>
                        <a:pt x="2917" y="1664"/>
                      </a:cubicBezTo>
                      <a:cubicBezTo>
                        <a:pt x="3257" y="1268"/>
                        <a:pt x="3585" y="889"/>
                        <a:pt x="3860" y="542"/>
                      </a:cubicBezTo>
                      <a:close/>
                      <a:moveTo>
                        <a:pt x="3722" y="0"/>
                      </a:moveTo>
                      <a:cubicBezTo>
                        <a:pt x="3639" y="0"/>
                        <a:pt x="3562" y="39"/>
                        <a:pt x="3512" y="105"/>
                      </a:cubicBezTo>
                      <a:cubicBezTo>
                        <a:pt x="3231" y="469"/>
                        <a:pt x="2879" y="879"/>
                        <a:pt x="2503" y="1312"/>
                      </a:cubicBezTo>
                      <a:cubicBezTo>
                        <a:pt x="1330" y="2673"/>
                        <a:pt x="0" y="4218"/>
                        <a:pt x="0" y="5402"/>
                      </a:cubicBezTo>
                      <a:cubicBezTo>
                        <a:pt x="0" y="7042"/>
                        <a:pt x="693" y="8805"/>
                        <a:pt x="2214" y="8805"/>
                      </a:cubicBezTo>
                      <a:lnTo>
                        <a:pt x="10506" y="8805"/>
                      </a:lnTo>
                      <a:cubicBezTo>
                        <a:pt x="12138" y="8805"/>
                        <a:pt x="12718" y="7048"/>
                        <a:pt x="12718" y="5402"/>
                      </a:cubicBezTo>
                      <a:cubicBezTo>
                        <a:pt x="12718" y="4218"/>
                        <a:pt x="11391" y="2673"/>
                        <a:pt x="10217" y="1312"/>
                      </a:cubicBezTo>
                      <a:cubicBezTo>
                        <a:pt x="9843" y="879"/>
                        <a:pt x="9489" y="469"/>
                        <a:pt x="9208" y="105"/>
                      </a:cubicBezTo>
                      <a:cubicBezTo>
                        <a:pt x="9158" y="39"/>
                        <a:pt x="9081" y="0"/>
                        <a:pt x="9001" y="0"/>
                      </a:cubicBezTo>
                      <a:cubicBezTo>
                        <a:pt x="8999" y="0"/>
                        <a:pt x="8997" y="0"/>
                        <a:pt x="8995" y="0"/>
                      </a:cubicBezTo>
                      <a:lnTo>
                        <a:pt x="3728" y="0"/>
                      </a:lnTo>
                      <a:cubicBezTo>
                        <a:pt x="3726" y="0"/>
                        <a:pt x="3724" y="0"/>
                        <a:pt x="372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18" name="Google Shape;1918;p47"/>
                <p:cNvSpPr/>
                <p:nvPr/>
              </p:nvSpPr>
              <p:spPr>
                <a:xfrm>
                  <a:off x="76375" y="1243800"/>
                  <a:ext cx="171275" cy="121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51" h="4879" extrusionOk="0">
                      <a:moveTo>
                        <a:pt x="6141" y="529"/>
                      </a:moveTo>
                      <a:cubicBezTo>
                        <a:pt x="6169" y="529"/>
                        <a:pt x="6197" y="542"/>
                        <a:pt x="6215" y="569"/>
                      </a:cubicBezTo>
                      <a:cubicBezTo>
                        <a:pt x="6255" y="610"/>
                        <a:pt x="6255" y="676"/>
                        <a:pt x="6215" y="717"/>
                      </a:cubicBezTo>
                      <a:lnTo>
                        <a:pt x="5616" y="1319"/>
                      </a:lnTo>
                      <a:cubicBezTo>
                        <a:pt x="5536" y="1398"/>
                        <a:pt x="5515" y="1519"/>
                        <a:pt x="5562" y="1621"/>
                      </a:cubicBezTo>
                      <a:cubicBezTo>
                        <a:pt x="5651" y="1821"/>
                        <a:pt x="5699" y="2039"/>
                        <a:pt x="5701" y="2259"/>
                      </a:cubicBezTo>
                      <a:lnTo>
                        <a:pt x="5701" y="4336"/>
                      </a:lnTo>
                      <a:lnTo>
                        <a:pt x="1340" y="4336"/>
                      </a:lnTo>
                      <a:lnTo>
                        <a:pt x="1340" y="2259"/>
                      </a:lnTo>
                      <a:cubicBezTo>
                        <a:pt x="1340" y="2080"/>
                        <a:pt x="1372" y="1904"/>
                        <a:pt x="1431" y="1736"/>
                      </a:cubicBezTo>
                      <a:cubicBezTo>
                        <a:pt x="1469" y="1637"/>
                        <a:pt x="1445" y="1526"/>
                        <a:pt x="1370" y="1451"/>
                      </a:cubicBezTo>
                      <a:lnTo>
                        <a:pt x="634" y="719"/>
                      </a:lnTo>
                      <a:cubicBezTo>
                        <a:pt x="594" y="678"/>
                        <a:pt x="594" y="612"/>
                        <a:pt x="634" y="571"/>
                      </a:cubicBezTo>
                      <a:cubicBezTo>
                        <a:pt x="661" y="543"/>
                        <a:pt x="686" y="529"/>
                        <a:pt x="711" y="529"/>
                      </a:cubicBezTo>
                      <a:cubicBezTo>
                        <a:pt x="735" y="529"/>
                        <a:pt x="759" y="543"/>
                        <a:pt x="786" y="571"/>
                      </a:cubicBezTo>
                      <a:lnTo>
                        <a:pt x="1397" y="1180"/>
                      </a:lnTo>
                      <a:cubicBezTo>
                        <a:pt x="1449" y="1230"/>
                        <a:pt x="1518" y="1257"/>
                        <a:pt x="1589" y="1259"/>
                      </a:cubicBezTo>
                      <a:cubicBezTo>
                        <a:pt x="1663" y="1259"/>
                        <a:pt x="1732" y="1230"/>
                        <a:pt x="1781" y="1178"/>
                      </a:cubicBezTo>
                      <a:cubicBezTo>
                        <a:pt x="2072" y="876"/>
                        <a:pt x="2472" y="707"/>
                        <a:pt x="2891" y="707"/>
                      </a:cubicBezTo>
                      <a:lnTo>
                        <a:pt x="4150" y="707"/>
                      </a:lnTo>
                      <a:cubicBezTo>
                        <a:pt x="4527" y="707"/>
                        <a:pt x="4893" y="848"/>
                        <a:pt x="5174" y="1099"/>
                      </a:cubicBezTo>
                      <a:cubicBezTo>
                        <a:pt x="5227" y="1144"/>
                        <a:pt x="5291" y="1166"/>
                        <a:pt x="5355" y="1166"/>
                      </a:cubicBezTo>
                      <a:cubicBezTo>
                        <a:pt x="5425" y="1166"/>
                        <a:pt x="5494" y="1140"/>
                        <a:pt x="5546" y="1087"/>
                      </a:cubicBezTo>
                      <a:lnTo>
                        <a:pt x="6067" y="569"/>
                      </a:lnTo>
                      <a:cubicBezTo>
                        <a:pt x="6085" y="542"/>
                        <a:pt x="6113" y="529"/>
                        <a:pt x="6141" y="529"/>
                      </a:cubicBezTo>
                      <a:close/>
                      <a:moveTo>
                        <a:pt x="711" y="1"/>
                      </a:moveTo>
                      <a:cubicBezTo>
                        <a:pt x="543" y="1"/>
                        <a:pt x="375" y="61"/>
                        <a:pt x="252" y="183"/>
                      </a:cubicBezTo>
                      <a:cubicBezTo>
                        <a:pt x="1" y="436"/>
                        <a:pt x="1" y="848"/>
                        <a:pt x="252" y="1101"/>
                      </a:cubicBezTo>
                      <a:lnTo>
                        <a:pt x="871" y="1718"/>
                      </a:lnTo>
                      <a:cubicBezTo>
                        <a:pt x="822" y="1894"/>
                        <a:pt x="796" y="2076"/>
                        <a:pt x="796" y="2259"/>
                      </a:cubicBezTo>
                      <a:lnTo>
                        <a:pt x="796" y="4607"/>
                      </a:lnTo>
                      <a:cubicBezTo>
                        <a:pt x="796" y="4757"/>
                        <a:pt x="919" y="4878"/>
                        <a:pt x="1069" y="4878"/>
                      </a:cubicBezTo>
                      <a:lnTo>
                        <a:pt x="5970" y="4878"/>
                      </a:lnTo>
                      <a:cubicBezTo>
                        <a:pt x="6120" y="4878"/>
                        <a:pt x="6243" y="4757"/>
                        <a:pt x="6243" y="4607"/>
                      </a:cubicBezTo>
                      <a:lnTo>
                        <a:pt x="6243" y="2259"/>
                      </a:lnTo>
                      <a:cubicBezTo>
                        <a:pt x="6243" y="2025"/>
                        <a:pt x="6203" y="1796"/>
                        <a:pt x="6126" y="1576"/>
                      </a:cubicBezTo>
                      <a:lnTo>
                        <a:pt x="6597" y="1101"/>
                      </a:lnTo>
                      <a:cubicBezTo>
                        <a:pt x="6850" y="848"/>
                        <a:pt x="6850" y="436"/>
                        <a:pt x="6597" y="183"/>
                      </a:cubicBezTo>
                      <a:cubicBezTo>
                        <a:pt x="6475" y="61"/>
                        <a:pt x="6308" y="1"/>
                        <a:pt x="6140" y="1"/>
                      </a:cubicBezTo>
                      <a:cubicBezTo>
                        <a:pt x="5973" y="1"/>
                        <a:pt x="5805" y="61"/>
                        <a:pt x="5681" y="183"/>
                      </a:cubicBezTo>
                      <a:lnTo>
                        <a:pt x="5331" y="533"/>
                      </a:lnTo>
                      <a:cubicBezTo>
                        <a:pt x="5143" y="405"/>
                        <a:pt x="4933" y="306"/>
                        <a:pt x="4713" y="244"/>
                      </a:cubicBezTo>
                      <a:cubicBezTo>
                        <a:pt x="4665" y="310"/>
                        <a:pt x="4587" y="351"/>
                        <a:pt x="4505" y="351"/>
                      </a:cubicBezTo>
                      <a:cubicBezTo>
                        <a:pt x="4504" y="351"/>
                        <a:pt x="4502" y="351"/>
                        <a:pt x="4500" y="351"/>
                      </a:cubicBezTo>
                      <a:lnTo>
                        <a:pt x="2541" y="351"/>
                      </a:lnTo>
                      <a:cubicBezTo>
                        <a:pt x="2456" y="351"/>
                        <a:pt x="2375" y="312"/>
                        <a:pt x="2323" y="244"/>
                      </a:cubicBezTo>
                      <a:cubicBezTo>
                        <a:pt x="2060" y="318"/>
                        <a:pt x="1813" y="442"/>
                        <a:pt x="1597" y="612"/>
                      </a:cubicBezTo>
                      <a:lnTo>
                        <a:pt x="1170" y="183"/>
                      </a:lnTo>
                      <a:cubicBezTo>
                        <a:pt x="1047" y="61"/>
                        <a:pt x="879" y="1"/>
                        <a:pt x="71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19" name="Google Shape;1919;p47"/>
                <p:cNvSpPr/>
                <p:nvPr/>
              </p:nvSpPr>
              <p:spPr>
                <a:xfrm>
                  <a:off x="96025" y="834475"/>
                  <a:ext cx="136675" cy="11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7" h="4573" extrusionOk="0">
                      <a:moveTo>
                        <a:pt x="4828" y="542"/>
                      </a:moveTo>
                      <a:lnTo>
                        <a:pt x="4111" y="3150"/>
                      </a:lnTo>
                      <a:cubicBezTo>
                        <a:pt x="3929" y="3813"/>
                        <a:pt x="3439" y="4167"/>
                        <a:pt x="3067" y="4167"/>
                      </a:cubicBezTo>
                      <a:lnTo>
                        <a:pt x="2400" y="4167"/>
                      </a:lnTo>
                      <a:cubicBezTo>
                        <a:pt x="2028" y="4167"/>
                        <a:pt x="1537" y="3813"/>
                        <a:pt x="1355" y="3150"/>
                      </a:cubicBezTo>
                      <a:lnTo>
                        <a:pt x="639" y="542"/>
                      </a:lnTo>
                      <a:close/>
                      <a:moveTo>
                        <a:pt x="283" y="0"/>
                      </a:moveTo>
                      <a:cubicBezTo>
                        <a:pt x="200" y="0"/>
                        <a:pt x="119" y="38"/>
                        <a:pt x="69" y="105"/>
                      </a:cubicBezTo>
                      <a:cubicBezTo>
                        <a:pt x="18" y="172"/>
                        <a:pt x="0" y="259"/>
                        <a:pt x="22" y="340"/>
                      </a:cubicBezTo>
                      <a:lnTo>
                        <a:pt x="833" y="3294"/>
                      </a:lnTo>
                      <a:cubicBezTo>
                        <a:pt x="997" y="3880"/>
                        <a:pt x="1379" y="4353"/>
                        <a:pt x="1832" y="4572"/>
                      </a:cubicBezTo>
                      <a:lnTo>
                        <a:pt x="3637" y="4572"/>
                      </a:lnTo>
                      <a:cubicBezTo>
                        <a:pt x="4092" y="4353"/>
                        <a:pt x="4472" y="3880"/>
                        <a:pt x="4636" y="3294"/>
                      </a:cubicBezTo>
                      <a:lnTo>
                        <a:pt x="5445" y="340"/>
                      </a:lnTo>
                      <a:cubicBezTo>
                        <a:pt x="5467" y="259"/>
                        <a:pt x="5451" y="172"/>
                        <a:pt x="5399" y="105"/>
                      </a:cubicBezTo>
                      <a:cubicBezTo>
                        <a:pt x="5348" y="38"/>
                        <a:pt x="5269" y="0"/>
                        <a:pt x="518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20" name="Google Shape;1920;p47"/>
                <p:cNvSpPr/>
                <p:nvPr/>
              </p:nvSpPr>
              <p:spPr>
                <a:xfrm>
                  <a:off x="133100" y="1182025"/>
                  <a:ext cx="62550" cy="6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02" h="2716" extrusionOk="0">
                      <a:moveTo>
                        <a:pt x="1503" y="426"/>
                      </a:moveTo>
                      <a:cubicBezTo>
                        <a:pt x="1718" y="426"/>
                        <a:pt x="1960" y="747"/>
                        <a:pt x="1960" y="1202"/>
                      </a:cubicBezTo>
                      <a:lnTo>
                        <a:pt x="1960" y="2280"/>
                      </a:lnTo>
                      <a:lnTo>
                        <a:pt x="543" y="2280"/>
                      </a:lnTo>
                      <a:lnTo>
                        <a:pt x="543" y="1202"/>
                      </a:lnTo>
                      <a:cubicBezTo>
                        <a:pt x="543" y="747"/>
                        <a:pt x="782" y="426"/>
                        <a:pt x="998" y="426"/>
                      </a:cubicBezTo>
                      <a:close/>
                      <a:moveTo>
                        <a:pt x="585" y="1"/>
                      </a:moveTo>
                      <a:cubicBezTo>
                        <a:pt x="236" y="203"/>
                        <a:pt x="1" y="662"/>
                        <a:pt x="1" y="1202"/>
                      </a:cubicBezTo>
                      <a:lnTo>
                        <a:pt x="1" y="2551"/>
                      </a:lnTo>
                      <a:cubicBezTo>
                        <a:pt x="1" y="2611"/>
                        <a:pt x="19" y="2668"/>
                        <a:pt x="54" y="2715"/>
                      </a:cubicBezTo>
                      <a:cubicBezTo>
                        <a:pt x="240" y="2662"/>
                        <a:pt x="430" y="2636"/>
                        <a:pt x="622" y="2636"/>
                      </a:cubicBezTo>
                      <a:lnTo>
                        <a:pt x="1881" y="2636"/>
                      </a:lnTo>
                      <a:cubicBezTo>
                        <a:pt x="2070" y="2636"/>
                        <a:pt x="2260" y="2662"/>
                        <a:pt x="2444" y="2715"/>
                      </a:cubicBezTo>
                      <a:cubicBezTo>
                        <a:pt x="2482" y="2668"/>
                        <a:pt x="2502" y="2611"/>
                        <a:pt x="2502" y="2551"/>
                      </a:cubicBezTo>
                      <a:lnTo>
                        <a:pt x="2502" y="1202"/>
                      </a:lnTo>
                      <a:cubicBezTo>
                        <a:pt x="2502" y="662"/>
                        <a:pt x="2264" y="203"/>
                        <a:pt x="1918" y="1"/>
                      </a:cubicBezTo>
                      <a:cubicBezTo>
                        <a:pt x="1867" y="70"/>
                        <a:pt x="1788" y="110"/>
                        <a:pt x="1701" y="110"/>
                      </a:cubicBezTo>
                      <a:lnTo>
                        <a:pt x="800" y="110"/>
                      </a:lnTo>
                      <a:cubicBezTo>
                        <a:pt x="715" y="110"/>
                        <a:pt x="634" y="70"/>
                        <a:pt x="58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21" name="Google Shape;1921;p47"/>
                <p:cNvSpPr/>
                <p:nvPr/>
              </p:nvSpPr>
              <p:spPr>
                <a:xfrm>
                  <a:off x="13700" y="1610375"/>
                  <a:ext cx="180425" cy="2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17" h="1098" extrusionOk="0">
                      <a:moveTo>
                        <a:pt x="3091" y="1"/>
                      </a:moveTo>
                      <a:cubicBezTo>
                        <a:pt x="2062" y="3"/>
                        <a:pt x="1036" y="66"/>
                        <a:pt x="15" y="187"/>
                      </a:cubicBezTo>
                      <a:lnTo>
                        <a:pt x="1" y="745"/>
                      </a:lnTo>
                      <a:cubicBezTo>
                        <a:pt x="810" y="879"/>
                        <a:pt x="2100" y="1059"/>
                        <a:pt x="3560" y="1095"/>
                      </a:cubicBezTo>
                      <a:cubicBezTo>
                        <a:pt x="3647" y="1097"/>
                        <a:pt x="3732" y="1098"/>
                        <a:pt x="3818" y="1098"/>
                      </a:cubicBezTo>
                      <a:cubicBezTo>
                        <a:pt x="5219" y="1098"/>
                        <a:pt x="6449" y="850"/>
                        <a:pt x="7209" y="798"/>
                      </a:cubicBezTo>
                      <a:lnTo>
                        <a:pt x="7216" y="470"/>
                      </a:lnTo>
                      <a:cubicBezTo>
                        <a:pt x="6415" y="379"/>
                        <a:pt x="5092" y="40"/>
                        <a:pt x="3586" y="5"/>
                      </a:cubicBezTo>
                      <a:cubicBezTo>
                        <a:pt x="3418" y="3"/>
                        <a:pt x="3254" y="1"/>
                        <a:pt x="309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22" name="Google Shape;1922;p47"/>
                <p:cNvSpPr/>
                <p:nvPr/>
              </p:nvSpPr>
              <p:spPr>
                <a:xfrm>
                  <a:off x="134500" y="1247925"/>
                  <a:ext cx="59725" cy="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9" h="187" extrusionOk="0">
                      <a:moveTo>
                        <a:pt x="566" y="0"/>
                      </a:moveTo>
                      <a:cubicBezTo>
                        <a:pt x="374" y="0"/>
                        <a:pt x="184" y="26"/>
                        <a:pt x="0" y="79"/>
                      </a:cubicBezTo>
                      <a:cubicBezTo>
                        <a:pt x="52" y="147"/>
                        <a:pt x="131" y="186"/>
                        <a:pt x="216" y="186"/>
                      </a:cubicBezTo>
                      <a:lnTo>
                        <a:pt x="2175" y="186"/>
                      </a:lnTo>
                      <a:cubicBezTo>
                        <a:pt x="2177" y="186"/>
                        <a:pt x="2179" y="186"/>
                        <a:pt x="2181" y="186"/>
                      </a:cubicBezTo>
                      <a:cubicBezTo>
                        <a:pt x="2263" y="186"/>
                        <a:pt x="2340" y="145"/>
                        <a:pt x="2388" y="79"/>
                      </a:cubicBezTo>
                      <a:cubicBezTo>
                        <a:pt x="2204" y="26"/>
                        <a:pt x="2014" y="0"/>
                        <a:pt x="182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23" name="Google Shape;1923;p47"/>
                <p:cNvSpPr/>
                <p:nvPr/>
              </p:nvSpPr>
              <p:spPr>
                <a:xfrm>
                  <a:off x="138700" y="994375"/>
                  <a:ext cx="51325" cy="18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3" h="7507" extrusionOk="0">
                      <a:moveTo>
                        <a:pt x="1241" y="406"/>
                      </a:moveTo>
                      <a:cubicBezTo>
                        <a:pt x="1411" y="1229"/>
                        <a:pt x="1510" y="2466"/>
                        <a:pt x="1510" y="3777"/>
                      </a:cubicBezTo>
                      <a:cubicBezTo>
                        <a:pt x="1510" y="5042"/>
                        <a:pt x="1417" y="6251"/>
                        <a:pt x="1257" y="7072"/>
                      </a:cubicBezTo>
                      <a:lnTo>
                        <a:pt x="796" y="7072"/>
                      </a:lnTo>
                      <a:cubicBezTo>
                        <a:pt x="636" y="6251"/>
                        <a:pt x="545" y="5042"/>
                        <a:pt x="545" y="3777"/>
                      </a:cubicBezTo>
                      <a:cubicBezTo>
                        <a:pt x="545" y="2466"/>
                        <a:pt x="642" y="1229"/>
                        <a:pt x="814" y="406"/>
                      </a:cubicBezTo>
                      <a:close/>
                      <a:moveTo>
                        <a:pt x="357" y="1"/>
                      </a:moveTo>
                      <a:cubicBezTo>
                        <a:pt x="345" y="22"/>
                        <a:pt x="335" y="46"/>
                        <a:pt x="329" y="72"/>
                      </a:cubicBezTo>
                      <a:cubicBezTo>
                        <a:pt x="123" y="924"/>
                        <a:pt x="1" y="2311"/>
                        <a:pt x="1" y="3777"/>
                      </a:cubicBezTo>
                      <a:cubicBezTo>
                        <a:pt x="1" y="5216"/>
                        <a:pt x="115" y="6535"/>
                        <a:pt x="309" y="7404"/>
                      </a:cubicBezTo>
                      <a:cubicBezTo>
                        <a:pt x="319" y="7440"/>
                        <a:pt x="337" y="7475"/>
                        <a:pt x="359" y="7507"/>
                      </a:cubicBezTo>
                      <a:cubicBezTo>
                        <a:pt x="483" y="7430"/>
                        <a:pt x="628" y="7390"/>
                        <a:pt x="774" y="7390"/>
                      </a:cubicBezTo>
                      <a:lnTo>
                        <a:pt x="1279" y="7390"/>
                      </a:lnTo>
                      <a:cubicBezTo>
                        <a:pt x="1425" y="7390"/>
                        <a:pt x="1570" y="7430"/>
                        <a:pt x="1694" y="7507"/>
                      </a:cubicBezTo>
                      <a:cubicBezTo>
                        <a:pt x="1716" y="7475"/>
                        <a:pt x="1734" y="7440"/>
                        <a:pt x="1744" y="7404"/>
                      </a:cubicBezTo>
                      <a:cubicBezTo>
                        <a:pt x="1938" y="6535"/>
                        <a:pt x="2052" y="5216"/>
                        <a:pt x="2052" y="3777"/>
                      </a:cubicBezTo>
                      <a:cubicBezTo>
                        <a:pt x="2052" y="2311"/>
                        <a:pt x="1930" y="924"/>
                        <a:pt x="1724" y="72"/>
                      </a:cubicBezTo>
                      <a:cubicBezTo>
                        <a:pt x="1716" y="46"/>
                        <a:pt x="1708" y="22"/>
                        <a:pt x="169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24" name="Google Shape;1924;p47"/>
                <p:cNvSpPr/>
                <p:nvPr/>
              </p:nvSpPr>
              <p:spPr>
                <a:xfrm>
                  <a:off x="147700" y="1179125"/>
                  <a:ext cx="33375" cy="5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5" h="226" extrusionOk="0">
                      <a:moveTo>
                        <a:pt x="414" y="0"/>
                      </a:moveTo>
                      <a:cubicBezTo>
                        <a:pt x="268" y="0"/>
                        <a:pt x="125" y="40"/>
                        <a:pt x="1" y="117"/>
                      </a:cubicBezTo>
                      <a:cubicBezTo>
                        <a:pt x="50" y="186"/>
                        <a:pt x="131" y="226"/>
                        <a:pt x="216" y="226"/>
                      </a:cubicBezTo>
                      <a:lnTo>
                        <a:pt x="1117" y="226"/>
                      </a:lnTo>
                      <a:cubicBezTo>
                        <a:pt x="1204" y="226"/>
                        <a:pt x="1283" y="186"/>
                        <a:pt x="1334" y="117"/>
                      </a:cubicBezTo>
                      <a:cubicBezTo>
                        <a:pt x="1210" y="40"/>
                        <a:pt x="1065" y="0"/>
                        <a:pt x="91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25" name="Google Shape;1925;p47"/>
                <p:cNvSpPr/>
                <p:nvPr/>
              </p:nvSpPr>
              <p:spPr>
                <a:xfrm>
                  <a:off x="-176125" y="1087275"/>
                  <a:ext cx="259650" cy="54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86" h="21752" extrusionOk="0">
                      <a:moveTo>
                        <a:pt x="7366" y="1"/>
                      </a:moveTo>
                      <a:cubicBezTo>
                        <a:pt x="7214" y="1"/>
                        <a:pt x="7055" y="9"/>
                        <a:pt x="6892" y="26"/>
                      </a:cubicBezTo>
                      <a:cubicBezTo>
                        <a:pt x="6413" y="75"/>
                        <a:pt x="6053" y="279"/>
                        <a:pt x="5823" y="631"/>
                      </a:cubicBezTo>
                      <a:cubicBezTo>
                        <a:pt x="5123" y="1702"/>
                        <a:pt x="5841" y="3941"/>
                        <a:pt x="6601" y="6315"/>
                      </a:cubicBezTo>
                      <a:cubicBezTo>
                        <a:pt x="6994" y="7546"/>
                        <a:pt x="7404" y="8818"/>
                        <a:pt x="7580" y="9857"/>
                      </a:cubicBezTo>
                      <a:cubicBezTo>
                        <a:pt x="7778" y="11012"/>
                        <a:pt x="7388" y="11774"/>
                        <a:pt x="6909" y="12012"/>
                      </a:cubicBezTo>
                      <a:cubicBezTo>
                        <a:pt x="6794" y="12071"/>
                        <a:pt x="6671" y="12100"/>
                        <a:pt x="6544" y="12100"/>
                      </a:cubicBezTo>
                      <a:cubicBezTo>
                        <a:pt x="6239" y="12100"/>
                        <a:pt x="5911" y="11932"/>
                        <a:pt x="5604" y="11610"/>
                      </a:cubicBezTo>
                      <a:cubicBezTo>
                        <a:pt x="5262" y="11256"/>
                        <a:pt x="4829" y="11077"/>
                        <a:pt x="4341" y="11077"/>
                      </a:cubicBezTo>
                      <a:cubicBezTo>
                        <a:pt x="3918" y="11077"/>
                        <a:pt x="3453" y="11211"/>
                        <a:pt x="2972" y="11481"/>
                      </a:cubicBezTo>
                      <a:cubicBezTo>
                        <a:pt x="1375" y="12374"/>
                        <a:pt x="0" y="14552"/>
                        <a:pt x="361" y="16301"/>
                      </a:cubicBezTo>
                      <a:cubicBezTo>
                        <a:pt x="871" y="18772"/>
                        <a:pt x="4236" y="21752"/>
                        <a:pt x="7333" y="21752"/>
                      </a:cubicBezTo>
                      <a:lnTo>
                        <a:pt x="7333" y="21033"/>
                      </a:lnTo>
                      <a:cubicBezTo>
                        <a:pt x="5245" y="21033"/>
                        <a:pt x="1975" y="19435"/>
                        <a:pt x="1059" y="16121"/>
                      </a:cubicBezTo>
                      <a:cubicBezTo>
                        <a:pt x="687" y="14777"/>
                        <a:pt x="1989" y="12854"/>
                        <a:pt x="3324" y="12110"/>
                      </a:cubicBezTo>
                      <a:cubicBezTo>
                        <a:pt x="3575" y="11969"/>
                        <a:pt x="3956" y="11801"/>
                        <a:pt x="4335" y="11801"/>
                      </a:cubicBezTo>
                      <a:cubicBezTo>
                        <a:pt x="4599" y="11801"/>
                        <a:pt x="4862" y="11882"/>
                        <a:pt x="5081" y="12110"/>
                      </a:cubicBezTo>
                      <a:cubicBezTo>
                        <a:pt x="5530" y="12578"/>
                        <a:pt x="6045" y="12821"/>
                        <a:pt x="6545" y="12821"/>
                      </a:cubicBezTo>
                      <a:cubicBezTo>
                        <a:pt x="6781" y="12821"/>
                        <a:pt x="7014" y="12767"/>
                        <a:pt x="7234" y="12657"/>
                      </a:cubicBezTo>
                      <a:cubicBezTo>
                        <a:pt x="8091" y="12223"/>
                        <a:pt x="8514" y="11050"/>
                        <a:pt x="8288" y="9734"/>
                      </a:cubicBezTo>
                      <a:cubicBezTo>
                        <a:pt x="8102" y="8646"/>
                        <a:pt x="7687" y="7350"/>
                        <a:pt x="7285" y="6096"/>
                      </a:cubicBezTo>
                      <a:cubicBezTo>
                        <a:pt x="6640" y="4086"/>
                        <a:pt x="5910" y="1808"/>
                        <a:pt x="6423" y="1027"/>
                      </a:cubicBezTo>
                      <a:cubicBezTo>
                        <a:pt x="6494" y="922"/>
                        <a:pt x="6624" y="778"/>
                        <a:pt x="6963" y="742"/>
                      </a:cubicBezTo>
                      <a:cubicBezTo>
                        <a:pt x="7106" y="727"/>
                        <a:pt x="7243" y="720"/>
                        <a:pt x="7373" y="720"/>
                      </a:cubicBezTo>
                      <a:cubicBezTo>
                        <a:pt x="7937" y="720"/>
                        <a:pt x="8369" y="860"/>
                        <a:pt x="8684" y="1142"/>
                      </a:cubicBezTo>
                      <a:cubicBezTo>
                        <a:pt x="9444" y="1822"/>
                        <a:pt x="9456" y="3298"/>
                        <a:pt x="9464" y="4485"/>
                      </a:cubicBezTo>
                      <a:cubicBezTo>
                        <a:pt x="9468" y="5510"/>
                        <a:pt x="9473" y="6317"/>
                        <a:pt x="9903" y="6703"/>
                      </a:cubicBezTo>
                      <a:lnTo>
                        <a:pt x="10231" y="6337"/>
                      </a:lnTo>
                      <a:lnTo>
                        <a:pt x="10386" y="6165"/>
                      </a:lnTo>
                      <a:cubicBezTo>
                        <a:pt x="10192" y="5995"/>
                        <a:pt x="10188" y="5154"/>
                        <a:pt x="10182" y="4479"/>
                      </a:cubicBezTo>
                      <a:cubicBezTo>
                        <a:pt x="10174" y="3152"/>
                        <a:pt x="10162" y="1496"/>
                        <a:pt x="9169" y="604"/>
                      </a:cubicBezTo>
                      <a:cubicBezTo>
                        <a:pt x="8718" y="202"/>
                        <a:pt x="8114" y="1"/>
                        <a:pt x="736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926" name="Google Shape;1926;p47"/>
              <p:cNvGrpSpPr/>
              <p:nvPr/>
            </p:nvGrpSpPr>
            <p:grpSpPr>
              <a:xfrm flipH="1">
                <a:off x="1394310" y="1876661"/>
                <a:ext cx="161406" cy="409821"/>
                <a:chOff x="-655375" y="2510075"/>
                <a:chExt cx="383023" cy="972291"/>
              </a:xfrm>
            </p:grpSpPr>
            <p:sp>
              <p:nvSpPr>
                <p:cNvPr id="1927" name="Google Shape;1927;p47"/>
                <p:cNvSpPr/>
                <p:nvPr/>
              </p:nvSpPr>
              <p:spPr>
                <a:xfrm>
                  <a:off x="-636957" y="2510075"/>
                  <a:ext cx="364606" cy="7695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06" h="15209" extrusionOk="0">
                      <a:moveTo>
                        <a:pt x="2724" y="2359"/>
                      </a:moveTo>
                      <a:cubicBezTo>
                        <a:pt x="2643" y="3896"/>
                        <a:pt x="3366" y="5194"/>
                        <a:pt x="4070" y="6462"/>
                      </a:cubicBezTo>
                      <a:cubicBezTo>
                        <a:pt x="5194" y="8474"/>
                        <a:pt x="6256" y="10393"/>
                        <a:pt x="4533" y="13317"/>
                      </a:cubicBezTo>
                      <a:lnTo>
                        <a:pt x="4533" y="13317"/>
                      </a:lnTo>
                      <a:cubicBezTo>
                        <a:pt x="4720" y="11904"/>
                        <a:pt x="4032" y="10816"/>
                        <a:pt x="3314" y="9683"/>
                      </a:cubicBezTo>
                      <a:cubicBezTo>
                        <a:pt x="2224" y="7954"/>
                        <a:pt x="1005" y="6029"/>
                        <a:pt x="2724" y="2359"/>
                      </a:cubicBezTo>
                      <a:close/>
                      <a:moveTo>
                        <a:pt x="3615" y="0"/>
                      </a:moveTo>
                      <a:cubicBezTo>
                        <a:pt x="3533" y="0"/>
                        <a:pt x="3453" y="40"/>
                        <a:pt x="3405" y="113"/>
                      </a:cubicBezTo>
                      <a:cubicBezTo>
                        <a:pt x="0" y="5380"/>
                        <a:pt x="1533" y="7807"/>
                        <a:pt x="2885" y="9952"/>
                      </a:cubicBezTo>
                      <a:cubicBezTo>
                        <a:pt x="3832" y="11444"/>
                        <a:pt x="4648" y="12736"/>
                        <a:pt x="3462" y="14831"/>
                      </a:cubicBezTo>
                      <a:cubicBezTo>
                        <a:pt x="3399" y="14946"/>
                        <a:pt x="3433" y="15090"/>
                        <a:pt x="3542" y="15165"/>
                      </a:cubicBezTo>
                      <a:cubicBezTo>
                        <a:pt x="3583" y="15193"/>
                        <a:pt x="3633" y="15209"/>
                        <a:pt x="3682" y="15209"/>
                      </a:cubicBezTo>
                      <a:cubicBezTo>
                        <a:pt x="3759" y="15209"/>
                        <a:pt x="3832" y="15175"/>
                        <a:pt x="3880" y="15118"/>
                      </a:cubicBezTo>
                      <a:cubicBezTo>
                        <a:pt x="7206" y="11056"/>
                        <a:pt x="5777" y="8484"/>
                        <a:pt x="4513" y="6215"/>
                      </a:cubicBezTo>
                      <a:cubicBezTo>
                        <a:pt x="3514" y="4418"/>
                        <a:pt x="2568" y="2719"/>
                        <a:pt x="3840" y="372"/>
                      </a:cubicBezTo>
                      <a:cubicBezTo>
                        <a:pt x="3904" y="252"/>
                        <a:pt x="3862" y="105"/>
                        <a:pt x="3745" y="36"/>
                      </a:cubicBezTo>
                      <a:cubicBezTo>
                        <a:pt x="3704" y="12"/>
                        <a:pt x="3659" y="0"/>
                        <a:pt x="361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28" name="Google Shape;1928;p47"/>
                <p:cNvSpPr/>
                <p:nvPr/>
              </p:nvSpPr>
              <p:spPr>
                <a:xfrm>
                  <a:off x="-655375" y="2985802"/>
                  <a:ext cx="242109" cy="4965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85" h="9814" extrusionOk="0">
                      <a:moveTo>
                        <a:pt x="3037" y="2008"/>
                      </a:moveTo>
                      <a:cubicBezTo>
                        <a:pt x="3854" y="4026"/>
                        <a:pt x="3168" y="5115"/>
                        <a:pt x="2497" y="6171"/>
                      </a:cubicBezTo>
                      <a:cubicBezTo>
                        <a:pt x="2119" y="6773"/>
                        <a:pt x="1731" y="7384"/>
                        <a:pt x="1696" y="8128"/>
                      </a:cubicBezTo>
                      <a:cubicBezTo>
                        <a:pt x="908" y="6511"/>
                        <a:pt x="1529" y="5395"/>
                        <a:pt x="2180" y="4228"/>
                      </a:cubicBezTo>
                      <a:cubicBezTo>
                        <a:pt x="2568" y="3530"/>
                        <a:pt x="2962" y="2819"/>
                        <a:pt x="3037" y="2008"/>
                      </a:cubicBezTo>
                      <a:close/>
                      <a:moveTo>
                        <a:pt x="2384" y="0"/>
                      </a:moveTo>
                      <a:cubicBezTo>
                        <a:pt x="2340" y="0"/>
                        <a:pt x="2296" y="12"/>
                        <a:pt x="2256" y="36"/>
                      </a:cubicBezTo>
                      <a:cubicBezTo>
                        <a:pt x="2139" y="105"/>
                        <a:pt x="2097" y="253"/>
                        <a:pt x="2163" y="374"/>
                      </a:cubicBezTo>
                      <a:cubicBezTo>
                        <a:pt x="2942" y="1814"/>
                        <a:pt x="2384" y="2819"/>
                        <a:pt x="1737" y="3983"/>
                      </a:cubicBezTo>
                      <a:cubicBezTo>
                        <a:pt x="922" y="5445"/>
                        <a:pt x="0" y="7103"/>
                        <a:pt x="2147" y="9722"/>
                      </a:cubicBezTo>
                      <a:cubicBezTo>
                        <a:pt x="2193" y="9780"/>
                        <a:pt x="2261" y="9814"/>
                        <a:pt x="2334" y="9814"/>
                      </a:cubicBezTo>
                      <a:cubicBezTo>
                        <a:pt x="2336" y="9814"/>
                        <a:pt x="2339" y="9814"/>
                        <a:pt x="2341" y="9813"/>
                      </a:cubicBezTo>
                      <a:cubicBezTo>
                        <a:pt x="2343" y="9814"/>
                        <a:pt x="2346" y="9814"/>
                        <a:pt x="2349" y="9814"/>
                      </a:cubicBezTo>
                      <a:cubicBezTo>
                        <a:pt x="2398" y="9814"/>
                        <a:pt x="2444" y="9798"/>
                        <a:pt x="2483" y="9770"/>
                      </a:cubicBezTo>
                      <a:cubicBezTo>
                        <a:pt x="2592" y="9697"/>
                        <a:pt x="2627" y="9552"/>
                        <a:pt x="2562" y="9438"/>
                      </a:cubicBezTo>
                      <a:cubicBezTo>
                        <a:pt x="1840" y="8159"/>
                        <a:pt x="2319" y="7402"/>
                        <a:pt x="2924" y="6442"/>
                      </a:cubicBezTo>
                      <a:cubicBezTo>
                        <a:pt x="3753" y="5132"/>
                        <a:pt x="4784" y="3500"/>
                        <a:pt x="2598" y="115"/>
                      </a:cubicBezTo>
                      <a:cubicBezTo>
                        <a:pt x="2549" y="41"/>
                        <a:pt x="2467" y="0"/>
                        <a:pt x="238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929" name="Google Shape;1929;p47"/>
              <p:cNvSpPr/>
              <p:nvPr/>
            </p:nvSpPr>
            <p:spPr>
              <a:xfrm>
                <a:off x="916076" y="2098401"/>
                <a:ext cx="136914" cy="289047"/>
              </a:xfrm>
              <a:custGeom>
                <a:avLst/>
                <a:gdLst/>
                <a:ahLst/>
                <a:cxnLst/>
                <a:rect l="l" t="t" r="r" b="b"/>
                <a:pathLst>
                  <a:path w="7206" h="15209" extrusionOk="0">
                    <a:moveTo>
                      <a:pt x="2724" y="2359"/>
                    </a:moveTo>
                    <a:cubicBezTo>
                      <a:pt x="2643" y="3896"/>
                      <a:pt x="3366" y="5194"/>
                      <a:pt x="4070" y="6462"/>
                    </a:cubicBezTo>
                    <a:cubicBezTo>
                      <a:pt x="5194" y="8474"/>
                      <a:pt x="6256" y="10393"/>
                      <a:pt x="4533" y="13317"/>
                    </a:cubicBezTo>
                    <a:lnTo>
                      <a:pt x="4533" y="13317"/>
                    </a:lnTo>
                    <a:cubicBezTo>
                      <a:pt x="4720" y="11904"/>
                      <a:pt x="4032" y="10816"/>
                      <a:pt x="3314" y="9683"/>
                    </a:cubicBezTo>
                    <a:cubicBezTo>
                      <a:pt x="2224" y="7954"/>
                      <a:pt x="1005" y="6029"/>
                      <a:pt x="2724" y="2359"/>
                    </a:cubicBezTo>
                    <a:close/>
                    <a:moveTo>
                      <a:pt x="3615" y="0"/>
                    </a:moveTo>
                    <a:cubicBezTo>
                      <a:pt x="3533" y="0"/>
                      <a:pt x="3453" y="40"/>
                      <a:pt x="3405" y="113"/>
                    </a:cubicBezTo>
                    <a:cubicBezTo>
                      <a:pt x="0" y="5380"/>
                      <a:pt x="1533" y="7807"/>
                      <a:pt x="2885" y="9952"/>
                    </a:cubicBezTo>
                    <a:cubicBezTo>
                      <a:pt x="3832" y="11444"/>
                      <a:pt x="4648" y="12736"/>
                      <a:pt x="3462" y="14831"/>
                    </a:cubicBezTo>
                    <a:cubicBezTo>
                      <a:pt x="3399" y="14946"/>
                      <a:pt x="3433" y="15090"/>
                      <a:pt x="3542" y="15165"/>
                    </a:cubicBezTo>
                    <a:cubicBezTo>
                      <a:pt x="3583" y="15193"/>
                      <a:pt x="3633" y="15209"/>
                      <a:pt x="3682" y="15209"/>
                    </a:cubicBezTo>
                    <a:cubicBezTo>
                      <a:pt x="3759" y="15209"/>
                      <a:pt x="3832" y="15175"/>
                      <a:pt x="3880" y="15118"/>
                    </a:cubicBezTo>
                    <a:cubicBezTo>
                      <a:pt x="7206" y="11056"/>
                      <a:pt x="5777" y="8484"/>
                      <a:pt x="4513" y="6215"/>
                    </a:cubicBezTo>
                    <a:cubicBezTo>
                      <a:pt x="3514" y="4418"/>
                      <a:pt x="2568" y="2719"/>
                      <a:pt x="3840" y="372"/>
                    </a:cubicBezTo>
                    <a:cubicBezTo>
                      <a:pt x="3904" y="252"/>
                      <a:pt x="3862" y="105"/>
                      <a:pt x="3745" y="36"/>
                    </a:cubicBezTo>
                    <a:cubicBezTo>
                      <a:pt x="3704" y="12"/>
                      <a:pt x="3659" y="0"/>
                      <a:pt x="36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930" name="Google Shape;1930;p47"/>
          <p:cNvGrpSpPr/>
          <p:nvPr/>
        </p:nvGrpSpPr>
        <p:grpSpPr>
          <a:xfrm>
            <a:off x="6323925" y="3645125"/>
            <a:ext cx="978300" cy="864300"/>
            <a:chOff x="5206725" y="3645025"/>
            <a:chExt cx="978300" cy="864300"/>
          </a:xfrm>
        </p:grpSpPr>
        <p:sp>
          <p:nvSpPr>
            <p:cNvPr id="1931" name="Google Shape;1931;p47"/>
            <p:cNvSpPr/>
            <p:nvPr/>
          </p:nvSpPr>
          <p:spPr>
            <a:xfrm>
              <a:off x="5206725" y="3645025"/>
              <a:ext cx="978300" cy="864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32" name="Google Shape;1932;p47"/>
            <p:cNvGrpSpPr/>
            <p:nvPr/>
          </p:nvGrpSpPr>
          <p:grpSpPr>
            <a:xfrm>
              <a:off x="5455775" y="3761038"/>
              <a:ext cx="480200" cy="632275"/>
              <a:chOff x="5455775" y="3761038"/>
              <a:chExt cx="480200" cy="632275"/>
            </a:xfrm>
          </p:grpSpPr>
          <p:sp>
            <p:nvSpPr>
              <p:cNvPr id="1933" name="Google Shape;1933;p47"/>
              <p:cNvSpPr/>
              <p:nvPr/>
            </p:nvSpPr>
            <p:spPr>
              <a:xfrm>
                <a:off x="5465200" y="4057838"/>
                <a:ext cx="470775" cy="335450"/>
              </a:xfrm>
              <a:custGeom>
                <a:avLst/>
                <a:gdLst/>
                <a:ahLst/>
                <a:cxnLst/>
                <a:rect l="l" t="t" r="r" b="b"/>
                <a:pathLst>
                  <a:path w="18831" h="13418" extrusionOk="0">
                    <a:moveTo>
                      <a:pt x="16400" y="602"/>
                    </a:moveTo>
                    <a:cubicBezTo>
                      <a:pt x="16457" y="602"/>
                      <a:pt x="16514" y="602"/>
                      <a:pt x="16571" y="614"/>
                    </a:cubicBezTo>
                    <a:cubicBezTo>
                      <a:pt x="16571" y="671"/>
                      <a:pt x="16571" y="728"/>
                      <a:pt x="16571" y="773"/>
                    </a:cubicBezTo>
                    <a:cubicBezTo>
                      <a:pt x="16548" y="1127"/>
                      <a:pt x="16537" y="1561"/>
                      <a:pt x="16696" y="1926"/>
                    </a:cubicBezTo>
                    <a:lnTo>
                      <a:pt x="2146" y="10919"/>
                    </a:lnTo>
                    <a:cubicBezTo>
                      <a:pt x="2043" y="10976"/>
                      <a:pt x="1929" y="11022"/>
                      <a:pt x="1815" y="11056"/>
                    </a:cubicBezTo>
                    <a:cubicBezTo>
                      <a:pt x="1552" y="10816"/>
                      <a:pt x="1267" y="10633"/>
                      <a:pt x="948" y="10497"/>
                    </a:cubicBezTo>
                    <a:cubicBezTo>
                      <a:pt x="890" y="10474"/>
                      <a:pt x="811" y="10439"/>
                      <a:pt x="753" y="10405"/>
                    </a:cubicBezTo>
                    <a:cubicBezTo>
                      <a:pt x="1005" y="9606"/>
                      <a:pt x="1404" y="9606"/>
                      <a:pt x="1621" y="9606"/>
                    </a:cubicBezTo>
                    <a:cubicBezTo>
                      <a:pt x="1838" y="9606"/>
                      <a:pt x="2066" y="9641"/>
                      <a:pt x="2271" y="9686"/>
                    </a:cubicBezTo>
                    <a:cubicBezTo>
                      <a:pt x="2465" y="9732"/>
                      <a:pt x="2659" y="9766"/>
                      <a:pt x="2853" y="9778"/>
                    </a:cubicBezTo>
                    <a:cubicBezTo>
                      <a:pt x="3036" y="9778"/>
                      <a:pt x="3207" y="9732"/>
                      <a:pt x="3355" y="9641"/>
                    </a:cubicBezTo>
                    <a:lnTo>
                      <a:pt x="14768" y="2599"/>
                    </a:lnTo>
                    <a:cubicBezTo>
                      <a:pt x="15064" y="2417"/>
                      <a:pt x="15179" y="2086"/>
                      <a:pt x="15327" y="1709"/>
                    </a:cubicBezTo>
                    <a:cubicBezTo>
                      <a:pt x="15578" y="1024"/>
                      <a:pt x="15783" y="602"/>
                      <a:pt x="16400" y="602"/>
                    </a:cubicBezTo>
                    <a:close/>
                    <a:moveTo>
                      <a:pt x="16395" y="1"/>
                    </a:moveTo>
                    <a:cubicBezTo>
                      <a:pt x="14835" y="1"/>
                      <a:pt x="14858" y="1830"/>
                      <a:pt x="14448" y="2086"/>
                    </a:cubicBezTo>
                    <a:lnTo>
                      <a:pt x="3047" y="9139"/>
                    </a:lnTo>
                    <a:cubicBezTo>
                      <a:pt x="3002" y="9166"/>
                      <a:pt x="2942" y="9177"/>
                      <a:pt x="2870" y="9177"/>
                    </a:cubicBezTo>
                    <a:cubicBezTo>
                      <a:pt x="2582" y="9177"/>
                      <a:pt x="2107" y="9002"/>
                      <a:pt x="1622" y="9002"/>
                    </a:cubicBezTo>
                    <a:cubicBezTo>
                      <a:pt x="1016" y="9002"/>
                      <a:pt x="394" y="9275"/>
                      <a:pt x="103" y="10508"/>
                    </a:cubicBezTo>
                    <a:cubicBezTo>
                      <a:pt x="0" y="10919"/>
                      <a:pt x="1176" y="11079"/>
                      <a:pt x="1507" y="11604"/>
                    </a:cubicBezTo>
                    <a:cubicBezTo>
                      <a:pt x="1826" y="12128"/>
                      <a:pt x="1438" y="13235"/>
                      <a:pt x="1838" y="13327"/>
                    </a:cubicBezTo>
                    <a:cubicBezTo>
                      <a:pt x="2102" y="13389"/>
                      <a:pt x="2334" y="13417"/>
                      <a:pt x="2538" y="13417"/>
                    </a:cubicBezTo>
                    <a:cubicBezTo>
                      <a:pt x="4194" y="13417"/>
                      <a:pt x="3976" y="11561"/>
                      <a:pt x="4383" y="11307"/>
                    </a:cubicBezTo>
                    <a:lnTo>
                      <a:pt x="15795" y="4266"/>
                    </a:lnTo>
                    <a:cubicBezTo>
                      <a:pt x="15854" y="4229"/>
                      <a:pt x="15940" y="4216"/>
                      <a:pt x="16045" y="4216"/>
                    </a:cubicBezTo>
                    <a:cubicBezTo>
                      <a:pt x="16302" y="4216"/>
                      <a:pt x="16675" y="4292"/>
                      <a:pt x="17067" y="4292"/>
                    </a:cubicBezTo>
                    <a:cubicBezTo>
                      <a:pt x="17731" y="4292"/>
                      <a:pt x="18447" y="4074"/>
                      <a:pt x="18728" y="2896"/>
                    </a:cubicBezTo>
                    <a:cubicBezTo>
                      <a:pt x="18830" y="2474"/>
                      <a:pt x="17609" y="2314"/>
                      <a:pt x="17278" y="1778"/>
                    </a:cubicBezTo>
                    <a:cubicBezTo>
                      <a:pt x="16959" y="1264"/>
                      <a:pt x="17381" y="169"/>
                      <a:pt x="16993" y="77"/>
                    </a:cubicBezTo>
                    <a:cubicBezTo>
                      <a:pt x="16771" y="25"/>
                      <a:pt x="16573" y="1"/>
                      <a:pt x="1639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4" name="Google Shape;1934;p47"/>
              <p:cNvSpPr/>
              <p:nvPr/>
            </p:nvSpPr>
            <p:spPr>
              <a:xfrm>
                <a:off x="5522825" y="3769888"/>
                <a:ext cx="353525" cy="352950"/>
              </a:xfrm>
              <a:custGeom>
                <a:avLst/>
                <a:gdLst/>
                <a:ahLst/>
                <a:cxnLst/>
                <a:rect l="l" t="t" r="r" b="b"/>
                <a:pathLst>
                  <a:path w="14141" h="14118" extrusionOk="0">
                    <a:moveTo>
                      <a:pt x="7117" y="413"/>
                    </a:moveTo>
                    <a:cubicBezTo>
                      <a:pt x="8012" y="413"/>
                      <a:pt x="8718" y="714"/>
                      <a:pt x="8959" y="1290"/>
                    </a:cubicBezTo>
                    <a:cubicBezTo>
                      <a:pt x="9370" y="2272"/>
                      <a:pt x="8286" y="3652"/>
                      <a:pt x="6551" y="4394"/>
                    </a:cubicBezTo>
                    <a:cubicBezTo>
                      <a:pt x="5834" y="4699"/>
                      <a:pt x="5117" y="4846"/>
                      <a:pt x="4491" y="4846"/>
                    </a:cubicBezTo>
                    <a:cubicBezTo>
                      <a:pt x="3594" y="4846"/>
                      <a:pt x="2886" y="4544"/>
                      <a:pt x="2637" y="3972"/>
                    </a:cubicBezTo>
                    <a:cubicBezTo>
                      <a:pt x="2226" y="2991"/>
                      <a:pt x="3299" y="1598"/>
                      <a:pt x="5045" y="868"/>
                    </a:cubicBezTo>
                    <a:cubicBezTo>
                      <a:pt x="5766" y="562"/>
                      <a:pt x="6488" y="413"/>
                      <a:pt x="7117" y="413"/>
                    </a:cubicBezTo>
                    <a:close/>
                    <a:moveTo>
                      <a:pt x="4010" y="6499"/>
                    </a:moveTo>
                    <a:cubicBezTo>
                      <a:pt x="4073" y="6499"/>
                      <a:pt x="4136" y="6505"/>
                      <a:pt x="4200" y="6517"/>
                    </a:cubicBezTo>
                    <a:lnTo>
                      <a:pt x="5729" y="6779"/>
                    </a:lnTo>
                    <a:cubicBezTo>
                      <a:pt x="6232" y="6871"/>
                      <a:pt x="6460" y="7361"/>
                      <a:pt x="6277" y="7841"/>
                    </a:cubicBezTo>
                    <a:lnTo>
                      <a:pt x="5935" y="8731"/>
                    </a:lnTo>
                    <a:cubicBezTo>
                      <a:pt x="5764" y="9096"/>
                      <a:pt x="5399" y="9336"/>
                      <a:pt x="4988" y="9336"/>
                    </a:cubicBezTo>
                    <a:lnTo>
                      <a:pt x="3824" y="9313"/>
                    </a:lnTo>
                    <a:cubicBezTo>
                      <a:pt x="3356" y="9301"/>
                      <a:pt x="2968" y="8982"/>
                      <a:pt x="2968" y="8548"/>
                    </a:cubicBezTo>
                    <a:lnTo>
                      <a:pt x="2991" y="7476"/>
                    </a:lnTo>
                    <a:cubicBezTo>
                      <a:pt x="3011" y="6923"/>
                      <a:pt x="3471" y="6499"/>
                      <a:pt x="4010" y="6499"/>
                    </a:cubicBezTo>
                    <a:close/>
                    <a:moveTo>
                      <a:pt x="10219" y="6499"/>
                    </a:moveTo>
                    <a:cubicBezTo>
                      <a:pt x="10749" y="6499"/>
                      <a:pt x="11210" y="6923"/>
                      <a:pt x="11230" y="7476"/>
                    </a:cubicBezTo>
                    <a:lnTo>
                      <a:pt x="11253" y="8548"/>
                    </a:lnTo>
                    <a:cubicBezTo>
                      <a:pt x="11253" y="8970"/>
                      <a:pt x="10865" y="9301"/>
                      <a:pt x="10397" y="9313"/>
                    </a:cubicBezTo>
                    <a:lnTo>
                      <a:pt x="9233" y="9336"/>
                    </a:lnTo>
                    <a:cubicBezTo>
                      <a:pt x="8822" y="9336"/>
                      <a:pt x="8457" y="9096"/>
                      <a:pt x="8286" y="8731"/>
                    </a:cubicBezTo>
                    <a:lnTo>
                      <a:pt x="7955" y="7841"/>
                    </a:lnTo>
                    <a:cubicBezTo>
                      <a:pt x="7761" y="7361"/>
                      <a:pt x="7989" y="6871"/>
                      <a:pt x="8491" y="6779"/>
                    </a:cubicBezTo>
                    <a:lnTo>
                      <a:pt x="10032" y="6517"/>
                    </a:lnTo>
                    <a:cubicBezTo>
                      <a:pt x="10095" y="6505"/>
                      <a:pt x="10157" y="6499"/>
                      <a:pt x="10219" y="6499"/>
                    </a:cubicBezTo>
                    <a:close/>
                    <a:moveTo>
                      <a:pt x="7122" y="8788"/>
                    </a:moveTo>
                    <a:cubicBezTo>
                      <a:pt x="7361" y="8788"/>
                      <a:pt x="7715" y="9199"/>
                      <a:pt x="7955" y="9769"/>
                    </a:cubicBezTo>
                    <a:cubicBezTo>
                      <a:pt x="8229" y="10397"/>
                      <a:pt x="8252" y="11002"/>
                      <a:pt x="8012" y="11105"/>
                    </a:cubicBezTo>
                    <a:cubicBezTo>
                      <a:pt x="7991" y="11114"/>
                      <a:pt x="7972" y="11118"/>
                      <a:pt x="7954" y="11118"/>
                    </a:cubicBezTo>
                    <a:cubicBezTo>
                      <a:pt x="7778" y="11118"/>
                      <a:pt x="7721" y="10705"/>
                      <a:pt x="7110" y="10705"/>
                    </a:cubicBezTo>
                    <a:cubicBezTo>
                      <a:pt x="6500" y="10705"/>
                      <a:pt x="6443" y="11118"/>
                      <a:pt x="6259" y="11118"/>
                    </a:cubicBezTo>
                    <a:cubicBezTo>
                      <a:pt x="6240" y="11118"/>
                      <a:pt x="6220" y="11114"/>
                      <a:pt x="6197" y="11105"/>
                    </a:cubicBezTo>
                    <a:cubicBezTo>
                      <a:pt x="5958" y="11002"/>
                      <a:pt x="5992" y="10397"/>
                      <a:pt x="6266" y="9769"/>
                    </a:cubicBezTo>
                    <a:cubicBezTo>
                      <a:pt x="6506" y="9199"/>
                      <a:pt x="6859" y="8788"/>
                      <a:pt x="7099" y="8788"/>
                    </a:cubicBezTo>
                    <a:close/>
                    <a:moveTo>
                      <a:pt x="7179" y="1"/>
                    </a:moveTo>
                    <a:cubicBezTo>
                      <a:pt x="3664" y="1"/>
                      <a:pt x="1" y="3550"/>
                      <a:pt x="1769" y="6973"/>
                    </a:cubicBezTo>
                    <a:cubicBezTo>
                      <a:pt x="3116" y="9553"/>
                      <a:pt x="1165" y="12246"/>
                      <a:pt x="4428" y="12246"/>
                    </a:cubicBezTo>
                    <a:lnTo>
                      <a:pt x="4428" y="13022"/>
                    </a:lnTo>
                    <a:cubicBezTo>
                      <a:pt x="4428" y="13433"/>
                      <a:pt x="4588" y="13684"/>
                      <a:pt x="4851" y="13843"/>
                    </a:cubicBezTo>
                    <a:lnTo>
                      <a:pt x="4851" y="12497"/>
                    </a:lnTo>
                    <a:cubicBezTo>
                      <a:pt x="4851" y="12451"/>
                      <a:pt x="4885" y="12428"/>
                      <a:pt x="4919" y="12428"/>
                    </a:cubicBezTo>
                    <a:cubicBezTo>
                      <a:pt x="4965" y="12428"/>
                      <a:pt x="4988" y="12463"/>
                      <a:pt x="4999" y="12497"/>
                    </a:cubicBezTo>
                    <a:lnTo>
                      <a:pt x="4999" y="13912"/>
                    </a:lnTo>
                    <a:cubicBezTo>
                      <a:pt x="5182" y="13992"/>
                      <a:pt x="5376" y="14037"/>
                      <a:pt x="5581" y="14072"/>
                    </a:cubicBezTo>
                    <a:lnTo>
                      <a:pt x="5581" y="12645"/>
                    </a:lnTo>
                    <a:cubicBezTo>
                      <a:pt x="5581" y="12600"/>
                      <a:pt x="5615" y="12565"/>
                      <a:pt x="5650" y="12565"/>
                    </a:cubicBezTo>
                    <a:cubicBezTo>
                      <a:pt x="5695" y="12565"/>
                      <a:pt x="5729" y="12600"/>
                      <a:pt x="5729" y="12645"/>
                    </a:cubicBezTo>
                    <a:lnTo>
                      <a:pt x="5729" y="14083"/>
                    </a:lnTo>
                    <a:cubicBezTo>
                      <a:pt x="5901" y="14106"/>
                      <a:pt x="6106" y="14117"/>
                      <a:pt x="6311" y="14117"/>
                    </a:cubicBezTo>
                    <a:lnTo>
                      <a:pt x="6311" y="12782"/>
                    </a:lnTo>
                    <a:cubicBezTo>
                      <a:pt x="6311" y="12748"/>
                      <a:pt x="6346" y="12714"/>
                      <a:pt x="6380" y="12714"/>
                    </a:cubicBezTo>
                    <a:cubicBezTo>
                      <a:pt x="6414" y="12714"/>
                      <a:pt x="6448" y="12748"/>
                      <a:pt x="6460" y="12782"/>
                    </a:cubicBezTo>
                    <a:lnTo>
                      <a:pt x="6460" y="14117"/>
                    </a:lnTo>
                    <a:lnTo>
                      <a:pt x="7145" y="14117"/>
                    </a:lnTo>
                    <a:lnTo>
                      <a:pt x="7145" y="12782"/>
                    </a:lnTo>
                    <a:cubicBezTo>
                      <a:pt x="7150" y="12742"/>
                      <a:pt x="7182" y="12722"/>
                      <a:pt x="7214" y="12722"/>
                    </a:cubicBezTo>
                    <a:cubicBezTo>
                      <a:pt x="7247" y="12722"/>
                      <a:pt x="7282" y="12742"/>
                      <a:pt x="7293" y="12782"/>
                    </a:cubicBezTo>
                    <a:lnTo>
                      <a:pt x="7293" y="14117"/>
                    </a:lnTo>
                    <a:lnTo>
                      <a:pt x="8012" y="14117"/>
                    </a:lnTo>
                    <a:lnTo>
                      <a:pt x="8012" y="12782"/>
                    </a:lnTo>
                    <a:cubicBezTo>
                      <a:pt x="8012" y="12736"/>
                      <a:pt x="8046" y="12714"/>
                      <a:pt x="8092" y="12714"/>
                    </a:cubicBezTo>
                    <a:cubicBezTo>
                      <a:pt x="8126" y="12714"/>
                      <a:pt x="8160" y="12748"/>
                      <a:pt x="8160" y="12782"/>
                    </a:cubicBezTo>
                    <a:lnTo>
                      <a:pt x="8160" y="14117"/>
                    </a:lnTo>
                    <a:cubicBezTo>
                      <a:pt x="8354" y="14117"/>
                      <a:pt x="8548" y="14106"/>
                      <a:pt x="8742" y="14083"/>
                    </a:cubicBezTo>
                    <a:lnTo>
                      <a:pt x="8742" y="12645"/>
                    </a:lnTo>
                    <a:cubicBezTo>
                      <a:pt x="8742" y="12600"/>
                      <a:pt x="8777" y="12565"/>
                      <a:pt x="8822" y="12565"/>
                    </a:cubicBezTo>
                    <a:cubicBezTo>
                      <a:pt x="8856" y="12565"/>
                      <a:pt x="8891" y="12600"/>
                      <a:pt x="8891" y="12645"/>
                    </a:cubicBezTo>
                    <a:lnTo>
                      <a:pt x="8891" y="14072"/>
                    </a:lnTo>
                    <a:cubicBezTo>
                      <a:pt x="9096" y="14049"/>
                      <a:pt x="9290" y="13992"/>
                      <a:pt x="9473" y="13901"/>
                    </a:cubicBezTo>
                    <a:lnTo>
                      <a:pt x="9473" y="12497"/>
                    </a:lnTo>
                    <a:cubicBezTo>
                      <a:pt x="9473" y="12451"/>
                      <a:pt x="9507" y="12428"/>
                      <a:pt x="9553" y="12428"/>
                    </a:cubicBezTo>
                    <a:cubicBezTo>
                      <a:pt x="9587" y="12428"/>
                      <a:pt x="9621" y="12451"/>
                      <a:pt x="9621" y="12497"/>
                    </a:cubicBezTo>
                    <a:lnTo>
                      <a:pt x="9621" y="13798"/>
                    </a:lnTo>
                    <a:cubicBezTo>
                      <a:pt x="9826" y="13638"/>
                      <a:pt x="9941" y="13398"/>
                      <a:pt x="9941" y="13033"/>
                    </a:cubicBezTo>
                    <a:lnTo>
                      <a:pt x="9941" y="12234"/>
                    </a:lnTo>
                    <a:cubicBezTo>
                      <a:pt x="13045" y="12234"/>
                      <a:pt x="11185" y="9667"/>
                      <a:pt x="12485" y="6962"/>
                    </a:cubicBezTo>
                    <a:cubicBezTo>
                      <a:pt x="14140" y="3493"/>
                      <a:pt x="10694" y="1"/>
                      <a:pt x="71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5" name="Google Shape;1935;p47"/>
              <p:cNvSpPr/>
              <p:nvPr/>
            </p:nvSpPr>
            <p:spPr>
              <a:xfrm>
                <a:off x="5455775" y="4049513"/>
                <a:ext cx="478200" cy="343800"/>
              </a:xfrm>
              <a:custGeom>
                <a:avLst/>
                <a:gdLst/>
                <a:ahLst/>
                <a:cxnLst/>
                <a:rect l="l" t="t" r="r" b="b"/>
                <a:pathLst>
                  <a:path w="19128" h="13752" extrusionOk="0">
                    <a:moveTo>
                      <a:pt x="16547" y="337"/>
                    </a:moveTo>
                    <a:cubicBezTo>
                      <a:pt x="16713" y="337"/>
                      <a:pt x="16899" y="360"/>
                      <a:pt x="17108" y="410"/>
                    </a:cubicBezTo>
                    <a:cubicBezTo>
                      <a:pt x="17165" y="456"/>
                      <a:pt x="17153" y="787"/>
                      <a:pt x="17142" y="958"/>
                    </a:cubicBezTo>
                    <a:cubicBezTo>
                      <a:pt x="17130" y="1323"/>
                      <a:pt x="17096" y="1723"/>
                      <a:pt x="17290" y="2019"/>
                    </a:cubicBezTo>
                    <a:cubicBezTo>
                      <a:pt x="17473" y="2328"/>
                      <a:pt x="17861" y="2510"/>
                      <a:pt x="18203" y="2670"/>
                    </a:cubicBezTo>
                    <a:cubicBezTo>
                      <a:pt x="18397" y="2773"/>
                      <a:pt x="18740" y="2932"/>
                      <a:pt x="18717" y="3012"/>
                    </a:cubicBezTo>
                    <a:cubicBezTo>
                      <a:pt x="18469" y="4071"/>
                      <a:pt x="17864" y="4280"/>
                      <a:pt x="17245" y="4280"/>
                    </a:cubicBezTo>
                    <a:cubicBezTo>
                      <a:pt x="17037" y="4280"/>
                      <a:pt x="16827" y="4256"/>
                      <a:pt x="16628" y="4233"/>
                    </a:cubicBezTo>
                    <a:cubicBezTo>
                      <a:pt x="16477" y="4218"/>
                      <a:pt x="16340" y="4204"/>
                      <a:pt x="16219" y="4204"/>
                    </a:cubicBezTo>
                    <a:cubicBezTo>
                      <a:pt x="16074" y="4204"/>
                      <a:pt x="15951" y="4223"/>
                      <a:pt x="15852" y="4279"/>
                    </a:cubicBezTo>
                    <a:lnTo>
                      <a:pt x="4440" y="11332"/>
                    </a:lnTo>
                    <a:cubicBezTo>
                      <a:pt x="4257" y="11434"/>
                      <a:pt x="4189" y="11697"/>
                      <a:pt x="4098" y="12016"/>
                    </a:cubicBezTo>
                    <a:cubicBezTo>
                      <a:pt x="3915" y="12650"/>
                      <a:pt x="3701" y="13404"/>
                      <a:pt x="2687" y="13404"/>
                    </a:cubicBezTo>
                    <a:cubicBezTo>
                      <a:pt x="2495" y="13404"/>
                      <a:pt x="2275" y="13377"/>
                      <a:pt x="2021" y="13317"/>
                    </a:cubicBezTo>
                    <a:cubicBezTo>
                      <a:pt x="1952" y="13306"/>
                      <a:pt x="1964" y="12929"/>
                      <a:pt x="1964" y="12747"/>
                    </a:cubicBezTo>
                    <a:cubicBezTo>
                      <a:pt x="1964" y="12382"/>
                      <a:pt x="1975" y="11971"/>
                      <a:pt x="1792" y="11674"/>
                    </a:cubicBezTo>
                    <a:cubicBezTo>
                      <a:pt x="1610" y="11389"/>
                      <a:pt x="1245" y="11206"/>
                      <a:pt x="914" y="11046"/>
                    </a:cubicBezTo>
                    <a:cubicBezTo>
                      <a:pt x="731" y="10955"/>
                      <a:pt x="400" y="10795"/>
                      <a:pt x="412" y="10715"/>
                    </a:cubicBezTo>
                    <a:cubicBezTo>
                      <a:pt x="685" y="9597"/>
                      <a:pt x="1210" y="9335"/>
                      <a:pt x="1770" y="9335"/>
                    </a:cubicBezTo>
                    <a:cubicBezTo>
                      <a:pt x="2021" y="9346"/>
                      <a:pt x="2260" y="9380"/>
                      <a:pt x="2511" y="9437"/>
                    </a:cubicBezTo>
                    <a:cubicBezTo>
                      <a:pt x="2696" y="9477"/>
                      <a:pt x="2862" y="9509"/>
                      <a:pt x="3004" y="9509"/>
                    </a:cubicBezTo>
                    <a:cubicBezTo>
                      <a:pt x="3108" y="9509"/>
                      <a:pt x="3199" y="9492"/>
                      <a:pt x="3276" y="9449"/>
                    </a:cubicBezTo>
                    <a:lnTo>
                      <a:pt x="14688" y="2396"/>
                    </a:lnTo>
                    <a:cubicBezTo>
                      <a:pt x="14871" y="2293"/>
                      <a:pt x="14962" y="2042"/>
                      <a:pt x="15076" y="1723"/>
                    </a:cubicBezTo>
                    <a:cubicBezTo>
                      <a:pt x="15310" y="1100"/>
                      <a:pt x="15593" y="337"/>
                      <a:pt x="16547" y="337"/>
                    </a:cubicBezTo>
                    <a:close/>
                    <a:moveTo>
                      <a:pt x="16548" y="0"/>
                    </a:moveTo>
                    <a:cubicBezTo>
                      <a:pt x="15355" y="0"/>
                      <a:pt x="14982" y="988"/>
                      <a:pt x="14745" y="1609"/>
                    </a:cubicBezTo>
                    <a:cubicBezTo>
                      <a:pt x="14665" y="1825"/>
                      <a:pt x="14585" y="2065"/>
                      <a:pt x="14506" y="2111"/>
                    </a:cubicBezTo>
                    <a:lnTo>
                      <a:pt x="3105" y="9152"/>
                    </a:lnTo>
                    <a:cubicBezTo>
                      <a:pt x="3085" y="9165"/>
                      <a:pt x="3049" y="9171"/>
                      <a:pt x="3003" y="9171"/>
                    </a:cubicBezTo>
                    <a:cubicBezTo>
                      <a:pt x="2893" y="9171"/>
                      <a:pt x="2725" y="9139"/>
                      <a:pt x="2580" y="9106"/>
                    </a:cubicBezTo>
                    <a:cubicBezTo>
                      <a:pt x="2345" y="9057"/>
                      <a:pt x="2061" y="8999"/>
                      <a:pt x="1767" y="8999"/>
                    </a:cubicBezTo>
                    <a:cubicBezTo>
                      <a:pt x="1107" y="8999"/>
                      <a:pt x="397" y="9292"/>
                      <a:pt x="81" y="10636"/>
                    </a:cubicBezTo>
                    <a:cubicBezTo>
                      <a:pt x="1" y="10978"/>
                      <a:pt x="389" y="11172"/>
                      <a:pt x="765" y="11355"/>
                    </a:cubicBezTo>
                    <a:cubicBezTo>
                      <a:pt x="1051" y="11491"/>
                      <a:pt x="1370" y="11651"/>
                      <a:pt x="1496" y="11857"/>
                    </a:cubicBezTo>
                    <a:cubicBezTo>
                      <a:pt x="1633" y="12062"/>
                      <a:pt x="1621" y="12427"/>
                      <a:pt x="1621" y="12735"/>
                    </a:cubicBezTo>
                    <a:cubicBezTo>
                      <a:pt x="1610" y="13146"/>
                      <a:pt x="1598" y="13568"/>
                      <a:pt x="1941" y="13660"/>
                    </a:cubicBezTo>
                    <a:cubicBezTo>
                      <a:pt x="2192" y="13717"/>
                      <a:pt x="2431" y="13751"/>
                      <a:pt x="2694" y="13751"/>
                    </a:cubicBezTo>
                    <a:cubicBezTo>
                      <a:pt x="3961" y="13751"/>
                      <a:pt x="4246" y="12747"/>
                      <a:pt x="4429" y="12119"/>
                    </a:cubicBezTo>
                    <a:cubicBezTo>
                      <a:pt x="4486" y="11914"/>
                      <a:pt x="4554" y="11674"/>
                      <a:pt x="4623" y="11628"/>
                    </a:cubicBezTo>
                    <a:lnTo>
                      <a:pt x="16023" y="4587"/>
                    </a:lnTo>
                    <a:cubicBezTo>
                      <a:pt x="16056" y="4564"/>
                      <a:pt x="16118" y="4556"/>
                      <a:pt x="16195" y="4556"/>
                    </a:cubicBezTo>
                    <a:cubicBezTo>
                      <a:pt x="16308" y="4556"/>
                      <a:pt x="16454" y="4574"/>
                      <a:pt x="16583" y="4587"/>
                    </a:cubicBezTo>
                    <a:cubicBezTo>
                      <a:pt x="16767" y="4606"/>
                      <a:pt x="16980" y="4628"/>
                      <a:pt x="17203" y="4628"/>
                    </a:cubicBezTo>
                    <a:cubicBezTo>
                      <a:pt x="17917" y="4628"/>
                      <a:pt x="18734" y="4400"/>
                      <a:pt x="19048" y="3104"/>
                    </a:cubicBezTo>
                    <a:cubicBezTo>
                      <a:pt x="19128" y="2750"/>
                      <a:pt x="18728" y="2556"/>
                      <a:pt x="18340" y="2373"/>
                    </a:cubicBezTo>
                    <a:cubicBezTo>
                      <a:pt x="18043" y="2225"/>
                      <a:pt x="17701" y="2054"/>
                      <a:pt x="17575" y="1848"/>
                    </a:cubicBezTo>
                    <a:cubicBezTo>
                      <a:pt x="17450" y="1654"/>
                      <a:pt x="17461" y="1300"/>
                      <a:pt x="17484" y="981"/>
                    </a:cubicBezTo>
                    <a:cubicBezTo>
                      <a:pt x="17496" y="581"/>
                      <a:pt x="17518" y="159"/>
                      <a:pt x="17176" y="79"/>
                    </a:cubicBezTo>
                    <a:cubicBezTo>
                      <a:pt x="16944" y="25"/>
                      <a:pt x="16736" y="0"/>
                      <a:pt x="1654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6" name="Google Shape;1936;p47"/>
              <p:cNvSpPr/>
              <p:nvPr/>
            </p:nvSpPr>
            <p:spPr>
              <a:xfrm>
                <a:off x="5473475" y="4064313"/>
                <a:ext cx="408300" cy="269925"/>
              </a:xfrm>
              <a:custGeom>
                <a:avLst/>
                <a:gdLst/>
                <a:ahLst/>
                <a:cxnLst/>
                <a:rect l="l" t="t" r="r" b="b"/>
                <a:pathLst>
                  <a:path w="16332" h="10797" extrusionOk="0">
                    <a:moveTo>
                      <a:pt x="15829" y="355"/>
                    </a:moveTo>
                    <a:cubicBezTo>
                      <a:pt x="15795" y="720"/>
                      <a:pt x="15829" y="1085"/>
                      <a:pt x="15920" y="1439"/>
                    </a:cubicBezTo>
                    <a:lnTo>
                      <a:pt x="1495" y="10340"/>
                    </a:lnTo>
                    <a:cubicBezTo>
                      <a:pt x="1427" y="10374"/>
                      <a:pt x="1370" y="10409"/>
                      <a:pt x="1301" y="10432"/>
                    </a:cubicBezTo>
                    <a:cubicBezTo>
                      <a:pt x="1050" y="10215"/>
                      <a:pt x="765" y="10044"/>
                      <a:pt x="468" y="9918"/>
                    </a:cubicBezTo>
                    <a:lnTo>
                      <a:pt x="400" y="9884"/>
                    </a:lnTo>
                    <a:cubicBezTo>
                      <a:pt x="589" y="9416"/>
                      <a:pt x="813" y="9356"/>
                      <a:pt x="988" y="9356"/>
                    </a:cubicBezTo>
                    <a:cubicBezTo>
                      <a:pt x="1014" y="9356"/>
                      <a:pt x="1038" y="9357"/>
                      <a:pt x="1062" y="9359"/>
                    </a:cubicBezTo>
                    <a:cubicBezTo>
                      <a:pt x="1267" y="9370"/>
                      <a:pt x="1472" y="9393"/>
                      <a:pt x="1678" y="9439"/>
                    </a:cubicBezTo>
                    <a:lnTo>
                      <a:pt x="1712" y="9439"/>
                    </a:lnTo>
                    <a:cubicBezTo>
                      <a:pt x="1906" y="9484"/>
                      <a:pt x="2100" y="9519"/>
                      <a:pt x="2294" y="9519"/>
                    </a:cubicBezTo>
                    <a:cubicBezTo>
                      <a:pt x="2311" y="9520"/>
                      <a:pt x="2329" y="9520"/>
                      <a:pt x="2346" y="9520"/>
                    </a:cubicBezTo>
                    <a:cubicBezTo>
                      <a:pt x="2534" y="9520"/>
                      <a:pt x="2720" y="9464"/>
                      <a:pt x="2888" y="9370"/>
                    </a:cubicBezTo>
                    <a:lnTo>
                      <a:pt x="14288" y="2318"/>
                    </a:lnTo>
                    <a:cubicBezTo>
                      <a:pt x="14642" y="2101"/>
                      <a:pt x="14779" y="1747"/>
                      <a:pt x="14927" y="1348"/>
                    </a:cubicBezTo>
                    <a:cubicBezTo>
                      <a:pt x="15178" y="663"/>
                      <a:pt x="15338" y="355"/>
                      <a:pt x="15829" y="355"/>
                    </a:cubicBezTo>
                    <a:close/>
                    <a:moveTo>
                      <a:pt x="15840" y="1"/>
                    </a:moveTo>
                    <a:cubicBezTo>
                      <a:pt x="15064" y="1"/>
                      <a:pt x="14825" y="617"/>
                      <a:pt x="14608" y="1222"/>
                    </a:cubicBezTo>
                    <a:cubicBezTo>
                      <a:pt x="14471" y="1587"/>
                      <a:pt x="14368" y="1872"/>
                      <a:pt x="14117" y="2021"/>
                    </a:cubicBezTo>
                    <a:lnTo>
                      <a:pt x="2705" y="9062"/>
                    </a:lnTo>
                    <a:cubicBezTo>
                      <a:pt x="2594" y="9132"/>
                      <a:pt x="2452" y="9161"/>
                      <a:pt x="2290" y="9161"/>
                    </a:cubicBezTo>
                    <a:cubicBezTo>
                      <a:pt x="2136" y="9161"/>
                      <a:pt x="1964" y="9135"/>
                      <a:pt x="1781" y="9096"/>
                    </a:cubicBezTo>
                    <a:lnTo>
                      <a:pt x="1735" y="9085"/>
                    </a:lnTo>
                    <a:cubicBezTo>
                      <a:pt x="1518" y="9039"/>
                      <a:pt x="1290" y="9005"/>
                      <a:pt x="1062" y="8994"/>
                    </a:cubicBezTo>
                    <a:cubicBezTo>
                      <a:pt x="822" y="8994"/>
                      <a:pt x="320" y="8994"/>
                      <a:pt x="23" y="9918"/>
                    </a:cubicBezTo>
                    <a:cubicBezTo>
                      <a:pt x="0" y="9998"/>
                      <a:pt x="34" y="10078"/>
                      <a:pt x="103" y="10123"/>
                    </a:cubicBezTo>
                    <a:lnTo>
                      <a:pt x="240" y="10192"/>
                    </a:lnTo>
                    <a:lnTo>
                      <a:pt x="308" y="10226"/>
                    </a:lnTo>
                    <a:cubicBezTo>
                      <a:pt x="617" y="10352"/>
                      <a:pt x="890" y="10523"/>
                      <a:pt x="1130" y="10740"/>
                    </a:cubicBezTo>
                    <a:cubicBezTo>
                      <a:pt x="1164" y="10774"/>
                      <a:pt x="1199" y="10785"/>
                      <a:pt x="1256" y="10797"/>
                    </a:cubicBezTo>
                    <a:lnTo>
                      <a:pt x="1301" y="10785"/>
                    </a:lnTo>
                    <a:cubicBezTo>
                      <a:pt x="1438" y="10751"/>
                      <a:pt x="1564" y="10705"/>
                      <a:pt x="1678" y="10637"/>
                    </a:cubicBezTo>
                    <a:lnTo>
                      <a:pt x="16228" y="1644"/>
                    </a:lnTo>
                    <a:cubicBezTo>
                      <a:pt x="16308" y="1599"/>
                      <a:pt x="16331" y="1507"/>
                      <a:pt x="16297" y="1427"/>
                    </a:cubicBezTo>
                    <a:cubicBezTo>
                      <a:pt x="16160" y="1096"/>
                      <a:pt x="16171" y="708"/>
                      <a:pt x="16194" y="355"/>
                    </a:cubicBezTo>
                    <a:lnTo>
                      <a:pt x="16194" y="309"/>
                    </a:lnTo>
                    <a:lnTo>
                      <a:pt x="16194" y="183"/>
                    </a:lnTo>
                    <a:cubicBezTo>
                      <a:pt x="16183" y="92"/>
                      <a:pt x="16126" y="24"/>
                      <a:pt x="16034" y="12"/>
                    </a:cubicBezTo>
                    <a:cubicBezTo>
                      <a:pt x="15977" y="1"/>
                      <a:pt x="15909" y="1"/>
                      <a:pt x="158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7" name="Google Shape;1937;p47"/>
              <p:cNvSpPr/>
              <p:nvPr/>
            </p:nvSpPr>
            <p:spPr>
              <a:xfrm>
                <a:off x="5455775" y="4049213"/>
                <a:ext cx="237400" cy="172325"/>
              </a:xfrm>
              <a:custGeom>
                <a:avLst/>
                <a:gdLst/>
                <a:ahLst/>
                <a:cxnLst/>
                <a:rect l="l" t="t" r="r" b="b"/>
                <a:pathLst>
                  <a:path w="9496" h="6893" extrusionOk="0">
                    <a:moveTo>
                      <a:pt x="2581" y="349"/>
                    </a:moveTo>
                    <a:cubicBezTo>
                      <a:pt x="3535" y="349"/>
                      <a:pt x="3819" y="1112"/>
                      <a:pt x="4052" y="1735"/>
                    </a:cubicBezTo>
                    <a:cubicBezTo>
                      <a:pt x="4166" y="2054"/>
                      <a:pt x="4257" y="2305"/>
                      <a:pt x="4440" y="2408"/>
                    </a:cubicBezTo>
                    <a:lnTo>
                      <a:pt x="5364" y="2979"/>
                    </a:lnTo>
                    <a:lnTo>
                      <a:pt x="8971" y="5215"/>
                    </a:lnTo>
                    <a:lnTo>
                      <a:pt x="6871" y="6516"/>
                    </a:lnTo>
                    <a:lnTo>
                      <a:pt x="3276" y="4291"/>
                    </a:lnTo>
                    <a:cubicBezTo>
                      <a:pt x="3190" y="4243"/>
                      <a:pt x="3089" y="4220"/>
                      <a:pt x="2985" y="4220"/>
                    </a:cubicBezTo>
                    <a:cubicBezTo>
                      <a:pt x="2964" y="4220"/>
                      <a:pt x="2943" y="4221"/>
                      <a:pt x="2922" y="4223"/>
                    </a:cubicBezTo>
                    <a:cubicBezTo>
                      <a:pt x="2785" y="4223"/>
                      <a:pt x="2637" y="4234"/>
                      <a:pt x="2500" y="4245"/>
                    </a:cubicBezTo>
                    <a:cubicBezTo>
                      <a:pt x="2302" y="4268"/>
                      <a:pt x="2092" y="4292"/>
                      <a:pt x="1883" y="4292"/>
                    </a:cubicBezTo>
                    <a:cubicBezTo>
                      <a:pt x="1264" y="4292"/>
                      <a:pt x="659" y="4083"/>
                      <a:pt x="412" y="3024"/>
                    </a:cubicBezTo>
                    <a:cubicBezTo>
                      <a:pt x="389" y="2944"/>
                      <a:pt x="731" y="2785"/>
                      <a:pt x="925" y="2682"/>
                    </a:cubicBezTo>
                    <a:cubicBezTo>
                      <a:pt x="1267" y="2522"/>
                      <a:pt x="1655" y="2328"/>
                      <a:pt x="1838" y="2031"/>
                    </a:cubicBezTo>
                    <a:cubicBezTo>
                      <a:pt x="2021" y="1746"/>
                      <a:pt x="1998" y="1335"/>
                      <a:pt x="1986" y="970"/>
                    </a:cubicBezTo>
                    <a:cubicBezTo>
                      <a:pt x="1975" y="799"/>
                      <a:pt x="1964" y="468"/>
                      <a:pt x="2021" y="422"/>
                    </a:cubicBezTo>
                    <a:cubicBezTo>
                      <a:pt x="2230" y="372"/>
                      <a:pt x="2415" y="349"/>
                      <a:pt x="2581" y="349"/>
                    </a:cubicBezTo>
                    <a:close/>
                    <a:moveTo>
                      <a:pt x="2573" y="1"/>
                    </a:moveTo>
                    <a:cubicBezTo>
                      <a:pt x="2384" y="1"/>
                      <a:pt x="2174" y="26"/>
                      <a:pt x="1941" y="80"/>
                    </a:cubicBezTo>
                    <a:cubicBezTo>
                      <a:pt x="1610" y="160"/>
                      <a:pt x="1621" y="582"/>
                      <a:pt x="1644" y="981"/>
                    </a:cubicBezTo>
                    <a:cubicBezTo>
                      <a:pt x="1655" y="1301"/>
                      <a:pt x="1690" y="1632"/>
                      <a:pt x="1553" y="1849"/>
                    </a:cubicBezTo>
                    <a:cubicBezTo>
                      <a:pt x="1416" y="2066"/>
                      <a:pt x="1085" y="2225"/>
                      <a:pt x="788" y="2374"/>
                    </a:cubicBezTo>
                    <a:cubicBezTo>
                      <a:pt x="400" y="2556"/>
                      <a:pt x="1" y="2750"/>
                      <a:pt x="81" y="3104"/>
                    </a:cubicBezTo>
                    <a:cubicBezTo>
                      <a:pt x="385" y="4400"/>
                      <a:pt x="1207" y="4629"/>
                      <a:pt x="1919" y="4629"/>
                    </a:cubicBezTo>
                    <a:cubicBezTo>
                      <a:pt x="2141" y="4629"/>
                      <a:pt x="2352" y="4607"/>
                      <a:pt x="2534" y="4588"/>
                    </a:cubicBezTo>
                    <a:cubicBezTo>
                      <a:pt x="2666" y="4575"/>
                      <a:pt x="2809" y="4561"/>
                      <a:pt x="2920" y="4561"/>
                    </a:cubicBezTo>
                    <a:cubicBezTo>
                      <a:pt x="3001" y="4561"/>
                      <a:pt x="3064" y="4568"/>
                      <a:pt x="3093" y="4588"/>
                    </a:cubicBezTo>
                    <a:lnTo>
                      <a:pt x="6780" y="6859"/>
                    </a:lnTo>
                    <a:cubicBezTo>
                      <a:pt x="6802" y="6882"/>
                      <a:pt x="6837" y="6882"/>
                      <a:pt x="6871" y="6893"/>
                    </a:cubicBezTo>
                    <a:cubicBezTo>
                      <a:pt x="6905" y="6882"/>
                      <a:pt x="6939" y="6870"/>
                      <a:pt x="6962" y="6847"/>
                    </a:cubicBezTo>
                    <a:lnTo>
                      <a:pt x="9393" y="5341"/>
                    </a:lnTo>
                    <a:cubicBezTo>
                      <a:pt x="9496" y="5272"/>
                      <a:pt x="9496" y="5124"/>
                      <a:pt x="9393" y="5056"/>
                    </a:cubicBezTo>
                    <a:lnTo>
                      <a:pt x="5547" y="2682"/>
                    </a:lnTo>
                    <a:lnTo>
                      <a:pt x="4611" y="2111"/>
                    </a:lnTo>
                    <a:cubicBezTo>
                      <a:pt x="4543" y="2066"/>
                      <a:pt x="4451" y="1826"/>
                      <a:pt x="4372" y="1609"/>
                    </a:cubicBezTo>
                    <a:cubicBezTo>
                      <a:pt x="4145" y="988"/>
                      <a:pt x="3773" y="1"/>
                      <a:pt x="257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8" name="Google Shape;1938;p47"/>
              <p:cNvSpPr/>
              <p:nvPr/>
            </p:nvSpPr>
            <p:spPr>
              <a:xfrm>
                <a:off x="5696300" y="4220663"/>
                <a:ext cx="237675" cy="172650"/>
              </a:xfrm>
              <a:custGeom>
                <a:avLst/>
                <a:gdLst/>
                <a:ahLst/>
                <a:cxnLst/>
                <a:rect l="l" t="t" r="r" b="b"/>
                <a:pathLst>
                  <a:path w="9507" h="6906" extrusionOk="0">
                    <a:moveTo>
                      <a:pt x="2636" y="377"/>
                    </a:moveTo>
                    <a:lnTo>
                      <a:pt x="4645" y="1610"/>
                    </a:lnTo>
                    <a:lnTo>
                      <a:pt x="6220" y="2591"/>
                    </a:lnTo>
                    <a:cubicBezTo>
                      <a:pt x="6300" y="2641"/>
                      <a:pt x="6388" y="2660"/>
                      <a:pt x="6487" y="2660"/>
                    </a:cubicBezTo>
                    <a:cubicBezTo>
                      <a:pt x="6571" y="2660"/>
                      <a:pt x="6663" y="2646"/>
                      <a:pt x="6768" y="2626"/>
                    </a:cubicBezTo>
                    <a:cubicBezTo>
                      <a:pt x="6836" y="2614"/>
                      <a:pt x="6916" y="2603"/>
                      <a:pt x="6996" y="2580"/>
                    </a:cubicBezTo>
                    <a:cubicBezTo>
                      <a:pt x="7231" y="2534"/>
                      <a:pt x="7483" y="2484"/>
                      <a:pt x="7730" y="2484"/>
                    </a:cubicBezTo>
                    <a:cubicBezTo>
                      <a:pt x="8288" y="2484"/>
                      <a:pt x="8823" y="2738"/>
                      <a:pt x="9084" y="3869"/>
                    </a:cubicBezTo>
                    <a:cubicBezTo>
                      <a:pt x="9107" y="3949"/>
                      <a:pt x="8776" y="4109"/>
                      <a:pt x="8594" y="4200"/>
                    </a:cubicBezTo>
                    <a:cubicBezTo>
                      <a:pt x="8263" y="4360"/>
                      <a:pt x="7886" y="4543"/>
                      <a:pt x="7703" y="4828"/>
                    </a:cubicBezTo>
                    <a:cubicBezTo>
                      <a:pt x="7532" y="5125"/>
                      <a:pt x="7544" y="5536"/>
                      <a:pt x="7544" y="5901"/>
                    </a:cubicBezTo>
                    <a:cubicBezTo>
                      <a:pt x="7544" y="6083"/>
                      <a:pt x="7555" y="6460"/>
                      <a:pt x="7475" y="6471"/>
                    </a:cubicBezTo>
                    <a:cubicBezTo>
                      <a:pt x="7223" y="6531"/>
                      <a:pt x="7004" y="6558"/>
                      <a:pt x="6814" y="6558"/>
                    </a:cubicBezTo>
                    <a:cubicBezTo>
                      <a:pt x="5807" y="6558"/>
                      <a:pt x="5592" y="5804"/>
                      <a:pt x="5410" y="5170"/>
                    </a:cubicBezTo>
                    <a:cubicBezTo>
                      <a:pt x="5364" y="5011"/>
                      <a:pt x="5318" y="4862"/>
                      <a:pt x="5250" y="4714"/>
                    </a:cubicBezTo>
                    <a:cubicBezTo>
                      <a:pt x="5216" y="4623"/>
                      <a:pt x="5147" y="4543"/>
                      <a:pt x="5056" y="4486"/>
                    </a:cubicBezTo>
                    <a:lnTo>
                      <a:pt x="525" y="1678"/>
                    </a:lnTo>
                    <a:lnTo>
                      <a:pt x="2636" y="377"/>
                    </a:lnTo>
                    <a:close/>
                    <a:moveTo>
                      <a:pt x="2636" y="1"/>
                    </a:moveTo>
                    <a:cubicBezTo>
                      <a:pt x="2605" y="1"/>
                      <a:pt x="2574" y="12"/>
                      <a:pt x="2545" y="35"/>
                    </a:cubicBezTo>
                    <a:lnTo>
                      <a:pt x="103" y="1530"/>
                    </a:lnTo>
                    <a:cubicBezTo>
                      <a:pt x="0" y="1598"/>
                      <a:pt x="0" y="1758"/>
                      <a:pt x="103" y="1827"/>
                    </a:cubicBezTo>
                    <a:lnTo>
                      <a:pt x="4873" y="4771"/>
                    </a:lnTo>
                    <a:cubicBezTo>
                      <a:pt x="4907" y="4794"/>
                      <a:pt x="4930" y="4828"/>
                      <a:pt x="4942" y="4862"/>
                    </a:cubicBezTo>
                    <a:cubicBezTo>
                      <a:pt x="4999" y="4999"/>
                      <a:pt x="5044" y="5125"/>
                      <a:pt x="5079" y="5262"/>
                    </a:cubicBezTo>
                    <a:cubicBezTo>
                      <a:pt x="5261" y="5901"/>
                      <a:pt x="5546" y="6905"/>
                      <a:pt x="6813" y="6905"/>
                    </a:cubicBezTo>
                    <a:cubicBezTo>
                      <a:pt x="7064" y="6905"/>
                      <a:pt x="7315" y="6871"/>
                      <a:pt x="7555" y="6814"/>
                    </a:cubicBezTo>
                    <a:cubicBezTo>
                      <a:pt x="7897" y="6734"/>
                      <a:pt x="7897" y="6300"/>
                      <a:pt x="7886" y="5889"/>
                    </a:cubicBezTo>
                    <a:cubicBezTo>
                      <a:pt x="7886" y="5581"/>
                      <a:pt x="7875" y="5227"/>
                      <a:pt x="8000" y="5011"/>
                    </a:cubicBezTo>
                    <a:cubicBezTo>
                      <a:pt x="8126" y="4805"/>
                      <a:pt x="8457" y="4657"/>
                      <a:pt x="8742" y="4509"/>
                    </a:cubicBezTo>
                    <a:cubicBezTo>
                      <a:pt x="9119" y="4337"/>
                      <a:pt x="9507" y="4143"/>
                      <a:pt x="9427" y="3801"/>
                    </a:cubicBezTo>
                    <a:cubicBezTo>
                      <a:pt x="9102" y="2448"/>
                      <a:pt x="8394" y="2154"/>
                      <a:pt x="7735" y="2154"/>
                    </a:cubicBezTo>
                    <a:cubicBezTo>
                      <a:pt x="7444" y="2154"/>
                      <a:pt x="7162" y="2211"/>
                      <a:pt x="6927" y="2260"/>
                    </a:cubicBezTo>
                    <a:lnTo>
                      <a:pt x="6711" y="2306"/>
                    </a:lnTo>
                    <a:cubicBezTo>
                      <a:pt x="6608" y="2323"/>
                      <a:pt x="6537" y="2329"/>
                      <a:pt x="6488" y="2329"/>
                    </a:cubicBezTo>
                    <a:cubicBezTo>
                      <a:pt x="6440" y="2329"/>
                      <a:pt x="6414" y="2323"/>
                      <a:pt x="6402" y="2317"/>
                    </a:cubicBezTo>
                    <a:lnTo>
                      <a:pt x="4828" y="1325"/>
                    </a:lnTo>
                    <a:lnTo>
                      <a:pt x="2728" y="35"/>
                    </a:lnTo>
                    <a:cubicBezTo>
                      <a:pt x="2699" y="12"/>
                      <a:pt x="2668" y="1"/>
                      <a:pt x="263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9" name="Google Shape;1939;p47"/>
              <p:cNvSpPr/>
              <p:nvPr/>
            </p:nvSpPr>
            <p:spPr>
              <a:xfrm>
                <a:off x="5539950" y="3761038"/>
                <a:ext cx="310150" cy="361925"/>
              </a:xfrm>
              <a:custGeom>
                <a:avLst/>
                <a:gdLst/>
                <a:ahLst/>
                <a:cxnLst/>
                <a:rect l="l" t="t" r="r" b="b"/>
                <a:pathLst>
                  <a:path w="12406" h="14477" extrusionOk="0">
                    <a:moveTo>
                      <a:pt x="6254" y="366"/>
                    </a:moveTo>
                    <a:cubicBezTo>
                      <a:pt x="8228" y="400"/>
                      <a:pt x="10054" y="1404"/>
                      <a:pt x="11139" y="3048"/>
                    </a:cubicBezTo>
                    <a:cubicBezTo>
                      <a:pt x="11937" y="4326"/>
                      <a:pt x="12040" y="5764"/>
                      <a:pt x="11412" y="7076"/>
                    </a:cubicBezTo>
                    <a:cubicBezTo>
                      <a:pt x="10899" y="8149"/>
                      <a:pt x="10865" y="9222"/>
                      <a:pt x="10842" y="10078"/>
                    </a:cubicBezTo>
                    <a:cubicBezTo>
                      <a:pt x="10796" y="11481"/>
                      <a:pt x="10773" y="12257"/>
                      <a:pt x="9027" y="12257"/>
                    </a:cubicBezTo>
                    <a:cubicBezTo>
                      <a:pt x="8925" y="12257"/>
                      <a:pt x="8856" y="12337"/>
                      <a:pt x="8856" y="12429"/>
                    </a:cubicBezTo>
                    <a:lnTo>
                      <a:pt x="8856" y="12577"/>
                    </a:lnTo>
                    <a:cubicBezTo>
                      <a:pt x="8811" y="12497"/>
                      <a:pt x="8731" y="12440"/>
                      <a:pt x="8639" y="12440"/>
                    </a:cubicBezTo>
                    <a:cubicBezTo>
                      <a:pt x="8502" y="12440"/>
                      <a:pt x="8388" y="12554"/>
                      <a:pt x="8388" y="12691"/>
                    </a:cubicBezTo>
                    <a:lnTo>
                      <a:pt x="8388" y="13981"/>
                    </a:lnTo>
                    <a:cubicBezTo>
                      <a:pt x="8308" y="14015"/>
                      <a:pt x="8228" y="14038"/>
                      <a:pt x="8149" y="14061"/>
                    </a:cubicBezTo>
                    <a:lnTo>
                      <a:pt x="8149" y="12828"/>
                    </a:lnTo>
                    <a:cubicBezTo>
                      <a:pt x="8149" y="12668"/>
                      <a:pt x="8026" y="12588"/>
                      <a:pt x="7903" y="12588"/>
                    </a:cubicBezTo>
                    <a:cubicBezTo>
                      <a:pt x="7781" y="12588"/>
                      <a:pt x="7658" y="12668"/>
                      <a:pt x="7658" y="12828"/>
                    </a:cubicBezTo>
                    <a:lnTo>
                      <a:pt x="7658" y="14118"/>
                    </a:lnTo>
                    <a:cubicBezTo>
                      <a:pt x="7589" y="14118"/>
                      <a:pt x="7510" y="14129"/>
                      <a:pt x="7418" y="14129"/>
                    </a:cubicBezTo>
                    <a:lnTo>
                      <a:pt x="7418" y="12976"/>
                    </a:lnTo>
                    <a:cubicBezTo>
                      <a:pt x="7418" y="12811"/>
                      <a:pt x="7296" y="12728"/>
                      <a:pt x="7173" y="12728"/>
                    </a:cubicBezTo>
                    <a:cubicBezTo>
                      <a:pt x="7050" y="12728"/>
                      <a:pt x="6927" y="12811"/>
                      <a:pt x="6927" y="12976"/>
                    </a:cubicBezTo>
                    <a:lnTo>
                      <a:pt x="6927" y="14140"/>
                    </a:lnTo>
                    <a:lnTo>
                      <a:pt x="6551" y="14140"/>
                    </a:lnTo>
                    <a:lnTo>
                      <a:pt x="6539" y="12976"/>
                    </a:lnTo>
                    <a:cubicBezTo>
                      <a:pt x="6539" y="12811"/>
                      <a:pt x="6420" y="12728"/>
                      <a:pt x="6300" y="12728"/>
                    </a:cubicBezTo>
                    <a:cubicBezTo>
                      <a:pt x="6180" y="12728"/>
                      <a:pt x="6060" y="12811"/>
                      <a:pt x="6060" y="12976"/>
                    </a:cubicBezTo>
                    <a:lnTo>
                      <a:pt x="6060" y="14140"/>
                    </a:lnTo>
                    <a:lnTo>
                      <a:pt x="5695" y="14140"/>
                    </a:lnTo>
                    <a:lnTo>
                      <a:pt x="5695" y="12976"/>
                    </a:lnTo>
                    <a:cubicBezTo>
                      <a:pt x="5695" y="12811"/>
                      <a:pt x="5572" y="12728"/>
                      <a:pt x="5450" y="12728"/>
                    </a:cubicBezTo>
                    <a:cubicBezTo>
                      <a:pt x="5327" y="12728"/>
                      <a:pt x="5204" y="12811"/>
                      <a:pt x="5204" y="12976"/>
                    </a:cubicBezTo>
                    <a:lnTo>
                      <a:pt x="5204" y="14140"/>
                    </a:lnTo>
                    <a:cubicBezTo>
                      <a:pt x="5124" y="14129"/>
                      <a:pt x="5044" y="14118"/>
                      <a:pt x="4965" y="14118"/>
                    </a:cubicBezTo>
                    <a:lnTo>
                      <a:pt x="4965" y="12839"/>
                    </a:lnTo>
                    <a:cubicBezTo>
                      <a:pt x="4965" y="12674"/>
                      <a:pt x="4842" y="12591"/>
                      <a:pt x="4719" y="12591"/>
                    </a:cubicBezTo>
                    <a:cubicBezTo>
                      <a:pt x="4597" y="12591"/>
                      <a:pt x="4474" y="12674"/>
                      <a:pt x="4474" y="12839"/>
                    </a:cubicBezTo>
                    <a:lnTo>
                      <a:pt x="4474" y="14061"/>
                    </a:lnTo>
                    <a:cubicBezTo>
                      <a:pt x="4394" y="14049"/>
                      <a:pt x="4314" y="14026"/>
                      <a:pt x="4234" y="14003"/>
                    </a:cubicBezTo>
                    <a:lnTo>
                      <a:pt x="4234" y="12691"/>
                    </a:lnTo>
                    <a:cubicBezTo>
                      <a:pt x="4234" y="12526"/>
                      <a:pt x="4112" y="12443"/>
                      <a:pt x="3989" y="12443"/>
                    </a:cubicBezTo>
                    <a:cubicBezTo>
                      <a:pt x="3866" y="12443"/>
                      <a:pt x="3743" y="12526"/>
                      <a:pt x="3743" y="12691"/>
                    </a:cubicBezTo>
                    <a:lnTo>
                      <a:pt x="3743" y="13615"/>
                    </a:lnTo>
                    <a:cubicBezTo>
                      <a:pt x="3698" y="13490"/>
                      <a:pt x="3675" y="13353"/>
                      <a:pt x="3675" y="13216"/>
                    </a:cubicBezTo>
                    <a:lnTo>
                      <a:pt x="3675" y="12440"/>
                    </a:lnTo>
                    <a:cubicBezTo>
                      <a:pt x="3675" y="12349"/>
                      <a:pt x="3595" y="12269"/>
                      <a:pt x="3504" y="12269"/>
                    </a:cubicBezTo>
                    <a:cubicBezTo>
                      <a:pt x="1655" y="12269"/>
                      <a:pt x="1632" y="11424"/>
                      <a:pt x="1587" y="10021"/>
                    </a:cubicBezTo>
                    <a:cubicBezTo>
                      <a:pt x="1564" y="9130"/>
                      <a:pt x="1530" y="8115"/>
                      <a:pt x="993" y="7076"/>
                    </a:cubicBezTo>
                    <a:cubicBezTo>
                      <a:pt x="354" y="5844"/>
                      <a:pt x="423" y="4474"/>
                      <a:pt x="1187" y="3219"/>
                    </a:cubicBezTo>
                    <a:cubicBezTo>
                      <a:pt x="2203" y="1530"/>
                      <a:pt x="4291" y="366"/>
                      <a:pt x="6254" y="366"/>
                    </a:cubicBezTo>
                    <a:close/>
                    <a:moveTo>
                      <a:pt x="6266" y="1"/>
                    </a:moveTo>
                    <a:cubicBezTo>
                      <a:pt x="4177" y="1"/>
                      <a:pt x="1975" y="1245"/>
                      <a:pt x="890" y="3014"/>
                    </a:cubicBezTo>
                    <a:cubicBezTo>
                      <a:pt x="69" y="4372"/>
                      <a:pt x="0" y="5867"/>
                      <a:pt x="696" y="7225"/>
                    </a:cubicBezTo>
                    <a:cubicBezTo>
                      <a:pt x="1187" y="8183"/>
                      <a:pt x="1221" y="9153"/>
                      <a:pt x="1244" y="10009"/>
                    </a:cubicBezTo>
                    <a:cubicBezTo>
                      <a:pt x="1290" y="11356"/>
                      <a:pt x="1324" y="12531"/>
                      <a:pt x="3333" y="12588"/>
                    </a:cubicBezTo>
                    <a:lnTo>
                      <a:pt x="3333" y="13193"/>
                    </a:lnTo>
                    <a:cubicBezTo>
                      <a:pt x="3310" y="13593"/>
                      <a:pt x="3504" y="13958"/>
                      <a:pt x="3835" y="14163"/>
                    </a:cubicBezTo>
                    <a:cubicBezTo>
                      <a:pt x="3858" y="14186"/>
                      <a:pt x="3892" y="14197"/>
                      <a:pt x="3926" y="14197"/>
                    </a:cubicBezTo>
                    <a:cubicBezTo>
                      <a:pt x="3949" y="14220"/>
                      <a:pt x="3972" y="14243"/>
                      <a:pt x="4006" y="14255"/>
                    </a:cubicBezTo>
                    <a:cubicBezTo>
                      <a:pt x="4200" y="14334"/>
                      <a:pt x="4417" y="14391"/>
                      <a:pt x="4634" y="14426"/>
                    </a:cubicBezTo>
                    <a:cubicBezTo>
                      <a:pt x="4654" y="14415"/>
                      <a:pt x="4677" y="14410"/>
                      <a:pt x="4701" y="14410"/>
                    </a:cubicBezTo>
                    <a:cubicBezTo>
                      <a:pt x="4731" y="14410"/>
                      <a:pt x="4762" y="14418"/>
                      <a:pt x="4793" y="14437"/>
                    </a:cubicBezTo>
                    <a:cubicBezTo>
                      <a:pt x="4953" y="14460"/>
                      <a:pt x="5147" y="14471"/>
                      <a:pt x="5387" y="14471"/>
                    </a:cubicBezTo>
                    <a:cubicBezTo>
                      <a:pt x="5410" y="14471"/>
                      <a:pt x="5432" y="14460"/>
                      <a:pt x="5455" y="14460"/>
                    </a:cubicBezTo>
                    <a:cubicBezTo>
                      <a:pt x="5478" y="14471"/>
                      <a:pt x="5512" y="14471"/>
                      <a:pt x="5535" y="14471"/>
                    </a:cubicBezTo>
                    <a:lnTo>
                      <a:pt x="6231" y="14471"/>
                    </a:lnTo>
                    <a:cubicBezTo>
                      <a:pt x="6254" y="14460"/>
                      <a:pt x="6280" y="14454"/>
                      <a:pt x="6306" y="14454"/>
                    </a:cubicBezTo>
                    <a:cubicBezTo>
                      <a:pt x="6331" y="14454"/>
                      <a:pt x="6357" y="14460"/>
                      <a:pt x="6380" y="14471"/>
                    </a:cubicBezTo>
                    <a:lnTo>
                      <a:pt x="7099" y="14471"/>
                    </a:lnTo>
                    <a:cubicBezTo>
                      <a:pt x="7121" y="14471"/>
                      <a:pt x="7156" y="14471"/>
                      <a:pt x="7179" y="14460"/>
                    </a:cubicBezTo>
                    <a:cubicBezTo>
                      <a:pt x="7195" y="14468"/>
                      <a:pt x="7211" y="14476"/>
                      <a:pt x="7227" y="14476"/>
                    </a:cubicBezTo>
                    <a:cubicBezTo>
                      <a:pt x="7234" y="14476"/>
                      <a:pt x="7240" y="14475"/>
                      <a:pt x="7247" y="14471"/>
                    </a:cubicBezTo>
                    <a:cubicBezTo>
                      <a:pt x="7452" y="14471"/>
                      <a:pt x="7646" y="14460"/>
                      <a:pt x="7852" y="14437"/>
                    </a:cubicBezTo>
                    <a:cubicBezTo>
                      <a:pt x="7875" y="14437"/>
                      <a:pt x="7898" y="14437"/>
                      <a:pt x="7920" y="14414"/>
                    </a:cubicBezTo>
                    <a:cubicBezTo>
                      <a:pt x="7943" y="14426"/>
                      <a:pt x="7966" y="14426"/>
                      <a:pt x="8000" y="14426"/>
                    </a:cubicBezTo>
                    <a:cubicBezTo>
                      <a:pt x="8217" y="14403"/>
                      <a:pt x="8434" y="14334"/>
                      <a:pt x="8639" y="14243"/>
                    </a:cubicBezTo>
                    <a:cubicBezTo>
                      <a:pt x="8662" y="14220"/>
                      <a:pt x="8696" y="14197"/>
                      <a:pt x="8708" y="14163"/>
                    </a:cubicBezTo>
                    <a:cubicBezTo>
                      <a:pt x="8742" y="14163"/>
                      <a:pt x="8776" y="14152"/>
                      <a:pt x="8811" y="14129"/>
                    </a:cubicBezTo>
                    <a:cubicBezTo>
                      <a:pt x="9062" y="13924"/>
                      <a:pt x="9187" y="13627"/>
                      <a:pt x="9187" y="13227"/>
                    </a:cubicBezTo>
                    <a:lnTo>
                      <a:pt x="9187" y="12600"/>
                    </a:lnTo>
                    <a:cubicBezTo>
                      <a:pt x="11093" y="12531"/>
                      <a:pt x="11139" y="11390"/>
                      <a:pt x="11173" y="10078"/>
                    </a:cubicBezTo>
                    <a:cubicBezTo>
                      <a:pt x="11207" y="9222"/>
                      <a:pt x="11230" y="8229"/>
                      <a:pt x="11721" y="7225"/>
                    </a:cubicBezTo>
                    <a:cubicBezTo>
                      <a:pt x="12405" y="5798"/>
                      <a:pt x="12303" y="4246"/>
                      <a:pt x="11424" y="2854"/>
                    </a:cubicBezTo>
                    <a:cubicBezTo>
                      <a:pt x="10351" y="1142"/>
                      <a:pt x="8274" y="1"/>
                      <a:pt x="62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0" name="Google Shape;1940;p47"/>
              <p:cNvSpPr/>
              <p:nvPr/>
            </p:nvSpPr>
            <p:spPr>
              <a:xfrm>
                <a:off x="5586725" y="3923988"/>
                <a:ext cx="94175" cy="79300"/>
              </a:xfrm>
              <a:custGeom>
                <a:avLst/>
                <a:gdLst/>
                <a:ahLst/>
                <a:cxnLst/>
                <a:rect l="l" t="t" r="r" b="b"/>
                <a:pathLst>
                  <a:path w="3767" h="3172" extrusionOk="0">
                    <a:moveTo>
                      <a:pt x="1228" y="350"/>
                    </a:moveTo>
                    <a:cubicBezTo>
                      <a:pt x="1279" y="350"/>
                      <a:pt x="1331" y="355"/>
                      <a:pt x="1382" y="364"/>
                    </a:cubicBezTo>
                    <a:lnTo>
                      <a:pt x="2922" y="615"/>
                    </a:lnTo>
                    <a:cubicBezTo>
                      <a:pt x="3082" y="638"/>
                      <a:pt x="3219" y="729"/>
                      <a:pt x="3310" y="878"/>
                    </a:cubicBezTo>
                    <a:cubicBezTo>
                      <a:pt x="3402" y="1060"/>
                      <a:pt x="3402" y="1266"/>
                      <a:pt x="3322" y="1448"/>
                    </a:cubicBezTo>
                    <a:lnTo>
                      <a:pt x="2991" y="2327"/>
                    </a:lnTo>
                    <a:cubicBezTo>
                      <a:pt x="2858" y="2627"/>
                      <a:pt x="2562" y="2830"/>
                      <a:pt x="2231" y="2830"/>
                    </a:cubicBezTo>
                    <a:cubicBezTo>
                      <a:pt x="2222" y="2830"/>
                      <a:pt x="2213" y="2830"/>
                      <a:pt x="2203" y="2829"/>
                    </a:cubicBezTo>
                    <a:lnTo>
                      <a:pt x="1039" y="2806"/>
                    </a:lnTo>
                    <a:cubicBezTo>
                      <a:pt x="651" y="2795"/>
                      <a:pt x="355" y="2544"/>
                      <a:pt x="355" y="2224"/>
                    </a:cubicBezTo>
                    <a:lnTo>
                      <a:pt x="377" y="1152"/>
                    </a:lnTo>
                    <a:cubicBezTo>
                      <a:pt x="389" y="912"/>
                      <a:pt x="492" y="695"/>
                      <a:pt x="674" y="547"/>
                    </a:cubicBezTo>
                    <a:cubicBezTo>
                      <a:pt x="838" y="420"/>
                      <a:pt x="1030" y="350"/>
                      <a:pt x="1228" y="350"/>
                    </a:cubicBezTo>
                    <a:close/>
                    <a:moveTo>
                      <a:pt x="1220" y="1"/>
                    </a:moveTo>
                    <a:cubicBezTo>
                      <a:pt x="942" y="1"/>
                      <a:pt x="675" y="101"/>
                      <a:pt x="457" y="273"/>
                    </a:cubicBezTo>
                    <a:cubicBezTo>
                      <a:pt x="195" y="490"/>
                      <a:pt x="47" y="809"/>
                      <a:pt x="35" y="1140"/>
                    </a:cubicBezTo>
                    <a:lnTo>
                      <a:pt x="12" y="2213"/>
                    </a:lnTo>
                    <a:cubicBezTo>
                      <a:pt x="1" y="2715"/>
                      <a:pt x="446" y="3126"/>
                      <a:pt x="1028" y="3149"/>
                    </a:cubicBezTo>
                    <a:lnTo>
                      <a:pt x="2203" y="3172"/>
                    </a:lnTo>
                    <a:lnTo>
                      <a:pt x="2226" y="3172"/>
                    </a:lnTo>
                    <a:cubicBezTo>
                      <a:pt x="2694" y="3172"/>
                      <a:pt x="3116" y="2886"/>
                      <a:pt x="3310" y="2453"/>
                    </a:cubicBezTo>
                    <a:lnTo>
                      <a:pt x="3653" y="1574"/>
                    </a:lnTo>
                    <a:cubicBezTo>
                      <a:pt x="3767" y="1289"/>
                      <a:pt x="3744" y="969"/>
                      <a:pt x="3607" y="707"/>
                    </a:cubicBezTo>
                    <a:cubicBezTo>
                      <a:pt x="3470" y="467"/>
                      <a:pt x="3242" y="319"/>
                      <a:pt x="2979" y="273"/>
                    </a:cubicBezTo>
                    <a:lnTo>
                      <a:pt x="1439" y="22"/>
                    </a:lnTo>
                    <a:cubicBezTo>
                      <a:pt x="1366" y="8"/>
                      <a:pt x="1292" y="1"/>
                      <a:pt x="122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1" name="Google Shape;1941;p47"/>
              <p:cNvSpPr/>
              <p:nvPr/>
            </p:nvSpPr>
            <p:spPr>
              <a:xfrm>
                <a:off x="5662050" y="3981013"/>
                <a:ext cx="65375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2615" h="2671" extrusionOk="0">
                    <a:moveTo>
                      <a:pt x="1313" y="343"/>
                    </a:moveTo>
                    <a:cubicBezTo>
                      <a:pt x="1450" y="343"/>
                      <a:pt x="1770" y="662"/>
                      <a:pt x="1998" y="1222"/>
                    </a:cubicBezTo>
                    <a:cubicBezTo>
                      <a:pt x="2203" y="1701"/>
                      <a:pt x="2249" y="2112"/>
                      <a:pt x="2180" y="2283"/>
                    </a:cubicBezTo>
                    <a:cubicBezTo>
                      <a:pt x="2169" y="2294"/>
                      <a:pt x="2169" y="2306"/>
                      <a:pt x="2158" y="2317"/>
                    </a:cubicBezTo>
                    <a:cubicBezTo>
                      <a:pt x="2146" y="2306"/>
                      <a:pt x="2123" y="2283"/>
                      <a:pt x="2112" y="2260"/>
                    </a:cubicBezTo>
                    <a:cubicBezTo>
                      <a:pt x="1895" y="2032"/>
                      <a:pt x="1604" y="1918"/>
                      <a:pt x="1313" y="1918"/>
                    </a:cubicBezTo>
                    <a:cubicBezTo>
                      <a:pt x="1022" y="1918"/>
                      <a:pt x="731" y="2032"/>
                      <a:pt x="514" y="2260"/>
                    </a:cubicBezTo>
                    <a:cubicBezTo>
                      <a:pt x="491" y="2283"/>
                      <a:pt x="480" y="2306"/>
                      <a:pt x="457" y="2317"/>
                    </a:cubicBezTo>
                    <a:cubicBezTo>
                      <a:pt x="446" y="2306"/>
                      <a:pt x="446" y="2294"/>
                      <a:pt x="446" y="2283"/>
                    </a:cubicBezTo>
                    <a:cubicBezTo>
                      <a:pt x="377" y="2112"/>
                      <a:pt x="412" y="1701"/>
                      <a:pt x="617" y="1222"/>
                    </a:cubicBezTo>
                    <a:cubicBezTo>
                      <a:pt x="857" y="662"/>
                      <a:pt x="1176" y="343"/>
                      <a:pt x="1313" y="343"/>
                    </a:cubicBezTo>
                    <a:close/>
                    <a:moveTo>
                      <a:pt x="1313" y="0"/>
                    </a:moveTo>
                    <a:cubicBezTo>
                      <a:pt x="1309" y="0"/>
                      <a:pt x="1305" y="0"/>
                      <a:pt x="1302" y="1"/>
                    </a:cubicBezTo>
                    <a:cubicBezTo>
                      <a:pt x="925" y="1"/>
                      <a:pt x="537" y="548"/>
                      <a:pt x="309" y="1085"/>
                    </a:cubicBezTo>
                    <a:cubicBezTo>
                      <a:pt x="81" y="1610"/>
                      <a:pt x="1" y="2123"/>
                      <a:pt x="126" y="2408"/>
                    </a:cubicBezTo>
                    <a:cubicBezTo>
                      <a:pt x="160" y="2511"/>
                      <a:pt x="240" y="2591"/>
                      <a:pt x="332" y="2637"/>
                    </a:cubicBezTo>
                    <a:cubicBezTo>
                      <a:pt x="382" y="2658"/>
                      <a:pt x="428" y="2667"/>
                      <a:pt x="469" y="2667"/>
                    </a:cubicBezTo>
                    <a:cubicBezTo>
                      <a:pt x="605" y="2667"/>
                      <a:pt x="695" y="2570"/>
                      <a:pt x="765" y="2500"/>
                    </a:cubicBezTo>
                    <a:cubicBezTo>
                      <a:pt x="914" y="2340"/>
                      <a:pt x="1113" y="2260"/>
                      <a:pt x="1313" y="2260"/>
                    </a:cubicBezTo>
                    <a:cubicBezTo>
                      <a:pt x="1513" y="2260"/>
                      <a:pt x="1713" y="2340"/>
                      <a:pt x="1861" y="2500"/>
                    </a:cubicBezTo>
                    <a:cubicBezTo>
                      <a:pt x="1929" y="2591"/>
                      <a:pt x="2032" y="2660"/>
                      <a:pt x="2158" y="2671"/>
                    </a:cubicBezTo>
                    <a:cubicBezTo>
                      <a:pt x="2203" y="2671"/>
                      <a:pt x="2249" y="2660"/>
                      <a:pt x="2283" y="2637"/>
                    </a:cubicBezTo>
                    <a:cubicBezTo>
                      <a:pt x="2386" y="2591"/>
                      <a:pt x="2466" y="2511"/>
                      <a:pt x="2500" y="2408"/>
                    </a:cubicBezTo>
                    <a:cubicBezTo>
                      <a:pt x="2614" y="2123"/>
                      <a:pt x="2546" y="1621"/>
                      <a:pt x="2317" y="1085"/>
                    </a:cubicBezTo>
                    <a:cubicBezTo>
                      <a:pt x="2091" y="554"/>
                      <a:pt x="1687" y="0"/>
                      <a:pt x="13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2" name="Google Shape;1942;p47"/>
              <p:cNvSpPr/>
              <p:nvPr/>
            </p:nvSpPr>
            <p:spPr>
              <a:xfrm>
                <a:off x="5708850" y="3924113"/>
                <a:ext cx="93875" cy="79475"/>
              </a:xfrm>
              <a:custGeom>
                <a:avLst/>
                <a:gdLst/>
                <a:ahLst/>
                <a:cxnLst/>
                <a:rect l="l" t="t" r="r" b="b"/>
                <a:pathLst>
                  <a:path w="3755" h="3179" extrusionOk="0">
                    <a:moveTo>
                      <a:pt x="2534" y="336"/>
                    </a:moveTo>
                    <a:cubicBezTo>
                      <a:pt x="2728" y="336"/>
                      <a:pt x="2933" y="405"/>
                      <a:pt x="3082" y="530"/>
                    </a:cubicBezTo>
                    <a:cubicBezTo>
                      <a:pt x="3264" y="679"/>
                      <a:pt x="3378" y="907"/>
                      <a:pt x="3378" y="1135"/>
                    </a:cubicBezTo>
                    <a:lnTo>
                      <a:pt x="3401" y="2208"/>
                    </a:lnTo>
                    <a:cubicBezTo>
                      <a:pt x="3413" y="2528"/>
                      <a:pt x="3116" y="2779"/>
                      <a:pt x="2728" y="2790"/>
                    </a:cubicBezTo>
                    <a:lnTo>
                      <a:pt x="1552" y="2813"/>
                    </a:lnTo>
                    <a:cubicBezTo>
                      <a:pt x="1544" y="2813"/>
                      <a:pt x="1535" y="2813"/>
                      <a:pt x="1526" y="2813"/>
                    </a:cubicBezTo>
                    <a:cubicBezTo>
                      <a:pt x="1205" y="2813"/>
                      <a:pt x="910" y="2611"/>
                      <a:pt x="776" y="2322"/>
                    </a:cubicBezTo>
                    <a:lnTo>
                      <a:pt x="434" y="1432"/>
                    </a:lnTo>
                    <a:cubicBezTo>
                      <a:pt x="354" y="1249"/>
                      <a:pt x="365" y="1044"/>
                      <a:pt x="457" y="861"/>
                    </a:cubicBezTo>
                    <a:cubicBezTo>
                      <a:pt x="537" y="724"/>
                      <a:pt x="685" y="622"/>
                      <a:pt x="845" y="610"/>
                    </a:cubicBezTo>
                    <a:lnTo>
                      <a:pt x="2374" y="348"/>
                    </a:lnTo>
                    <a:cubicBezTo>
                      <a:pt x="2431" y="336"/>
                      <a:pt x="2477" y="336"/>
                      <a:pt x="2534" y="336"/>
                    </a:cubicBezTo>
                    <a:close/>
                    <a:moveTo>
                      <a:pt x="2522" y="0"/>
                    </a:moveTo>
                    <a:cubicBezTo>
                      <a:pt x="2454" y="0"/>
                      <a:pt x="2386" y="6"/>
                      <a:pt x="2317" y="17"/>
                    </a:cubicBezTo>
                    <a:lnTo>
                      <a:pt x="788" y="279"/>
                    </a:lnTo>
                    <a:cubicBezTo>
                      <a:pt x="525" y="314"/>
                      <a:pt x="297" y="473"/>
                      <a:pt x="160" y="702"/>
                    </a:cubicBezTo>
                    <a:cubicBezTo>
                      <a:pt x="12" y="976"/>
                      <a:pt x="0" y="1295"/>
                      <a:pt x="114" y="1569"/>
                    </a:cubicBezTo>
                    <a:lnTo>
                      <a:pt x="457" y="2448"/>
                    </a:lnTo>
                    <a:cubicBezTo>
                      <a:pt x="639" y="2881"/>
                      <a:pt x="1073" y="3167"/>
                      <a:pt x="1541" y="3167"/>
                    </a:cubicBezTo>
                    <a:lnTo>
                      <a:pt x="1564" y="3178"/>
                    </a:lnTo>
                    <a:lnTo>
                      <a:pt x="2728" y="3144"/>
                    </a:lnTo>
                    <a:cubicBezTo>
                      <a:pt x="3310" y="3132"/>
                      <a:pt x="3755" y="2722"/>
                      <a:pt x="3744" y="2208"/>
                    </a:cubicBezTo>
                    <a:lnTo>
                      <a:pt x="3721" y="1147"/>
                    </a:lnTo>
                    <a:cubicBezTo>
                      <a:pt x="3721" y="804"/>
                      <a:pt x="3561" y="496"/>
                      <a:pt x="3310" y="279"/>
                    </a:cubicBezTo>
                    <a:cubicBezTo>
                      <a:pt x="3080" y="95"/>
                      <a:pt x="2805" y="0"/>
                      <a:pt x="25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3" name="Google Shape;1943;p47"/>
              <p:cNvSpPr/>
              <p:nvPr/>
            </p:nvSpPr>
            <p:spPr>
              <a:xfrm>
                <a:off x="5567900" y="3771588"/>
                <a:ext cx="188625" cy="119575"/>
              </a:xfrm>
              <a:custGeom>
                <a:avLst/>
                <a:gdLst/>
                <a:ahLst/>
                <a:cxnLst/>
                <a:rect l="l" t="t" r="r" b="b"/>
                <a:pathLst>
                  <a:path w="7545" h="4783" extrusionOk="0">
                    <a:moveTo>
                      <a:pt x="5071" y="348"/>
                    </a:moveTo>
                    <a:cubicBezTo>
                      <a:pt x="5898" y="348"/>
                      <a:pt x="6550" y="611"/>
                      <a:pt x="6768" y="1119"/>
                    </a:cubicBezTo>
                    <a:cubicBezTo>
                      <a:pt x="7133" y="1998"/>
                      <a:pt x="6106" y="3299"/>
                      <a:pt x="4451" y="3995"/>
                    </a:cubicBezTo>
                    <a:cubicBezTo>
                      <a:pt x="3751" y="4295"/>
                      <a:pt x="3051" y="4439"/>
                      <a:pt x="2447" y="4439"/>
                    </a:cubicBezTo>
                    <a:cubicBezTo>
                      <a:pt x="1625" y="4439"/>
                      <a:pt x="983" y="4171"/>
                      <a:pt x="765" y="3664"/>
                    </a:cubicBezTo>
                    <a:cubicBezTo>
                      <a:pt x="389" y="2774"/>
                      <a:pt x="1427" y="1485"/>
                      <a:pt x="3082" y="777"/>
                    </a:cubicBezTo>
                    <a:cubicBezTo>
                      <a:pt x="3771" y="488"/>
                      <a:pt x="4467" y="348"/>
                      <a:pt x="5071" y="348"/>
                    </a:cubicBezTo>
                    <a:close/>
                    <a:moveTo>
                      <a:pt x="5078" y="1"/>
                    </a:moveTo>
                    <a:cubicBezTo>
                      <a:pt x="4430" y="1"/>
                      <a:pt x="3691" y="153"/>
                      <a:pt x="2945" y="469"/>
                    </a:cubicBezTo>
                    <a:cubicBezTo>
                      <a:pt x="1096" y="1256"/>
                      <a:pt x="1" y="2717"/>
                      <a:pt x="446" y="3801"/>
                    </a:cubicBezTo>
                    <a:cubicBezTo>
                      <a:pt x="731" y="4440"/>
                      <a:pt x="1484" y="4783"/>
                      <a:pt x="2454" y="4783"/>
                    </a:cubicBezTo>
                    <a:cubicBezTo>
                      <a:pt x="3185" y="4771"/>
                      <a:pt x="3915" y="4612"/>
                      <a:pt x="4588" y="4315"/>
                    </a:cubicBezTo>
                    <a:cubicBezTo>
                      <a:pt x="6449" y="3527"/>
                      <a:pt x="7544" y="2067"/>
                      <a:pt x="7088" y="982"/>
                    </a:cubicBezTo>
                    <a:cubicBezTo>
                      <a:pt x="6807" y="340"/>
                      <a:pt x="6044" y="1"/>
                      <a:pt x="507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7" name="Google Shape;1867;p46"/>
          <p:cNvSpPr txBox="1">
            <a:spLocks/>
          </p:cNvSpPr>
          <p:nvPr/>
        </p:nvSpPr>
        <p:spPr>
          <a:xfrm>
            <a:off x="717680" y="264942"/>
            <a:ext cx="7701900" cy="767270"/>
          </a:xfrm>
          <a:prstGeom prst="rect">
            <a:avLst/>
          </a:prstGeom>
          <a:solidFill>
            <a:srgbClr val="82FA9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Oswald"/>
              <a:buNone/>
              <a:defRPr sz="8000" b="1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 dirty="0" smtClean="0"/>
              <a:t>How do opioid </a:t>
            </a:r>
            <a:r>
              <a:rPr lang="bg-BG" sz="3200" dirty="0" smtClean="0"/>
              <a:t>analgesics</a:t>
            </a:r>
            <a:r>
              <a:rPr lang="en-US" sz="3200" dirty="0" smtClean="0"/>
              <a:t> work?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4" name="Google Shape;1994;p49"/>
          <p:cNvSpPr txBox="1">
            <a:spLocks noGrp="1"/>
          </p:cNvSpPr>
          <p:nvPr>
            <p:ph type="title"/>
          </p:nvPr>
        </p:nvSpPr>
        <p:spPr>
          <a:xfrm>
            <a:off x="721050" y="414386"/>
            <a:ext cx="7701900" cy="693300"/>
          </a:xfrm>
          <a:prstGeom prst="rect">
            <a:avLst/>
          </a:prstGeom>
          <a:solidFill>
            <a:srgbClr val="B4F16B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 dirty="0" smtClean="0"/>
              <a:t>TOLERANCE and DEPENDENCE</a:t>
            </a:r>
            <a:endParaRPr b="0" dirty="0"/>
          </a:p>
        </p:txBody>
      </p:sp>
      <p:sp>
        <p:nvSpPr>
          <p:cNvPr id="1997" name="Google Shape;1997;p49"/>
          <p:cNvSpPr/>
          <p:nvPr/>
        </p:nvSpPr>
        <p:spPr>
          <a:xfrm>
            <a:off x="1045447" y="3365458"/>
            <a:ext cx="132300" cy="128100"/>
          </a:xfrm>
          <a:prstGeom prst="rect">
            <a:avLst/>
          </a:prstGeom>
          <a:solidFill>
            <a:srgbClr val="B4F1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8" name="Google Shape;1998;p49"/>
          <p:cNvSpPr/>
          <p:nvPr/>
        </p:nvSpPr>
        <p:spPr>
          <a:xfrm>
            <a:off x="1344966" y="3365458"/>
            <a:ext cx="132300" cy="128100"/>
          </a:xfrm>
          <a:prstGeom prst="rect">
            <a:avLst/>
          </a:prstGeom>
          <a:solidFill>
            <a:srgbClr val="B4F1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9" name="Google Shape;1999;p49"/>
          <p:cNvSpPr/>
          <p:nvPr/>
        </p:nvSpPr>
        <p:spPr>
          <a:xfrm>
            <a:off x="1628566" y="3365458"/>
            <a:ext cx="132300" cy="128100"/>
          </a:xfrm>
          <a:prstGeom prst="rect">
            <a:avLst/>
          </a:prstGeom>
          <a:solidFill>
            <a:srgbClr val="B4F1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0" name="Google Shape;2000;p49"/>
          <p:cNvSpPr/>
          <p:nvPr/>
        </p:nvSpPr>
        <p:spPr>
          <a:xfrm>
            <a:off x="1940122" y="3365458"/>
            <a:ext cx="132300" cy="128100"/>
          </a:xfrm>
          <a:prstGeom prst="rect">
            <a:avLst/>
          </a:prstGeom>
          <a:solidFill>
            <a:srgbClr val="B4F1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1" name="Google Shape;2001;p49"/>
          <p:cNvSpPr/>
          <p:nvPr/>
        </p:nvSpPr>
        <p:spPr>
          <a:xfrm>
            <a:off x="2262117" y="3365458"/>
            <a:ext cx="132300" cy="128100"/>
          </a:xfrm>
          <a:prstGeom prst="rect">
            <a:avLst/>
          </a:prstGeom>
          <a:solidFill>
            <a:srgbClr val="B4F1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2" name="Google Shape;2002;p49"/>
          <p:cNvSpPr/>
          <p:nvPr/>
        </p:nvSpPr>
        <p:spPr>
          <a:xfrm>
            <a:off x="2559996" y="3365458"/>
            <a:ext cx="132300" cy="12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3" name="Google Shape;2003;p49"/>
          <p:cNvSpPr/>
          <p:nvPr/>
        </p:nvSpPr>
        <p:spPr>
          <a:xfrm>
            <a:off x="2832041" y="3365458"/>
            <a:ext cx="132300" cy="12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5" name="Google Shape;2005;p49"/>
          <p:cNvSpPr txBox="1"/>
          <p:nvPr/>
        </p:nvSpPr>
        <p:spPr>
          <a:xfrm flipH="1">
            <a:off x="648264" y="1943702"/>
            <a:ext cx="2632684" cy="1306914"/>
          </a:xfrm>
          <a:prstGeom prst="rect">
            <a:avLst/>
          </a:prstGeom>
          <a:solidFill>
            <a:srgbClr val="B4F1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1600" dirty="0" smtClean="0">
                <a:solidFill>
                  <a:srgbClr val="339966"/>
                </a:solidFill>
              </a:rPr>
              <a:t> </a:t>
            </a:r>
            <a:r>
              <a:rPr lang="en-US" sz="1600" dirty="0" smtClean="0">
                <a:solidFill>
                  <a:schemeClr val="accent1"/>
                </a:solidFill>
              </a:rPr>
              <a:t>Tolerance-</a:t>
            </a:r>
            <a:r>
              <a:rPr lang="bg-BG" sz="1600" dirty="0" smtClean="0">
                <a:solidFill>
                  <a:srgbClr val="339966"/>
                </a:solidFill>
              </a:rPr>
              <a:t>The </a:t>
            </a:r>
            <a:r>
              <a:rPr lang="bg-BG" sz="1600" dirty="0">
                <a:solidFill>
                  <a:srgbClr val="339966"/>
                </a:solidFill>
              </a:rPr>
              <a:t>state in which a patient needs a higher dose of opioids to achieve the same level of analgesic relief</a:t>
            </a:r>
            <a:endParaRPr lang="en-US" sz="1600" dirty="0">
              <a:solidFill>
                <a:srgbClr val="339966"/>
              </a:solidFill>
            </a:endParaRPr>
          </a:p>
        </p:txBody>
      </p:sp>
      <p:sp>
        <p:nvSpPr>
          <p:cNvPr id="2008" name="Google Shape;2008;p49"/>
          <p:cNvSpPr/>
          <p:nvPr/>
        </p:nvSpPr>
        <p:spPr>
          <a:xfrm>
            <a:off x="3931105" y="3249492"/>
            <a:ext cx="132300" cy="13323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9" name="Google Shape;2009;p49"/>
          <p:cNvSpPr/>
          <p:nvPr/>
        </p:nvSpPr>
        <p:spPr>
          <a:xfrm>
            <a:off x="4172557" y="3249492"/>
            <a:ext cx="132300" cy="13195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0" name="Google Shape;2010;p49"/>
          <p:cNvSpPr/>
          <p:nvPr/>
        </p:nvSpPr>
        <p:spPr>
          <a:xfrm>
            <a:off x="4426477" y="3249492"/>
            <a:ext cx="132300" cy="13781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1" name="Google Shape;2011;p49"/>
          <p:cNvSpPr/>
          <p:nvPr/>
        </p:nvSpPr>
        <p:spPr>
          <a:xfrm>
            <a:off x="4664988" y="3249492"/>
            <a:ext cx="132300" cy="13781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2" name="Google Shape;2012;p49"/>
          <p:cNvSpPr/>
          <p:nvPr/>
        </p:nvSpPr>
        <p:spPr>
          <a:xfrm>
            <a:off x="4887044" y="3249492"/>
            <a:ext cx="132300" cy="12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3" name="Google Shape;2013;p49"/>
          <p:cNvSpPr/>
          <p:nvPr/>
        </p:nvSpPr>
        <p:spPr>
          <a:xfrm>
            <a:off x="5112470" y="3249492"/>
            <a:ext cx="132300" cy="12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6" name="Google Shape;2016;p49"/>
          <p:cNvSpPr txBox="1"/>
          <p:nvPr/>
        </p:nvSpPr>
        <p:spPr>
          <a:xfrm flipH="1">
            <a:off x="3489582" y="2097710"/>
            <a:ext cx="2243733" cy="96293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bg-BG" sz="2000" dirty="0"/>
              <a:t> </a:t>
            </a:r>
            <a:r>
              <a:rPr lang="bg-BG" sz="1800" dirty="0">
                <a:solidFill>
                  <a:schemeClr val="accent6"/>
                </a:solidFill>
              </a:rPr>
              <a:t>"pseudo-addiction</a:t>
            </a:r>
            <a:r>
              <a:rPr lang="bg-BG" sz="1800" dirty="0" smtClean="0">
                <a:solidFill>
                  <a:schemeClr val="accent6"/>
                </a:solidFill>
              </a:rPr>
              <a:t>"</a:t>
            </a:r>
            <a:endParaRPr lang="en-US" sz="1800" dirty="0">
              <a:solidFill>
                <a:schemeClr val="accent6"/>
              </a:solidFill>
            </a:endParaRPr>
          </a:p>
        </p:txBody>
      </p:sp>
      <p:sp>
        <p:nvSpPr>
          <p:cNvPr id="2019" name="Google Shape;2019;p49"/>
          <p:cNvSpPr/>
          <p:nvPr/>
        </p:nvSpPr>
        <p:spPr>
          <a:xfrm>
            <a:off x="6200709" y="3323258"/>
            <a:ext cx="132300" cy="128100"/>
          </a:xfrm>
          <a:prstGeom prst="rect">
            <a:avLst/>
          </a:prstGeom>
          <a:solidFill>
            <a:srgbClr val="B4F1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0" name="Google Shape;2020;p49"/>
          <p:cNvSpPr/>
          <p:nvPr/>
        </p:nvSpPr>
        <p:spPr>
          <a:xfrm>
            <a:off x="6459133" y="3323258"/>
            <a:ext cx="132300" cy="128100"/>
          </a:xfrm>
          <a:prstGeom prst="rect">
            <a:avLst/>
          </a:prstGeom>
          <a:solidFill>
            <a:srgbClr val="B4F1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1" name="Google Shape;2021;p49"/>
          <p:cNvSpPr/>
          <p:nvPr/>
        </p:nvSpPr>
        <p:spPr>
          <a:xfrm>
            <a:off x="6724959" y="3323258"/>
            <a:ext cx="132300" cy="128100"/>
          </a:xfrm>
          <a:prstGeom prst="rect">
            <a:avLst/>
          </a:prstGeom>
          <a:solidFill>
            <a:srgbClr val="B4F1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2" name="Google Shape;2022;p49"/>
          <p:cNvSpPr/>
          <p:nvPr/>
        </p:nvSpPr>
        <p:spPr>
          <a:xfrm>
            <a:off x="6976554" y="3323258"/>
            <a:ext cx="132300" cy="128100"/>
          </a:xfrm>
          <a:prstGeom prst="rect">
            <a:avLst/>
          </a:prstGeom>
          <a:solidFill>
            <a:srgbClr val="B4F1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3" name="Google Shape;2023;p49"/>
          <p:cNvSpPr/>
          <p:nvPr/>
        </p:nvSpPr>
        <p:spPr>
          <a:xfrm>
            <a:off x="7267186" y="3323258"/>
            <a:ext cx="132300" cy="13279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4" name="Google Shape;2024;p49"/>
          <p:cNvSpPr/>
          <p:nvPr/>
        </p:nvSpPr>
        <p:spPr>
          <a:xfrm>
            <a:off x="7552904" y="3327955"/>
            <a:ext cx="132300" cy="12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5" name="Google Shape;2025;p49"/>
          <p:cNvSpPr/>
          <p:nvPr/>
        </p:nvSpPr>
        <p:spPr>
          <a:xfrm>
            <a:off x="7805289" y="3325280"/>
            <a:ext cx="132300" cy="12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7" name="Google Shape;2027;p49"/>
          <p:cNvSpPr txBox="1"/>
          <p:nvPr/>
        </p:nvSpPr>
        <p:spPr>
          <a:xfrm flipH="1">
            <a:off x="5941950" y="1865575"/>
            <a:ext cx="3066422" cy="1383917"/>
          </a:xfrm>
          <a:prstGeom prst="rect">
            <a:avLst/>
          </a:prstGeom>
          <a:solidFill>
            <a:srgbClr val="B4F16B"/>
          </a:solidFill>
          <a:ln>
            <a:noFill/>
          </a:ln>
        </p:spPr>
        <p:txBody>
          <a:bodyPr spcFirstLastPara="1" wrap="square" lIns="91425" tIns="91425" rIns="91425" bIns="91425" numCol="2" anchor="ctr" anchorCtr="0">
            <a:noAutofit/>
          </a:bodyPr>
          <a:lstStyle/>
          <a:p>
            <a:r>
              <a:rPr lang="en-US" dirty="0"/>
              <a:t>Withdrawal symptoms: </a:t>
            </a:r>
            <a:endParaRPr lang="en-US" dirty="0" smtClean="0"/>
          </a:p>
          <a:p>
            <a:r>
              <a:rPr lang="en-US" dirty="0" smtClean="0">
                <a:solidFill>
                  <a:srgbClr val="339966"/>
                </a:solidFill>
              </a:rPr>
              <a:t>Feeling </a:t>
            </a:r>
            <a:r>
              <a:rPr lang="en-US" dirty="0">
                <a:solidFill>
                  <a:srgbClr val="339966"/>
                </a:solidFill>
              </a:rPr>
              <a:t>anxious or </a:t>
            </a:r>
            <a:r>
              <a:rPr lang="en-US" dirty="0" smtClean="0">
                <a:solidFill>
                  <a:srgbClr val="339966"/>
                </a:solidFill>
              </a:rPr>
              <a:t>agitated</a:t>
            </a:r>
            <a:endParaRPr lang="en-US" dirty="0">
              <a:solidFill>
                <a:srgbClr val="339966"/>
              </a:solidFill>
            </a:endParaRPr>
          </a:p>
          <a:p>
            <a:r>
              <a:rPr lang="en-US" dirty="0" smtClean="0">
                <a:solidFill>
                  <a:srgbClr val="339966"/>
                </a:solidFill>
              </a:rPr>
              <a:t>Insomnia</a:t>
            </a:r>
            <a:endParaRPr lang="en-US" dirty="0">
              <a:solidFill>
                <a:srgbClr val="339966"/>
              </a:solidFill>
            </a:endParaRPr>
          </a:p>
          <a:p>
            <a:r>
              <a:rPr lang="en-US" dirty="0" smtClean="0">
                <a:solidFill>
                  <a:srgbClr val="339966"/>
                </a:solidFill>
              </a:rPr>
              <a:t>Sweating</a:t>
            </a:r>
            <a:endParaRPr lang="en-US" dirty="0">
              <a:solidFill>
                <a:srgbClr val="339966"/>
              </a:solidFill>
            </a:endParaRPr>
          </a:p>
          <a:p>
            <a:r>
              <a:rPr lang="en-US" dirty="0">
                <a:solidFill>
                  <a:srgbClr val="339966"/>
                </a:solidFill>
              </a:rPr>
              <a:t>Muscle </a:t>
            </a:r>
            <a:r>
              <a:rPr lang="en-US" dirty="0" smtClean="0">
                <a:solidFill>
                  <a:srgbClr val="339966"/>
                </a:solidFill>
              </a:rPr>
              <a:t>pains</a:t>
            </a:r>
            <a:endParaRPr lang="en-US" dirty="0">
              <a:solidFill>
                <a:srgbClr val="339966"/>
              </a:solidFill>
            </a:endParaRPr>
          </a:p>
          <a:p>
            <a:r>
              <a:rPr lang="en-US" dirty="0">
                <a:solidFill>
                  <a:srgbClr val="339966"/>
                </a:solidFill>
              </a:rPr>
              <a:t>Feeling sick </a:t>
            </a:r>
          </a:p>
          <a:p>
            <a:r>
              <a:rPr lang="en-US" dirty="0" err="1" smtClean="0">
                <a:solidFill>
                  <a:srgbClr val="339966"/>
                </a:solidFill>
              </a:rPr>
              <a:t>Diarrhoea</a:t>
            </a:r>
            <a:endParaRPr lang="en-US" dirty="0">
              <a:solidFill>
                <a:srgbClr val="339966"/>
              </a:solidFill>
            </a:endParaRPr>
          </a:p>
          <a:p>
            <a:r>
              <a:rPr lang="en-US" dirty="0" smtClean="0">
                <a:solidFill>
                  <a:srgbClr val="339966"/>
                </a:solidFill>
              </a:rPr>
              <a:t>Cramps</a:t>
            </a:r>
            <a:endParaRPr lang="en-US" dirty="0">
              <a:solidFill>
                <a:srgbClr val="339966"/>
              </a:solidFill>
            </a:endParaRPr>
          </a:p>
        </p:txBody>
      </p:sp>
      <p:grpSp>
        <p:nvGrpSpPr>
          <p:cNvPr id="2028" name="Google Shape;2028;p49"/>
          <p:cNvGrpSpPr/>
          <p:nvPr/>
        </p:nvGrpSpPr>
        <p:grpSpPr>
          <a:xfrm>
            <a:off x="719700" y="1228014"/>
            <a:ext cx="7704600" cy="209450"/>
            <a:chOff x="719700" y="1428363"/>
            <a:chExt cx="7704600" cy="209450"/>
          </a:xfrm>
          <a:solidFill>
            <a:schemeClr val="bg2">
              <a:lumMod val="60000"/>
              <a:lumOff val="40000"/>
            </a:schemeClr>
          </a:solidFill>
        </p:grpSpPr>
        <p:sp>
          <p:nvSpPr>
            <p:cNvPr id="2029" name="Google Shape;2029;p49"/>
            <p:cNvSpPr/>
            <p:nvPr/>
          </p:nvSpPr>
          <p:spPr>
            <a:xfrm>
              <a:off x="1841550" y="1428363"/>
              <a:ext cx="225522" cy="209450"/>
            </a:xfrm>
            <a:prstGeom prst="flowChartInputOutpu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49"/>
            <p:cNvSpPr/>
            <p:nvPr/>
          </p:nvSpPr>
          <p:spPr>
            <a:xfrm>
              <a:off x="2215506" y="1428363"/>
              <a:ext cx="225522" cy="209450"/>
            </a:xfrm>
            <a:prstGeom prst="flowChartInputOutpu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49"/>
            <p:cNvSpPr/>
            <p:nvPr/>
          </p:nvSpPr>
          <p:spPr>
            <a:xfrm>
              <a:off x="2589461" y="1428363"/>
              <a:ext cx="225522" cy="209450"/>
            </a:xfrm>
            <a:prstGeom prst="flowChartInputOutpu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49"/>
            <p:cNvSpPr/>
            <p:nvPr/>
          </p:nvSpPr>
          <p:spPr>
            <a:xfrm>
              <a:off x="2963417" y="1428363"/>
              <a:ext cx="225522" cy="209450"/>
            </a:xfrm>
            <a:prstGeom prst="flowChartInputOutpu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49"/>
            <p:cNvSpPr/>
            <p:nvPr/>
          </p:nvSpPr>
          <p:spPr>
            <a:xfrm>
              <a:off x="3337372" y="1428363"/>
              <a:ext cx="225522" cy="209450"/>
            </a:xfrm>
            <a:prstGeom prst="flowChartInputOutpu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49"/>
            <p:cNvSpPr/>
            <p:nvPr/>
          </p:nvSpPr>
          <p:spPr>
            <a:xfrm>
              <a:off x="3711328" y="1428363"/>
              <a:ext cx="225522" cy="209450"/>
            </a:xfrm>
            <a:prstGeom prst="flowChartInputOutpu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49"/>
            <p:cNvSpPr/>
            <p:nvPr/>
          </p:nvSpPr>
          <p:spPr>
            <a:xfrm>
              <a:off x="4085284" y="1428363"/>
              <a:ext cx="225522" cy="209450"/>
            </a:xfrm>
            <a:prstGeom prst="flowChartInputOutpu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49"/>
            <p:cNvSpPr/>
            <p:nvPr/>
          </p:nvSpPr>
          <p:spPr>
            <a:xfrm>
              <a:off x="4459239" y="1428363"/>
              <a:ext cx="225522" cy="209450"/>
            </a:xfrm>
            <a:prstGeom prst="flowChartInputOutpu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49"/>
            <p:cNvSpPr/>
            <p:nvPr/>
          </p:nvSpPr>
          <p:spPr>
            <a:xfrm>
              <a:off x="4833195" y="1428363"/>
              <a:ext cx="225522" cy="209450"/>
            </a:xfrm>
            <a:prstGeom prst="flowChartInputOutpu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49"/>
            <p:cNvSpPr/>
            <p:nvPr/>
          </p:nvSpPr>
          <p:spPr>
            <a:xfrm>
              <a:off x="5207150" y="1428363"/>
              <a:ext cx="225522" cy="209450"/>
            </a:xfrm>
            <a:prstGeom prst="flowChartInputOutpu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49"/>
            <p:cNvSpPr/>
            <p:nvPr/>
          </p:nvSpPr>
          <p:spPr>
            <a:xfrm>
              <a:off x="5581106" y="1428363"/>
              <a:ext cx="225522" cy="209450"/>
            </a:xfrm>
            <a:prstGeom prst="flowChartInputOutpu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49"/>
            <p:cNvSpPr/>
            <p:nvPr/>
          </p:nvSpPr>
          <p:spPr>
            <a:xfrm>
              <a:off x="5955062" y="1428363"/>
              <a:ext cx="225522" cy="209450"/>
            </a:xfrm>
            <a:prstGeom prst="flowChartInputOutpu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49"/>
            <p:cNvSpPr/>
            <p:nvPr/>
          </p:nvSpPr>
          <p:spPr>
            <a:xfrm>
              <a:off x="6329017" y="1428363"/>
              <a:ext cx="225522" cy="209450"/>
            </a:xfrm>
            <a:prstGeom prst="flowChartInputOutpu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49"/>
            <p:cNvSpPr/>
            <p:nvPr/>
          </p:nvSpPr>
          <p:spPr>
            <a:xfrm>
              <a:off x="6702973" y="1428363"/>
              <a:ext cx="225522" cy="209450"/>
            </a:xfrm>
            <a:prstGeom prst="flowChartInputOutpu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49"/>
            <p:cNvSpPr/>
            <p:nvPr/>
          </p:nvSpPr>
          <p:spPr>
            <a:xfrm>
              <a:off x="7076928" y="1428363"/>
              <a:ext cx="225522" cy="209450"/>
            </a:xfrm>
            <a:prstGeom prst="flowChartInputOutpu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49"/>
            <p:cNvSpPr/>
            <p:nvPr/>
          </p:nvSpPr>
          <p:spPr>
            <a:xfrm>
              <a:off x="1467600" y="1428363"/>
              <a:ext cx="225522" cy="209450"/>
            </a:xfrm>
            <a:prstGeom prst="flowChartInputOutpu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49"/>
            <p:cNvSpPr/>
            <p:nvPr/>
          </p:nvSpPr>
          <p:spPr>
            <a:xfrm>
              <a:off x="1093650" y="1428363"/>
              <a:ext cx="225522" cy="209450"/>
            </a:xfrm>
            <a:prstGeom prst="flowChartInputOutpu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49"/>
            <p:cNvSpPr/>
            <p:nvPr/>
          </p:nvSpPr>
          <p:spPr>
            <a:xfrm>
              <a:off x="719700" y="1428363"/>
              <a:ext cx="225522" cy="209450"/>
            </a:xfrm>
            <a:prstGeom prst="flowChartInputOutpu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49"/>
            <p:cNvSpPr/>
            <p:nvPr/>
          </p:nvSpPr>
          <p:spPr>
            <a:xfrm>
              <a:off x="7450878" y="1428363"/>
              <a:ext cx="225522" cy="209450"/>
            </a:xfrm>
            <a:prstGeom prst="flowChartInputOutpu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49"/>
            <p:cNvSpPr/>
            <p:nvPr/>
          </p:nvSpPr>
          <p:spPr>
            <a:xfrm>
              <a:off x="7824828" y="1428363"/>
              <a:ext cx="225522" cy="209450"/>
            </a:xfrm>
            <a:prstGeom prst="flowChartInputOutpu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49"/>
            <p:cNvSpPr/>
            <p:nvPr/>
          </p:nvSpPr>
          <p:spPr>
            <a:xfrm>
              <a:off x="8198778" y="1428363"/>
              <a:ext cx="225522" cy="209450"/>
            </a:xfrm>
            <a:prstGeom prst="flowChartInputOutpu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2050" name="Google Shape;2050;p49"/>
          <p:cNvCxnSpPr>
            <a:stCxn id="2005" idx="1"/>
            <a:endCxn id="2016" idx="3"/>
          </p:cNvCxnSpPr>
          <p:nvPr/>
        </p:nvCxnSpPr>
        <p:spPr>
          <a:xfrm flipV="1">
            <a:off x="3280948" y="2579177"/>
            <a:ext cx="208634" cy="17982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51" name="Google Shape;2051;p49"/>
          <p:cNvCxnSpPr>
            <a:stCxn id="2016" idx="1"/>
            <a:endCxn id="2027" idx="3"/>
          </p:cNvCxnSpPr>
          <p:nvPr/>
        </p:nvCxnSpPr>
        <p:spPr>
          <a:xfrm flipV="1">
            <a:off x="5733315" y="2557534"/>
            <a:ext cx="208635" cy="21643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" name="TextBox 4"/>
          <p:cNvSpPr txBox="1"/>
          <p:nvPr/>
        </p:nvSpPr>
        <p:spPr>
          <a:xfrm>
            <a:off x="548020" y="3678727"/>
            <a:ext cx="8273482" cy="116955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g-BG" b="1" dirty="0" smtClean="0"/>
              <a:t>Physical </a:t>
            </a:r>
            <a:r>
              <a:rPr lang="bg-BG" b="1" dirty="0"/>
              <a:t>dependence </a:t>
            </a:r>
            <a:r>
              <a:rPr lang="bg-BG" dirty="0"/>
              <a:t>is a typical compensatory response to long-term opioid </a:t>
            </a:r>
            <a:r>
              <a:rPr lang="bg-BG" dirty="0" smtClean="0"/>
              <a:t>usage</a:t>
            </a:r>
            <a:endParaRPr lang="en-US" dirty="0"/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bg-BG" dirty="0" smtClean="0">
                <a:solidFill>
                  <a:srgbClr val="00B050"/>
                </a:solidFill>
              </a:rPr>
              <a:t>not uncommon</a:t>
            </a:r>
            <a:endParaRPr lang="en-US" dirty="0" smtClean="0">
              <a:solidFill>
                <a:srgbClr val="00B050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bg-BG" dirty="0" smtClean="0">
                <a:solidFill>
                  <a:srgbClr val="00B050"/>
                </a:solidFill>
              </a:rPr>
              <a:t>develops </a:t>
            </a:r>
            <a:r>
              <a:rPr lang="bg-BG" dirty="0">
                <a:solidFill>
                  <a:srgbClr val="00B050"/>
                </a:solidFill>
              </a:rPr>
              <a:t>after only a few days </a:t>
            </a:r>
            <a:r>
              <a:rPr lang="bg-BG" dirty="0"/>
              <a:t>of prolonged opioid </a:t>
            </a:r>
            <a:r>
              <a:rPr lang="bg-BG" dirty="0" smtClean="0"/>
              <a:t>usage</a:t>
            </a:r>
            <a:endParaRPr lang="en-US" dirty="0"/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bg-BG" dirty="0" smtClean="0"/>
              <a:t> </a:t>
            </a:r>
            <a:r>
              <a:rPr lang="bg-BG" dirty="0"/>
              <a:t>indicated by </a:t>
            </a:r>
            <a:r>
              <a:rPr lang="bg-BG" dirty="0" smtClean="0">
                <a:solidFill>
                  <a:srgbClr val="339966"/>
                </a:solidFill>
              </a:rPr>
              <a:t>"</a:t>
            </a:r>
            <a:r>
              <a:rPr lang="bg-BG" dirty="0">
                <a:solidFill>
                  <a:srgbClr val="339966"/>
                </a:solidFill>
              </a:rPr>
              <a:t>abstinence-induced" withdrawal symptoms</a:t>
            </a:r>
            <a:r>
              <a:rPr lang="bg-BG" dirty="0" smtClean="0">
                <a:solidFill>
                  <a:srgbClr val="339966"/>
                </a:solidFill>
              </a:rPr>
              <a:t>.</a:t>
            </a:r>
            <a:endParaRPr lang="en-US" dirty="0" smtClean="0">
              <a:solidFill>
                <a:srgbClr val="339966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bg-BG" dirty="0" smtClean="0">
                <a:solidFill>
                  <a:srgbClr val="339966"/>
                </a:solidFill>
              </a:rPr>
              <a:t>can </a:t>
            </a:r>
            <a:r>
              <a:rPr lang="bg-BG" dirty="0">
                <a:solidFill>
                  <a:srgbClr val="339966"/>
                </a:solidFill>
              </a:rPr>
              <a:t>be clinically </a:t>
            </a:r>
            <a:r>
              <a:rPr lang="bg-BG" dirty="0" smtClean="0">
                <a:solidFill>
                  <a:srgbClr val="339966"/>
                </a:solidFill>
              </a:rPr>
              <a:t>addressed</a:t>
            </a:r>
            <a:endParaRPr lang="en-US" dirty="0">
              <a:solidFill>
                <a:srgbClr val="3399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3" name="Google Shape;1593;p42" title="Chart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48926" y="2032774"/>
            <a:ext cx="3835289" cy="2216350"/>
          </a:xfrm>
          <a:prstGeom prst="rect">
            <a:avLst/>
          </a:prstGeom>
          <a:noFill/>
          <a:ln>
            <a:noFill/>
          </a:ln>
        </p:spPr>
      </p:pic>
      <p:sp>
        <p:nvSpPr>
          <p:cNvPr id="1595" name="Google Shape;1595;p42"/>
          <p:cNvSpPr txBox="1">
            <a:spLocks noGrp="1"/>
          </p:cNvSpPr>
          <p:nvPr>
            <p:ph type="title"/>
          </p:nvPr>
        </p:nvSpPr>
        <p:spPr>
          <a:xfrm>
            <a:off x="703378" y="431669"/>
            <a:ext cx="7701900" cy="693300"/>
          </a:xfrm>
          <a:prstGeom prst="rect">
            <a:avLst/>
          </a:prstGeom>
          <a:solidFill>
            <a:schemeClr val="accent4">
              <a:lumMod val="95000"/>
            </a:schemeClr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FINDINGS</a:t>
            </a:r>
            <a:endParaRPr/>
          </a:p>
        </p:txBody>
      </p:sp>
      <p:sp>
        <p:nvSpPr>
          <p:cNvPr id="1596" name="Google Shape;1596;p42"/>
          <p:cNvSpPr txBox="1"/>
          <p:nvPr/>
        </p:nvSpPr>
        <p:spPr>
          <a:xfrm>
            <a:off x="4689216" y="1498325"/>
            <a:ext cx="32469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rPr>
              <a:t>MOST ABUSED DRUGS</a:t>
            </a:r>
            <a:endParaRPr sz="2000" b="1">
              <a:solidFill>
                <a:schemeClr val="accen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597" name="Google Shape;1597;p42"/>
          <p:cNvSpPr txBox="1"/>
          <p:nvPr/>
        </p:nvSpPr>
        <p:spPr>
          <a:xfrm>
            <a:off x="5556736" y="2182324"/>
            <a:ext cx="2848542" cy="2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ctr" anchorCtr="0">
            <a:noAutofit/>
          </a:bodyPr>
          <a:lstStyle/>
          <a:p>
            <a:r>
              <a:rPr lang="en" b="1" dirty="0" smtClean="0">
                <a:solidFill>
                  <a:srgbClr val="303030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Morphine </a:t>
            </a:r>
            <a:r>
              <a:rPr lang="bg-BG" dirty="0"/>
              <a:t>(Kadian® , Avinza ®) </a:t>
            </a:r>
            <a:endParaRPr lang="en-US" dirty="0"/>
          </a:p>
        </p:txBody>
      </p:sp>
      <p:sp>
        <p:nvSpPr>
          <p:cNvPr id="1598" name="Google Shape;1598;p42"/>
          <p:cNvSpPr txBox="1"/>
          <p:nvPr/>
        </p:nvSpPr>
        <p:spPr>
          <a:xfrm>
            <a:off x="5933777" y="2650080"/>
            <a:ext cx="2269927" cy="2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ctr" anchorCtr="0">
            <a:noAutofit/>
          </a:bodyPr>
          <a:lstStyle/>
          <a:p>
            <a:pPr lvl="0"/>
            <a:r>
              <a:rPr lang="en-US" b="1" dirty="0" smtClean="0"/>
              <a:t>O</a:t>
            </a:r>
            <a:r>
              <a:rPr lang="bg-BG" b="1" dirty="0" smtClean="0"/>
              <a:t>xycodone </a:t>
            </a:r>
            <a:r>
              <a:rPr lang="bg-BG" dirty="0"/>
              <a:t>(</a:t>
            </a:r>
            <a:r>
              <a:rPr lang="bg-BG" dirty="0" smtClean="0"/>
              <a:t>OxyContin</a:t>
            </a:r>
            <a:r>
              <a:rPr lang="en-US" dirty="0" smtClean="0"/>
              <a:t> </a:t>
            </a:r>
            <a:r>
              <a:rPr lang="bg-BG" dirty="0" smtClean="0"/>
              <a:t>®</a:t>
            </a:r>
            <a:r>
              <a:rPr lang="en-US" dirty="0" smtClean="0"/>
              <a:t>)</a:t>
            </a:r>
            <a:endParaRPr b="1" dirty="0">
              <a:solidFill>
                <a:srgbClr val="303030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1599" name="Google Shape;1599;p42"/>
          <p:cNvSpPr txBox="1"/>
          <p:nvPr/>
        </p:nvSpPr>
        <p:spPr>
          <a:xfrm>
            <a:off x="6624884" y="3094452"/>
            <a:ext cx="2475970" cy="2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ctr" anchorCtr="0">
            <a:noAutofit/>
          </a:bodyPr>
          <a:lstStyle/>
          <a:p>
            <a:r>
              <a:rPr lang="en-US" b="1" dirty="0" smtClean="0"/>
              <a:t>Buprenorphine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err="1" smtClean="0"/>
              <a:t>Subatex</a:t>
            </a:r>
            <a:r>
              <a:rPr lang="bg-BG" dirty="0" smtClean="0"/>
              <a:t>®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600" name="Google Shape;1600;p42"/>
          <p:cNvSpPr txBox="1"/>
          <p:nvPr/>
        </p:nvSpPr>
        <p:spPr>
          <a:xfrm>
            <a:off x="7730772" y="3421604"/>
            <a:ext cx="1215683" cy="5319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ctr" anchorCtr="0">
            <a:noAutofit/>
          </a:bodyPr>
          <a:lstStyle/>
          <a:p>
            <a:pPr lvl="0"/>
            <a:r>
              <a:rPr lang="en" b="1" dirty="0" smtClean="0">
                <a:solidFill>
                  <a:srgbClr val="303030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Fentanyl (</a:t>
            </a:r>
            <a:r>
              <a:rPr lang="en-US" dirty="0" err="1" smtClean="0"/>
              <a:t>Duragesic</a:t>
            </a:r>
            <a:r>
              <a:rPr lang="en-US" dirty="0" smtClean="0"/>
              <a:t>®)</a:t>
            </a:r>
            <a:endParaRPr b="1" dirty="0">
              <a:solidFill>
                <a:srgbClr val="303030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1601" name="Google Shape;1601;p42"/>
          <p:cNvSpPr txBox="1"/>
          <p:nvPr/>
        </p:nvSpPr>
        <p:spPr>
          <a:xfrm>
            <a:off x="703378" y="1439434"/>
            <a:ext cx="32469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rPr>
              <a:t>TREND</a:t>
            </a:r>
            <a:endParaRPr sz="2000" dirty="0">
              <a:solidFill>
                <a:schemeClr val="accen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5"/>
          <a:srcRect l="2273" t="4343" r="31206"/>
          <a:stretch/>
        </p:blipFill>
        <p:spPr>
          <a:xfrm>
            <a:off x="623944" y="1826237"/>
            <a:ext cx="3496734" cy="2912791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03378" y="3569477"/>
            <a:ext cx="247080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E1A309"/>
                </a:solidFill>
              </a:rPr>
              <a:t>The rate of opioid prescriptions </a:t>
            </a:r>
            <a:r>
              <a:rPr lang="en-US" dirty="0">
                <a:solidFill>
                  <a:srgbClr val="E1A309"/>
                </a:solidFill>
              </a:rPr>
              <a:t>in </a:t>
            </a:r>
            <a:r>
              <a:rPr lang="en-US" dirty="0" smtClean="0">
                <a:solidFill>
                  <a:srgbClr val="E1A309"/>
                </a:solidFill>
              </a:rPr>
              <a:t>pharmacies </a:t>
            </a:r>
            <a:r>
              <a:rPr lang="en-US" b="1" dirty="0">
                <a:solidFill>
                  <a:srgbClr val="E1A309"/>
                </a:solidFill>
              </a:rPr>
              <a:t>decreased by 34% </a:t>
            </a:r>
            <a:r>
              <a:rPr lang="en-US" dirty="0">
                <a:solidFill>
                  <a:srgbClr val="E1A309"/>
                </a:solidFill>
              </a:rPr>
              <a:t>between 2010 and 2019.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r>
              <a:rPr lang="en-US" sz="1400" dirty="0" smtClean="0"/>
              <a:t> </a:t>
            </a:r>
            <a:endParaRPr lang="en-US" sz="1400" dirty="0"/>
          </a:p>
          <a:p>
            <a:pPr marL="139700" indent="0">
              <a:buNone/>
            </a:pPr>
            <a:r>
              <a:rPr lang="en-US" sz="1400" b="1" dirty="0" smtClean="0"/>
              <a:t>The opioid crisis- </a:t>
            </a:r>
            <a:r>
              <a:rPr lang="bg-BG" sz="1400" dirty="0" smtClean="0"/>
              <a:t>"epidemics</a:t>
            </a:r>
            <a:r>
              <a:rPr lang="bg-BG" sz="1400" dirty="0"/>
              <a:t>" </a:t>
            </a:r>
            <a:r>
              <a:rPr lang="bg-BG" sz="1400" dirty="0">
                <a:solidFill>
                  <a:srgbClr val="00B050"/>
                </a:solidFill>
              </a:rPr>
              <a:t>of under-treatment of legitimate pain </a:t>
            </a:r>
            <a:r>
              <a:rPr lang="bg-BG" sz="1400" dirty="0"/>
              <a:t>and </a:t>
            </a:r>
            <a:r>
              <a:rPr lang="bg-BG" sz="1400" dirty="0">
                <a:solidFill>
                  <a:schemeClr val="bg2">
                    <a:lumMod val="50000"/>
                  </a:schemeClr>
                </a:solidFill>
              </a:rPr>
              <a:t>over-prescription of opioids </a:t>
            </a:r>
            <a:endParaRPr lang="en-US" sz="14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4254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A </a:t>
            </a:r>
            <a:r>
              <a:rPr lang="bg-BG" sz="1400" dirty="0" smtClean="0"/>
              <a:t>"medical problem“</a:t>
            </a:r>
            <a:r>
              <a:rPr lang="en-US" sz="1400" dirty="0" smtClean="0"/>
              <a:t> turned</a:t>
            </a:r>
            <a:r>
              <a:rPr lang="bg-BG" sz="1400" dirty="0" smtClean="0"/>
              <a:t> </a:t>
            </a:r>
            <a:r>
              <a:rPr lang="bg-BG" sz="1400" dirty="0"/>
              <a:t>into a </a:t>
            </a:r>
            <a:r>
              <a:rPr lang="bg-BG" sz="1400" u="sng" dirty="0"/>
              <a:t>public health disaster </a:t>
            </a:r>
            <a:r>
              <a:rPr lang="bg-BG" sz="1400" dirty="0"/>
              <a:t>and a </a:t>
            </a:r>
            <a:r>
              <a:rPr lang="bg-BG" sz="1400" u="sng" dirty="0"/>
              <a:t>huge societal </a:t>
            </a:r>
            <a:r>
              <a:rPr lang="bg-BG" sz="1400" u="sng" dirty="0" smtClean="0"/>
              <a:t>concern</a:t>
            </a:r>
            <a:r>
              <a:rPr lang="bg-BG" sz="1400" dirty="0" smtClean="0"/>
              <a:t>.</a:t>
            </a:r>
            <a:r>
              <a:rPr lang="en-US" sz="1400" dirty="0" smtClean="0"/>
              <a:t> </a:t>
            </a:r>
          </a:p>
          <a:p>
            <a:pPr marL="425450" indent="-285750"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pPr marL="425450" indent="-285750">
              <a:buFont typeface="Wingdings" panose="05000000000000000000" pitchFamily="2" charset="2"/>
              <a:buChar char="Ø"/>
            </a:pPr>
            <a:r>
              <a:rPr lang="bg-BG" sz="1400" dirty="0" smtClean="0"/>
              <a:t>The </a:t>
            </a:r>
            <a:r>
              <a:rPr lang="bg-BG" sz="1400" dirty="0"/>
              <a:t>first crisis is opioid </a:t>
            </a:r>
            <a:r>
              <a:rPr lang="bg-BG" sz="1400" dirty="0" smtClean="0"/>
              <a:t>abuse</a:t>
            </a:r>
            <a:r>
              <a:rPr lang="en-US" sz="1400" dirty="0" smtClean="0"/>
              <a:t>- </a:t>
            </a:r>
            <a:r>
              <a:rPr lang="bg-BG" sz="1400" dirty="0" smtClean="0"/>
              <a:t>widespread </a:t>
            </a:r>
            <a:r>
              <a:rPr lang="bg-BG" sz="1400" dirty="0"/>
              <a:t>prescription of </a:t>
            </a:r>
            <a:r>
              <a:rPr lang="bg-BG" sz="1400" dirty="0" smtClean="0"/>
              <a:t>opioids.</a:t>
            </a:r>
            <a:r>
              <a:rPr lang="en-US" sz="1400" dirty="0"/>
              <a:t> </a:t>
            </a:r>
            <a:endParaRPr lang="en-US" sz="1400" dirty="0" smtClean="0"/>
          </a:p>
          <a:p>
            <a:pPr marL="425450" indent="-285750">
              <a:buFont typeface="Wingdings" panose="05000000000000000000" pitchFamily="2" charset="2"/>
              <a:buChar char="Ø"/>
            </a:pPr>
            <a:r>
              <a:rPr lang="bg-BG" sz="1400" dirty="0" smtClean="0"/>
              <a:t>The </a:t>
            </a:r>
            <a:r>
              <a:rPr lang="bg-BG" sz="1400" dirty="0"/>
              <a:t>second is </a:t>
            </a:r>
            <a:r>
              <a:rPr lang="bg-BG" sz="1400" dirty="0" smtClean="0"/>
              <a:t>uncontrollable </a:t>
            </a:r>
            <a:r>
              <a:rPr lang="bg-BG" sz="1400" dirty="0"/>
              <a:t>pain that cannot be properly addressed</a:t>
            </a:r>
            <a:r>
              <a:rPr lang="bg-BG" sz="1400" dirty="0" smtClean="0"/>
              <a:t>.</a:t>
            </a:r>
            <a:endParaRPr lang="en-US" sz="1400" dirty="0" smtClean="0"/>
          </a:p>
          <a:p>
            <a:pPr marL="425450" indent="-285750"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pPr marL="425450" indent="-285750">
              <a:buFont typeface="Arial" panose="020B0604020202020204" pitchFamily="34" charset="0"/>
              <a:buChar char="•"/>
            </a:pPr>
            <a:r>
              <a:rPr lang="bg-BG" sz="1400" dirty="0" smtClean="0"/>
              <a:t>The </a:t>
            </a:r>
            <a:r>
              <a:rPr lang="bg-BG" sz="1400" dirty="0"/>
              <a:t>treatment of individuals in agonizing pain was so bad that the World Health Organization issued a report in 1988 and </a:t>
            </a:r>
            <a:r>
              <a:rPr lang="bg-BG" sz="1400" b="1" dirty="0"/>
              <a:t> pain control became a ‘fundamental human right’.</a:t>
            </a:r>
            <a:endParaRPr lang="en-US" sz="1400" b="1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 with opioids</a:t>
            </a:r>
            <a:endParaRPr lang="en-US" dirty="0"/>
          </a:p>
        </p:txBody>
      </p:sp>
      <p:grpSp>
        <p:nvGrpSpPr>
          <p:cNvPr id="4" name="Google Shape;1907;p47"/>
          <p:cNvGrpSpPr/>
          <p:nvPr/>
        </p:nvGrpSpPr>
        <p:grpSpPr>
          <a:xfrm>
            <a:off x="8057024" y="2915322"/>
            <a:ext cx="871823" cy="1704303"/>
            <a:chOff x="721050" y="1637850"/>
            <a:chExt cx="978300" cy="1867800"/>
          </a:xfrm>
        </p:grpSpPr>
        <p:sp>
          <p:nvSpPr>
            <p:cNvPr id="5" name="Google Shape;1908;p47"/>
            <p:cNvSpPr/>
            <p:nvPr/>
          </p:nvSpPr>
          <p:spPr>
            <a:xfrm>
              <a:off x="721050" y="1637850"/>
              <a:ext cx="978300" cy="1867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" name="Google Shape;1909;p47"/>
            <p:cNvGrpSpPr/>
            <p:nvPr/>
          </p:nvGrpSpPr>
          <p:grpSpPr>
            <a:xfrm>
              <a:off x="892363" y="1876661"/>
              <a:ext cx="663353" cy="1344789"/>
              <a:chOff x="892363" y="1876661"/>
              <a:chExt cx="663353" cy="1344789"/>
            </a:xfrm>
          </p:grpSpPr>
          <p:grpSp>
            <p:nvGrpSpPr>
              <p:cNvPr id="7" name="Google Shape;1910;p47"/>
              <p:cNvGrpSpPr/>
              <p:nvPr/>
            </p:nvGrpSpPr>
            <p:grpSpPr>
              <a:xfrm>
                <a:off x="892363" y="2418100"/>
                <a:ext cx="501925" cy="803350"/>
                <a:chOff x="-176125" y="834475"/>
                <a:chExt cx="501925" cy="803350"/>
              </a:xfrm>
            </p:grpSpPr>
            <p:sp>
              <p:nvSpPr>
                <p:cNvPr id="12" name="Google Shape;1911;p47"/>
                <p:cNvSpPr/>
                <p:nvPr/>
              </p:nvSpPr>
              <p:spPr>
                <a:xfrm>
                  <a:off x="24050" y="967375"/>
                  <a:ext cx="294225" cy="1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69" h="743" extrusionOk="0">
                      <a:moveTo>
                        <a:pt x="0" y="0"/>
                      </a:moveTo>
                      <a:cubicBezTo>
                        <a:pt x="76" y="481"/>
                        <a:pt x="273" y="742"/>
                        <a:pt x="380" y="742"/>
                      </a:cubicBezTo>
                      <a:lnTo>
                        <a:pt x="11389" y="742"/>
                      </a:lnTo>
                      <a:cubicBezTo>
                        <a:pt x="11492" y="742"/>
                        <a:pt x="11693" y="481"/>
                        <a:pt x="1176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" name="Google Shape;1912;p47"/>
                <p:cNvSpPr/>
                <p:nvPr/>
              </p:nvSpPr>
              <p:spPr>
                <a:xfrm>
                  <a:off x="26175" y="1388500"/>
                  <a:ext cx="290875" cy="19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35" h="7721" extrusionOk="0">
                      <a:moveTo>
                        <a:pt x="3318" y="0"/>
                      </a:moveTo>
                      <a:cubicBezTo>
                        <a:pt x="3043" y="346"/>
                        <a:pt x="2715" y="726"/>
                        <a:pt x="2375" y="1122"/>
                      </a:cubicBezTo>
                      <a:cubicBezTo>
                        <a:pt x="1316" y="2351"/>
                        <a:pt x="0" y="3878"/>
                        <a:pt x="0" y="4859"/>
                      </a:cubicBezTo>
                      <a:cubicBezTo>
                        <a:pt x="0" y="6009"/>
                        <a:pt x="446" y="7720"/>
                        <a:pt x="1672" y="7720"/>
                      </a:cubicBezTo>
                      <a:lnTo>
                        <a:pt x="9964" y="7720"/>
                      </a:lnTo>
                      <a:cubicBezTo>
                        <a:pt x="11557" y="7720"/>
                        <a:pt x="11634" y="5336"/>
                        <a:pt x="11634" y="4859"/>
                      </a:cubicBezTo>
                      <a:cubicBezTo>
                        <a:pt x="11634" y="3878"/>
                        <a:pt x="10320" y="2353"/>
                        <a:pt x="9262" y="1122"/>
                      </a:cubicBezTo>
                      <a:cubicBezTo>
                        <a:pt x="8920" y="726"/>
                        <a:pt x="8593" y="346"/>
                        <a:pt x="831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" name="Google Shape;1913;p47"/>
                <p:cNvSpPr/>
                <p:nvPr/>
              </p:nvSpPr>
              <p:spPr>
                <a:xfrm>
                  <a:off x="153450" y="1197775"/>
                  <a:ext cx="35425" cy="46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7" h="1854" extrusionOk="0">
                      <a:moveTo>
                        <a:pt x="455" y="0"/>
                      </a:moveTo>
                      <a:cubicBezTo>
                        <a:pt x="240" y="0"/>
                        <a:pt x="0" y="319"/>
                        <a:pt x="0" y="776"/>
                      </a:cubicBezTo>
                      <a:lnTo>
                        <a:pt x="0" y="1854"/>
                      </a:lnTo>
                      <a:lnTo>
                        <a:pt x="1417" y="1854"/>
                      </a:lnTo>
                      <a:lnTo>
                        <a:pt x="1417" y="776"/>
                      </a:lnTo>
                      <a:cubicBezTo>
                        <a:pt x="1417" y="321"/>
                        <a:pt x="1175" y="0"/>
                        <a:pt x="96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" name="Google Shape;1914;p47"/>
                <p:cNvSpPr/>
                <p:nvPr/>
              </p:nvSpPr>
              <p:spPr>
                <a:xfrm>
                  <a:off x="141775" y="948775"/>
                  <a:ext cx="45175" cy="3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7" h="137" extrusionOk="0">
                      <a:moveTo>
                        <a:pt x="0" y="0"/>
                      </a:moveTo>
                      <a:cubicBezTo>
                        <a:pt x="178" y="89"/>
                        <a:pt x="372" y="135"/>
                        <a:pt x="570" y="137"/>
                      </a:cubicBezTo>
                      <a:lnTo>
                        <a:pt x="1237" y="137"/>
                      </a:lnTo>
                      <a:cubicBezTo>
                        <a:pt x="1435" y="135"/>
                        <a:pt x="1631" y="89"/>
                        <a:pt x="180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" name="Google Shape;1915;p47"/>
                <p:cNvSpPr/>
                <p:nvPr/>
              </p:nvSpPr>
              <p:spPr>
                <a:xfrm>
                  <a:off x="147600" y="990975"/>
                  <a:ext cx="33525" cy="3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1" h="137" extrusionOk="0">
                      <a:moveTo>
                        <a:pt x="238" y="0"/>
                      </a:moveTo>
                      <a:cubicBezTo>
                        <a:pt x="139" y="0"/>
                        <a:pt x="50" y="51"/>
                        <a:pt x="1" y="137"/>
                      </a:cubicBezTo>
                      <a:lnTo>
                        <a:pt x="1340" y="137"/>
                      </a:lnTo>
                      <a:cubicBezTo>
                        <a:pt x="1293" y="51"/>
                        <a:pt x="1202" y="0"/>
                        <a:pt x="110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" name="Google Shape;1916;p47"/>
                <p:cNvSpPr/>
                <p:nvPr/>
              </p:nvSpPr>
              <p:spPr>
                <a:xfrm>
                  <a:off x="2875" y="948775"/>
                  <a:ext cx="322925" cy="45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17" h="1825" extrusionOk="0">
                      <a:moveTo>
                        <a:pt x="12344" y="542"/>
                      </a:moveTo>
                      <a:cubicBezTo>
                        <a:pt x="12269" y="1021"/>
                        <a:pt x="12067" y="1282"/>
                        <a:pt x="11965" y="1282"/>
                      </a:cubicBezTo>
                      <a:lnTo>
                        <a:pt x="956" y="1282"/>
                      </a:lnTo>
                      <a:cubicBezTo>
                        <a:pt x="849" y="1282"/>
                        <a:pt x="652" y="1021"/>
                        <a:pt x="576" y="542"/>
                      </a:cubicBezTo>
                      <a:close/>
                      <a:moveTo>
                        <a:pt x="274" y="0"/>
                      </a:moveTo>
                      <a:cubicBezTo>
                        <a:pt x="121" y="0"/>
                        <a:pt x="1" y="128"/>
                        <a:pt x="7" y="281"/>
                      </a:cubicBezTo>
                      <a:cubicBezTo>
                        <a:pt x="44" y="1176"/>
                        <a:pt x="444" y="1825"/>
                        <a:pt x="956" y="1825"/>
                      </a:cubicBezTo>
                      <a:lnTo>
                        <a:pt x="5790" y="1825"/>
                      </a:lnTo>
                      <a:cubicBezTo>
                        <a:pt x="5839" y="1739"/>
                        <a:pt x="5928" y="1688"/>
                        <a:pt x="6027" y="1688"/>
                      </a:cubicBezTo>
                      <a:lnTo>
                        <a:pt x="6894" y="1688"/>
                      </a:lnTo>
                      <a:cubicBezTo>
                        <a:pt x="6991" y="1688"/>
                        <a:pt x="7082" y="1739"/>
                        <a:pt x="7129" y="1825"/>
                      </a:cubicBezTo>
                      <a:lnTo>
                        <a:pt x="11965" y="1825"/>
                      </a:lnTo>
                      <a:cubicBezTo>
                        <a:pt x="12477" y="1825"/>
                        <a:pt x="12875" y="1176"/>
                        <a:pt x="12914" y="281"/>
                      </a:cubicBezTo>
                      <a:cubicBezTo>
                        <a:pt x="12916" y="208"/>
                        <a:pt x="12889" y="137"/>
                        <a:pt x="12837" y="83"/>
                      </a:cubicBezTo>
                      <a:cubicBezTo>
                        <a:pt x="12788" y="30"/>
                        <a:pt x="12716" y="0"/>
                        <a:pt x="12643" y="0"/>
                      </a:cubicBezTo>
                      <a:lnTo>
                        <a:pt x="7363" y="0"/>
                      </a:lnTo>
                      <a:cubicBezTo>
                        <a:pt x="7187" y="89"/>
                        <a:pt x="6993" y="135"/>
                        <a:pt x="6795" y="137"/>
                      </a:cubicBezTo>
                      <a:lnTo>
                        <a:pt x="6126" y="137"/>
                      </a:lnTo>
                      <a:cubicBezTo>
                        <a:pt x="5928" y="135"/>
                        <a:pt x="5734" y="89"/>
                        <a:pt x="5558" y="0"/>
                      </a:cubicBezTo>
                      <a:lnTo>
                        <a:pt x="278" y="0"/>
                      </a:lnTo>
                      <a:cubicBezTo>
                        <a:pt x="276" y="0"/>
                        <a:pt x="275" y="0"/>
                        <a:pt x="27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" name="Google Shape;1917;p47"/>
                <p:cNvSpPr/>
                <p:nvPr/>
              </p:nvSpPr>
              <p:spPr>
                <a:xfrm>
                  <a:off x="5850" y="1369900"/>
                  <a:ext cx="317975" cy="22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19" h="8805" extrusionOk="0">
                      <a:moveTo>
                        <a:pt x="8860" y="542"/>
                      </a:moveTo>
                      <a:cubicBezTo>
                        <a:pt x="9133" y="889"/>
                        <a:pt x="9461" y="1268"/>
                        <a:pt x="9804" y="1664"/>
                      </a:cubicBezTo>
                      <a:cubicBezTo>
                        <a:pt x="10860" y="2893"/>
                        <a:pt x="12176" y="4420"/>
                        <a:pt x="12176" y="5402"/>
                      </a:cubicBezTo>
                      <a:cubicBezTo>
                        <a:pt x="12176" y="5878"/>
                        <a:pt x="12099" y="8262"/>
                        <a:pt x="10506" y="8262"/>
                      </a:cubicBezTo>
                      <a:lnTo>
                        <a:pt x="2214" y="8262"/>
                      </a:lnTo>
                      <a:cubicBezTo>
                        <a:pt x="990" y="8262"/>
                        <a:pt x="544" y="6551"/>
                        <a:pt x="544" y="5402"/>
                      </a:cubicBezTo>
                      <a:cubicBezTo>
                        <a:pt x="544" y="4420"/>
                        <a:pt x="1858" y="2893"/>
                        <a:pt x="2917" y="1664"/>
                      </a:cubicBezTo>
                      <a:cubicBezTo>
                        <a:pt x="3257" y="1268"/>
                        <a:pt x="3585" y="889"/>
                        <a:pt x="3860" y="542"/>
                      </a:cubicBezTo>
                      <a:close/>
                      <a:moveTo>
                        <a:pt x="3722" y="0"/>
                      </a:moveTo>
                      <a:cubicBezTo>
                        <a:pt x="3639" y="0"/>
                        <a:pt x="3562" y="39"/>
                        <a:pt x="3512" y="105"/>
                      </a:cubicBezTo>
                      <a:cubicBezTo>
                        <a:pt x="3231" y="469"/>
                        <a:pt x="2879" y="879"/>
                        <a:pt x="2503" y="1312"/>
                      </a:cubicBezTo>
                      <a:cubicBezTo>
                        <a:pt x="1330" y="2673"/>
                        <a:pt x="0" y="4218"/>
                        <a:pt x="0" y="5402"/>
                      </a:cubicBezTo>
                      <a:cubicBezTo>
                        <a:pt x="0" y="7042"/>
                        <a:pt x="693" y="8805"/>
                        <a:pt x="2214" y="8805"/>
                      </a:cubicBezTo>
                      <a:lnTo>
                        <a:pt x="10506" y="8805"/>
                      </a:lnTo>
                      <a:cubicBezTo>
                        <a:pt x="12138" y="8805"/>
                        <a:pt x="12718" y="7048"/>
                        <a:pt x="12718" y="5402"/>
                      </a:cubicBezTo>
                      <a:cubicBezTo>
                        <a:pt x="12718" y="4218"/>
                        <a:pt x="11391" y="2673"/>
                        <a:pt x="10217" y="1312"/>
                      </a:cubicBezTo>
                      <a:cubicBezTo>
                        <a:pt x="9843" y="879"/>
                        <a:pt x="9489" y="469"/>
                        <a:pt x="9208" y="105"/>
                      </a:cubicBezTo>
                      <a:cubicBezTo>
                        <a:pt x="9158" y="39"/>
                        <a:pt x="9081" y="0"/>
                        <a:pt x="9001" y="0"/>
                      </a:cubicBezTo>
                      <a:cubicBezTo>
                        <a:pt x="8999" y="0"/>
                        <a:pt x="8997" y="0"/>
                        <a:pt x="8995" y="0"/>
                      </a:cubicBezTo>
                      <a:lnTo>
                        <a:pt x="3728" y="0"/>
                      </a:lnTo>
                      <a:cubicBezTo>
                        <a:pt x="3726" y="0"/>
                        <a:pt x="3724" y="0"/>
                        <a:pt x="372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" name="Google Shape;1918;p47"/>
                <p:cNvSpPr/>
                <p:nvPr/>
              </p:nvSpPr>
              <p:spPr>
                <a:xfrm>
                  <a:off x="76375" y="1243800"/>
                  <a:ext cx="171275" cy="121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51" h="4879" extrusionOk="0">
                      <a:moveTo>
                        <a:pt x="6141" y="529"/>
                      </a:moveTo>
                      <a:cubicBezTo>
                        <a:pt x="6169" y="529"/>
                        <a:pt x="6197" y="542"/>
                        <a:pt x="6215" y="569"/>
                      </a:cubicBezTo>
                      <a:cubicBezTo>
                        <a:pt x="6255" y="610"/>
                        <a:pt x="6255" y="676"/>
                        <a:pt x="6215" y="717"/>
                      </a:cubicBezTo>
                      <a:lnTo>
                        <a:pt x="5616" y="1319"/>
                      </a:lnTo>
                      <a:cubicBezTo>
                        <a:pt x="5536" y="1398"/>
                        <a:pt x="5515" y="1519"/>
                        <a:pt x="5562" y="1621"/>
                      </a:cubicBezTo>
                      <a:cubicBezTo>
                        <a:pt x="5651" y="1821"/>
                        <a:pt x="5699" y="2039"/>
                        <a:pt x="5701" y="2259"/>
                      </a:cubicBezTo>
                      <a:lnTo>
                        <a:pt x="5701" y="4336"/>
                      </a:lnTo>
                      <a:lnTo>
                        <a:pt x="1340" y="4336"/>
                      </a:lnTo>
                      <a:lnTo>
                        <a:pt x="1340" y="2259"/>
                      </a:lnTo>
                      <a:cubicBezTo>
                        <a:pt x="1340" y="2080"/>
                        <a:pt x="1372" y="1904"/>
                        <a:pt x="1431" y="1736"/>
                      </a:cubicBezTo>
                      <a:cubicBezTo>
                        <a:pt x="1469" y="1637"/>
                        <a:pt x="1445" y="1526"/>
                        <a:pt x="1370" y="1451"/>
                      </a:cubicBezTo>
                      <a:lnTo>
                        <a:pt x="634" y="719"/>
                      </a:lnTo>
                      <a:cubicBezTo>
                        <a:pt x="594" y="678"/>
                        <a:pt x="594" y="612"/>
                        <a:pt x="634" y="571"/>
                      </a:cubicBezTo>
                      <a:cubicBezTo>
                        <a:pt x="661" y="543"/>
                        <a:pt x="686" y="529"/>
                        <a:pt x="711" y="529"/>
                      </a:cubicBezTo>
                      <a:cubicBezTo>
                        <a:pt x="735" y="529"/>
                        <a:pt x="759" y="543"/>
                        <a:pt x="786" y="571"/>
                      </a:cubicBezTo>
                      <a:lnTo>
                        <a:pt x="1397" y="1180"/>
                      </a:lnTo>
                      <a:cubicBezTo>
                        <a:pt x="1449" y="1230"/>
                        <a:pt x="1518" y="1257"/>
                        <a:pt x="1589" y="1259"/>
                      </a:cubicBezTo>
                      <a:cubicBezTo>
                        <a:pt x="1663" y="1259"/>
                        <a:pt x="1732" y="1230"/>
                        <a:pt x="1781" y="1178"/>
                      </a:cubicBezTo>
                      <a:cubicBezTo>
                        <a:pt x="2072" y="876"/>
                        <a:pt x="2472" y="707"/>
                        <a:pt x="2891" y="707"/>
                      </a:cubicBezTo>
                      <a:lnTo>
                        <a:pt x="4150" y="707"/>
                      </a:lnTo>
                      <a:cubicBezTo>
                        <a:pt x="4527" y="707"/>
                        <a:pt x="4893" y="848"/>
                        <a:pt x="5174" y="1099"/>
                      </a:cubicBezTo>
                      <a:cubicBezTo>
                        <a:pt x="5227" y="1144"/>
                        <a:pt x="5291" y="1166"/>
                        <a:pt x="5355" y="1166"/>
                      </a:cubicBezTo>
                      <a:cubicBezTo>
                        <a:pt x="5425" y="1166"/>
                        <a:pt x="5494" y="1140"/>
                        <a:pt x="5546" y="1087"/>
                      </a:cubicBezTo>
                      <a:lnTo>
                        <a:pt x="6067" y="569"/>
                      </a:lnTo>
                      <a:cubicBezTo>
                        <a:pt x="6085" y="542"/>
                        <a:pt x="6113" y="529"/>
                        <a:pt x="6141" y="529"/>
                      </a:cubicBezTo>
                      <a:close/>
                      <a:moveTo>
                        <a:pt x="711" y="1"/>
                      </a:moveTo>
                      <a:cubicBezTo>
                        <a:pt x="543" y="1"/>
                        <a:pt x="375" y="61"/>
                        <a:pt x="252" y="183"/>
                      </a:cubicBezTo>
                      <a:cubicBezTo>
                        <a:pt x="1" y="436"/>
                        <a:pt x="1" y="848"/>
                        <a:pt x="252" y="1101"/>
                      </a:cubicBezTo>
                      <a:lnTo>
                        <a:pt x="871" y="1718"/>
                      </a:lnTo>
                      <a:cubicBezTo>
                        <a:pt x="822" y="1894"/>
                        <a:pt x="796" y="2076"/>
                        <a:pt x="796" y="2259"/>
                      </a:cubicBezTo>
                      <a:lnTo>
                        <a:pt x="796" y="4607"/>
                      </a:lnTo>
                      <a:cubicBezTo>
                        <a:pt x="796" y="4757"/>
                        <a:pt x="919" y="4878"/>
                        <a:pt x="1069" y="4878"/>
                      </a:cubicBezTo>
                      <a:lnTo>
                        <a:pt x="5970" y="4878"/>
                      </a:lnTo>
                      <a:cubicBezTo>
                        <a:pt x="6120" y="4878"/>
                        <a:pt x="6243" y="4757"/>
                        <a:pt x="6243" y="4607"/>
                      </a:cubicBezTo>
                      <a:lnTo>
                        <a:pt x="6243" y="2259"/>
                      </a:lnTo>
                      <a:cubicBezTo>
                        <a:pt x="6243" y="2025"/>
                        <a:pt x="6203" y="1796"/>
                        <a:pt x="6126" y="1576"/>
                      </a:cubicBezTo>
                      <a:lnTo>
                        <a:pt x="6597" y="1101"/>
                      </a:lnTo>
                      <a:cubicBezTo>
                        <a:pt x="6850" y="848"/>
                        <a:pt x="6850" y="436"/>
                        <a:pt x="6597" y="183"/>
                      </a:cubicBezTo>
                      <a:cubicBezTo>
                        <a:pt x="6475" y="61"/>
                        <a:pt x="6308" y="1"/>
                        <a:pt x="6140" y="1"/>
                      </a:cubicBezTo>
                      <a:cubicBezTo>
                        <a:pt x="5973" y="1"/>
                        <a:pt x="5805" y="61"/>
                        <a:pt x="5681" y="183"/>
                      </a:cubicBezTo>
                      <a:lnTo>
                        <a:pt x="5331" y="533"/>
                      </a:lnTo>
                      <a:cubicBezTo>
                        <a:pt x="5143" y="405"/>
                        <a:pt x="4933" y="306"/>
                        <a:pt x="4713" y="244"/>
                      </a:cubicBezTo>
                      <a:cubicBezTo>
                        <a:pt x="4665" y="310"/>
                        <a:pt x="4587" y="351"/>
                        <a:pt x="4505" y="351"/>
                      </a:cubicBezTo>
                      <a:cubicBezTo>
                        <a:pt x="4504" y="351"/>
                        <a:pt x="4502" y="351"/>
                        <a:pt x="4500" y="351"/>
                      </a:cubicBezTo>
                      <a:lnTo>
                        <a:pt x="2541" y="351"/>
                      </a:lnTo>
                      <a:cubicBezTo>
                        <a:pt x="2456" y="351"/>
                        <a:pt x="2375" y="312"/>
                        <a:pt x="2323" y="244"/>
                      </a:cubicBezTo>
                      <a:cubicBezTo>
                        <a:pt x="2060" y="318"/>
                        <a:pt x="1813" y="442"/>
                        <a:pt x="1597" y="612"/>
                      </a:cubicBezTo>
                      <a:lnTo>
                        <a:pt x="1170" y="183"/>
                      </a:lnTo>
                      <a:cubicBezTo>
                        <a:pt x="1047" y="61"/>
                        <a:pt x="879" y="1"/>
                        <a:pt x="71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" name="Google Shape;1919;p47"/>
                <p:cNvSpPr/>
                <p:nvPr/>
              </p:nvSpPr>
              <p:spPr>
                <a:xfrm>
                  <a:off x="96025" y="834475"/>
                  <a:ext cx="136675" cy="11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7" h="4573" extrusionOk="0">
                      <a:moveTo>
                        <a:pt x="4828" y="542"/>
                      </a:moveTo>
                      <a:lnTo>
                        <a:pt x="4111" y="3150"/>
                      </a:lnTo>
                      <a:cubicBezTo>
                        <a:pt x="3929" y="3813"/>
                        <a:pt x="3439" y="4167"/>
                        <a:pt x="3067" y="4167"/>
                      </a:cubicBezTo>
                      <a:lnTo>
                        <a:pt x="2400" y="4167"/>
                      </a:lnTo>
                      <a:cubicBezTo>
                        <a:pt x="2028" y="4167"/>
                        <a:pt x="1537" y="3813"/>
                        <a:pt x="1355" y="3150"/>
                      </a:cubicBezTo>
                      <a:lnTo>
                        <a:pt x="639" y="542"/>
                      </a:lnTo>
                      <a:close/>
                      <a:moveTo>
                        <a:pt x="283" y="0"/>
                      </a:moveTo>
                      <a:cubicBezTo>
                        <a:pt x="200" y="0"/>
                        <a:pt x="119" y="38"/>
                        <a:pt x="69" y="105"/>
                      </a:cubicBezTo>
                      <a:cubicBezTo>
                        <a:pt x="18" y="172"/>
                        <a:pt x="0" y="259"/>
                        <a:pt x="22" y="340"/>
                      </a:cubicBezTo>
                      <a:lnTo>
                        <a:pt x="833" y="3294"/>
                      </a:lnTo>
                      <a:cubicBezTo>
                        <a:pt x="997" y="3880"/>
                        <a:pt x="1379" y="4353"/>
                        <a:pt x="1832" y="4572"/>
                      </a:cubicBezTo>
                      <a:lnTo>
                        <a:pt x="3637" y="4572"/>
                      </a:lnTo>
                      <a:cubicBezTo>
                        <a:pt x="4092" y="4353"/>
                        <a:pt x="4472" y="3880"/>
                        <a:pt x="4636" y="3294"/>
                      </a:cubicBezTo>
                      <a:lnTo>
                        <a:pt x="5445" y="340"/>
                      </a:lnTo>
                      <a:cubicBezTo>
                        <a:pt x="5467" y="259"/>
                        <a:pt x="5451" y="172"/>
                        <a:pt x="5399" y="105"/>
                      </a:cubicBezTo>
                      <a:cubicBezTo>
                        <a:pt x="5348" y="38"/>
                        <a:pt x="5269" y="0"/>
                        <a:pt x="518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" name="Google Shape;1920;p47"/>
                <p:cNvSpPr/>
                <p:nvPr/>
              </p:nvSpPr>
              <p:spPr>
                <a:xfrm>
                  <a:off x="133100" y="1182025"/>
                  <a:ext cx="62550" cy="6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02" h="2716" extrusionOk="0">
                      <a:moveTo>
                        <a:pt x="1503" y="426"/>
                      </a:moveTo>
                      <a:cubicBezTo>
                        <a:pt x="1718" y="426"/>
                        <a:pt x="1960" y="747"/>
                        <a:pt x="1960" y="1202"/>
                      </a:cubicBezTo>
                      <a:lnTo>
                        <a:pt x="1960" y="2280"/>
                      </a:lnTo>
                      <a:lnTo>
                        <a:pt x="543" y="2280"/>
                      </a:lnTo>
                      <a:lnTo>
                        <a:pt x="543" y="1202"/>
                      </a:lnTo>
                      <a:cubicBezTo>
                        <a:pt x="543" y="747"/>
                        <a:pt x="782" y="426"/>
                        <a:pt x="998" y="426"/>
                      </a:cubicBezTo>
                      <a:close/>
                      <a:moveTo>
                        <a:pt x="585" y="1"/>
                      </a:moveTo>
                      <a:cubicBezTo>
                        <a:pt x="236" y="203"/>
                        <a:pt x="1" y="662"/>
                        <a:pt x="1" y="1202"/>
                      </a:cubicBezTo>
                      <a:lnTo>
                        <a:pt x="1" y="2551"/>
                      </a:lnTo>
                      <a:cubicBezTo>
                        <a:pt x="1" y="2611"/>
                        <a:pt x="19" y="2668"/>
                        <a:pt x="54" y="2715"/>
                      </a:cubicBezTo>
                      <a:cubicBezTo>
                        <a:pt x="240" y="2662"/>
                        <a:pt x="430" y="2636"/>
                        <a:pt x="622" y="2636"/>
                      </a:cubicBezTo>
                      <a:lnTo>
                        <a:pt x="1881" y="2636"/>
                      </a:lnTo>
                      <a:cubicBezTo>
                        <a:pt x="2070" y="2636"/>
                        <a:pt x="2260" y="2662"/>
                        <a:pt x="2444" y="2715"/>
                      </a:cubicBezTo>
                      <a:cubicBezTo>
                        <a:pt x="2482" y="2668"/>
                        <a:pt x="2502" y="2611"/>
                        <a:pt x="2502" y="2551"/>
                      </a:cubicBezTo>
                      <a:lnTo>
                        <a:pt x="2502" y="1202"/>
                      </a:lnTo>
                      <a:cubicBezTo>
                        <a:pt x="2502" y="662"/>
                        <a:pt x="2264" y="203"/>
                        <a:pt x="1918" y="1"/>
                      </a:cubicBezTo>
                      <a:cubicBezTo>
                        <a:pt x="1867" y="70"/>
                        <a:pt x="1788" y="110"/>
                        <a:pt x="1701" y="110"/>
                      </a:cubicBezTo>
                      <a:lnTo>
                        <a:pt x="800" y="110"/>
                      </a:lnTo>
                      <a:cubicBezTo>
                        <a:pt x="715" y="110"/>
                        <a:pt x="634" y="70"/>
                        <a:pt x="58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" name="Google Shape;1921;p47"/>
                <p:cNvSpPr/>
                <p:nvPr/>
              </p:nvSpPr>
              <p:spPr>
                <a:xfrm>
                  <a:off x="13700" y="1610375"/>
                  <a:ext cx="180425" cy="2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17" h="1098" extrusionOk="0">
                      <a:moveTo>
                        <a:pt x="3091" y="1"/>
                      </a:moveTo>
                      <a:cubicBezTo>
                        <a:pt x="2062" y="3"/>
                        <a:pt x="1036" y="66"/>
                        <a:pt x="15" y="187"/>
                      </a:cubicBezTo>
                      <a:lnTo>
                        <a:pt x="1" y="745"/>
                      </a:lnTo>
                      <a:cubicBezTo>
                        <a:pt x="810" y="879"/>
                        <a:pt x="2100" y="1059"/>
                        <a:pt x="3560" y="1095"/>
                      </a:cubicBezTo>
                      <a:cubicBezTo>
                        <a:pt x="3647" y="1097"/>
                        <a:pt x="3732" y="1098"/>
                        <a:pt x="3818" y="1098"/>
                      </a:cubicBezTo>
                      <a:cubicBezTo>
                        <a:pt x="5219" y="1098"/>
                        <a:pt x="6449" y="850"/>
                        <a:pt x="7209" y="798"/>
                      </a:cubicBezTo>
                      <a:lnTo>
                        <a:pt x="7216" y="470"/>
                      </a:lnTo>
                      <a:cubicBezTo>
                        <a:pt x="6415" y="379"/>
                        <a:pt x="5092" y="40"/>
                        <a:pt x="3586" y="5"/>
                      </a:cubicBezTo>
                      <a:cubicBezTo>
                        <a:pt x="3418" y="3"/>
                        <a:pt x="3254" y="1"/>
                        <a:pt x="309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" name="Google Shape;1922;p47"/>
                <p:cNvSpPr/>
                <p:nvPr/>
              </p:nvSpPr>
              <p:spPr>
                <a:xfrm>
                  <a:off x="134500" y="1247925"/>
                  <a:ext cx="59725" cy="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9" h="187" extrusionOk="0">
                      <a:moveTo>
                        <a:pt x="566" y="0"/>
                      </a:moveTo>
                      <a:cubicBezTo>
                        <a:pt x="374" y="0"/>
                        <a:pt x="184" y="26"/>
                        <a:pt x="0" y="79"/>
                      </a:cubicBezTo>
                      <a:cubicBezTo>
                        <a:pt x="52" y="147"/>
                        <a:pt x="131" y="186"/>
                        <a:pt x="216" y="186"/>
                      </a:cubicBezTo>
                      <a:lnTo>
                        <a:pt x="2175" y="186"/>
                      </a:lnTo>
                      <a:cubicBezTo>
                        <a:pt x="2177" y="186"/>
                        <a:pt x="2179" y="186"/>
                        <a:pt x="2181" y="186"/>
                      </a:cubicBezTo>
                      <a:cubicBezTo>
                        <a:pt x="2263" y="186"/>
                        <a:pt x="2340" y="145"/>
                        <a:pt x="2388" y="79"/>
                      </a:cubicBezTo>
                      <a:cubicBezTo>
                        <a:pt x="2204" y="26"/>
                        <a:pt x="2014" y="0"/>
                        <a:pt x="182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" name="Google Shape;1923;p47"/>
                <p:cNvSpPr/>
                <p:nvPr/>
              </p:nvSpPr>
              <p:spPr>
                <a:xfrm>
                  <a:off x="138700" y="994375"/>
                  <a:ext cx="51325" cy="18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3" h="7507" extrusionOk="0">
                      <a:moveTo>
                        <a:pt x="1241" y="406"/>
                      </a:moveTo>
                      <a:cubicBezTo>
                        <a:pt x="1411" y="1229"/>
                        <a:pt x="1510" y="2466"/>
                        <a:pt x="1510" y="3777"/>
                      </a:cubicBezTo>
                      <a:cubicBezTo>
                        <a:pt x="1510" y="5042"/>
                        <a:pt x="1417" y="6251"/>
                        <a:pt x="1257" y="7072"/>
                      </a:cubicBezTo>
                      <a:lnTo>
                        <a:pt x="796" y="7072"/>
                      </a:lnTo>
                      <a:cubicBezTo>
                        <a:pt x="636" y="6251"/>
                        <a:pt x="545" y="5042"/>
                        <a:pt x="545" y="3777"/>
                      </a:cubicBezTo>
                      <a:cubicBezTo>
                        <a:pt x="545" y="2466"/>
                        <a:pt x="642" y="1229"/>
                        <a:pt x="814" y="406"/>
                      </a:cubicBezTo>
                      <a:close/>
                      <a:moveTo>
                        <a:pt x="357" y="1"/>
                      </a:moveTo>
                      <a:cubicBezTo>
                        <a:pt x="345" y="22"/>
                        <a:pt x="335" y="46"/>
                        <a:pt x="329" y="72"/>
                      </a:cubicBezTo>
                      <a:cubicBezTo>
                        <a:pt x="123" y="924"/>
                        <a:pt x="1" y="2311"/>
                        <a:pt x="1" y="3777"/>
                      </a:cubicBezTo>
                      <a:cubicBezTo>
                        <a:pt x="1" y="5216"/>
                        <a:pt x="115" y="6535"/>
                        <a:pt x="309" y="7404"/>
                      </a:cubicBezTo>
                      <a:cubicBezTo>
                        <a:pt x="319" y="7440"/>
                        <a:pt x="337" y="7475"/>
                        <a:pt x="359" y="7507"/>
                      </a:cubicBezTo>
                      <a:cubicBezTo>
                        <a:pt x="483" y="7430"/>
                        <a:pt x="628" y="7390"/>
                        <a:pt x="774" y="7390"/>
                      </a:cubicBezTo>
                      <a:lnTo>
                        <a:pt x="1279" y="7390"/>
                      </a:lnTo>
                      <a:cubicBezTo>
                        <a:pt x="1425" y="7390"/>
                        <a:pt x="1570" y="7430"/>
                        <a:pt x="1694" y="7507"/>
                      </a:cubicBezTo>
                      <a:cubicBezTo>
                        <a:pt x="1716" y="7475"/>
                        <a:pt x="1734" y="7440"/>
                        <a:pt x="1744" y="7404"/>
                      </a:cubicBezTo>
                      <a:cubicBezTo>
                        <a:pt x="1938" y="6535"/>
                        <a:pt x="2052" y="5216"/>
                        <a:pt x="2052" y="3777"/>
                      </a:cubicBezTo>
                      <a:cubicBezTo>
                        <a:pt x="2052" y="2311"/>
                        <a:pt x="1930" y="924"/>
                        <a:pt x="1724" y="72"/>
                      </a:cubicBezTo>
                      <a:cubicBezTo>
                        <a:pt x="1716" y="46"/>
                        <a:pt x="1708" y="22"/>
                        <a:pt x="169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" name="Google Shape;1924;p47"/>
                <p:cNvSpPr/>
                <p:nvPr/>
              </p:nvSpPr>
              <p:spPr>
                <a:xfrm>
                  <a:off x="147700" y="1179125"/>
                  <a:ext cx="33375" cy="5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5" h="226" extrusionOk="0">
                      <a:moveTo>
                        <a:pt x="414" y="0"/>
                      </a:moveTo>
                      <a:cubicBezTo>
                        <a:pt x="268" y="0"/>
                        <a:pt x="125" y="40"/>
                        <a:pt x="1" y="117"/>
                      </a:cubicBezTo>
                      <a:cubicBezTo>
                        <a:pt x="50" y="186"/>
                        <a:pt x="131" y="226"/>
                        <a:pt x="216" y="226"/>
                      </a:cubicBezTo>
                      <a:lnTo>
                        <a:pt x="1117" y="226"/>
                      </a:lnTo>
                      <a:cubicBezTo>
                        <a:pt x="1204" y="226"/>
                        <a:pt x="1283" y="186"/>
                        <a:pt x="1334" y="117"/>
                      </a:cubicBezTo>
                      <a:cubicBezTo>
                        <a:pt x="1210" y="40"/>
                        <a:pt x="1065" y="0"/>
                        <a:pt x="91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" name="Google Shape;1925;p47"/>
                <p:cNvSpPr/>
                <p:nvPr/>
              </p:nvSpPr>
              <p:spPr>
                <a:xfrm>
                  <a:off x="-176125" y="1087275"/>
                  <a:ext cx="259650" cy="54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86" h="21752" extrusionOk="0">
                      <a:moveTo>
                        <a:pt x="7366" y="1"/>
                      </a:moveTo>
                      <a:cubicBezTo>
                        <a:pt x="7214" y="1"/>
                        <a:pt x="7055" y="9"/>
                        <a:pt x="6892" y="26"/>
                      </a:cubicBezTo>
                      <a:cubicBezTo>
                        <a:pt x="6413" y="75"/>
                        <a:pt x="6053" y="279"/>
                        <a:pt x="5823" y="631"/>
                      </a:cubicBezTo>
                      <a:cubicBezTo>
                        <a:pt x="5123" y="1702"/>
                        <a:pt x="5841" y="3941"/>
                        <a:pt x="6601" y="6315"/>
                      </a:cubicBezTo>
                      <a:cubicBezTo>
                        <a:pt x="6994" y="7546"/>
                        <a:pt x="7404" y="8818"/>
                        <a:pt x="7580" y="9857"/>
                      </a:cubicBezTo>
                      <a:cubicBezTo>
                        <a:pt x="7778" y="11012"/>
                        <a:pt x="7388" y="11774"/>
                        <a:pt x="6909" y="12012"/>
                      </a:cubicBezTo>
                      <a:cubicBezTo>
                        <a:pt x="6794" y="12071"/>
                        <a:pt x="6671" y="12100"/>
                        <a:pt x="6544" y="12100"/>
                      </a:cubicBezTo>
                      <a:cubicBezTo>
                        <a:pt x="6239" y="12100"/>
                        <a:pt x="5911" y="11932"/>
                        <a:pt x="5604" y="11610"/>
                      </a:cubicBezTo>
                      <a:cubicBezTo>
                        <a:pt x="5262" y="11256"/>
                        <a:pt x="4829" y="11077"/>
                        <a:pt x="4341" y="11077"/>
                      </a:cubicBezTo>
                      <a:cubicBezTo>
                        <a:pt x="3918" y="11077"/>
                        <a:pt x="3453" y="11211"/>
                        <a:pt x="2972" y="11481"/>
                      </a:cubicBezTo>
                      <a:cubicBezTo>
                        <a:pt x="1375" y="12374"/>
                        <a:pt x="0" y="14552"/>
                        <a:pt x="361" y="16301"/>
                      </a:cubicBezTo>
                      <a:cubicBezTo>
                        <a:pt x="871" y="18772"/>
                        <a:pt x="4236" y="21752"/>
                        <a:pt x="7333" y="21752"/>
                      </a:cubicBezTo>
                      <a:lnTo>
                        <a:pt x="7333" y="21033"/>
                      </a:lnTo>
                      <a:cubicBezTo>
                        <a:pt x="5245" y="21033"/>
                        <a:pt x="1975" y="19435"/>
                        <a:pt x="1059" y="16121"/>
                      </a:cubicBezTo>
                      <a:cubicBezTo>
                        <a:pt x="687" y="14777"/>
                        <a:pt x="1989" y="12854"/>
                        <a:pt x="3324" y="12110"/>
                      </a:cubicBezTo>
                      <a:cubicBezTo>
                        <a:pt x="3575" y="11969"/>
                        <a:pt x="3956" y="11801"/>
                        <a:pt x="4335" y="11801"/>
                      </a:cubicBezTo>
                      <a:cubicBezTo>
                        <a:pt x="4599" y="11801"/>
                        <a:pt x="4862" y="11882"/>
                        <a:pt x="5081" y="12110"/>
                      </a:cubicBezTo>
                      <a:cubicBezTo>
                        <a:pt x="5530" y="12578"/>
                        <a:pt x="6045" y="12821"/>
                        <a:pt x="6545" y="12821"/>
                      </a:cubicBezTo>
                      <a:cubicBezTo>
                        <a:pt x="6781" y="12821"/>
                        <a:pt x="7014" y="12767"/>
                        <a:pt x="7234" y="12657"/>
                      </a:cubicBezTo>
                      <a:cubicBezTo>
                        <a:pt x="8091" y="12223"/>
                        <a:pt x="8514" y="11050"/>
                        <a:pt x="8288" y="9734"/>
                      </a:cubicBezTo>
                      <a:cubicBezTo>
                        <a:pt x="8102" y="8646"/>
                        <a:pt x="7687" y="7350"/>
                        <a:pt x="7285" y="6096"/>
                      </a:cubicBezTo>
                      <a:cubicBezTo>
                        <a:pt x="6640" y="4086"/>
                        <a:pt x="5910" y="1808"/>
                        <a:pt x="6423" y="1027"/>
                      </a:cubicBezTo>
                      <a:cubicBezTo>
                        <a:pt x="6494" y="922"/>
                        <a:pt x="6624" y="778"/>
                        <a:pt x="6963" y="742"/>
                      </a:cubicBezTo>
                      <a:cubicBezTo>
                        <a:pt x="7106" y="727"/>
                        <a:pt x="7243" y="720"/>
                        <a:pt x="7373" y="720"/>
                      </a:cubicBezTo>
                      <a:cubicBezTo>
                        <a:pt x="7937" y="720"/>
                        <a:pt x="8369" y="860"/>
                        <a:pt x="8684" y="1142"/>
                      </a:cubicBezTo>
                      <a:cubicBezTo>
                        <a:pt x="9444" y="1822"/>
                        <a:pt x="9456" y="3298"/>
                        <a:pt x="9464" y="4485"/>
                      </a:cubicBezTo>
                      <a:cubicBezTo>
                        <a:pt x="9468" y="5510"/>
                        <a:pt x="9473" y="6317"/>
                        <a:pt x="9903" y="6703"/>
                      </a:cubicBezTo>
                      <a:lnTo>
                        <a:pt x="10231" y="6337"/>
                      </a:lnTo>
                      <a:lnTo>
                        <a:pt x="10386" y="6165"/>
                      </a:lnTo>
                      <a:cubicBezTo>
                        <a:pt x="10192" y="5995"/>
                        <a:pt x="10188" y="5154"/>
                        <a:pt x="10182" y="4479"/>
                      </a:cubicBezTo>
                      <a:cubicBezTo>
                        <a:pt x="10174" y="3152"/>
                        <a:pt x="10162" y="1496"/>
                        <a:pt x="9169" y="604"/>
                      </a:cubicBezTo>
                      <a:cubicBezTo>
                        <a:pt x="8718" y="202"/>
                        <a:pt x="8114" y="1"/>
                        <a:pt x="736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8" name="Google Shape;1926;p47"/>
              <p:cNvGrpSpPr/>
              <p:nvPr/>
            </p:nvGrpSpPr>
            <p:grpSpPr>
              <a:xfrm flipH="1">
                <a:off x="1394310" y="1876661"/>
                <a:ext cx="161406" cy="409821"/>
                <a:chOff x="-655375" y="2510075"/>
                <a:chExt cx="383023" cy="972291"/>
              </a:xfrm>
            </p:grpSpPr>
            <p:sp>
              <p:nvSpPr>
                <p:cNvPr id="10" name="Google Shape;1927;p47"/>
                <p:cNvSpPr/>
                <p:nvPr/>
              </p:nvSpPr>
              <p:spPr>
                <a:xfrm>
                  <a:off x="-636957" y="2510075"/>
                  <a:ext cx="364606" cy="7695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06" h="15209" extrusionOk="0">
                      <a:moveTo>
                        <a:pt x="2724" y="2359"/>
                      </a:moveTo>
                      <a:cubicBezTo>
                        <a:pt x="2643" y="3896"/>
                        <a:pt x="3366" y="5194"/>
                        <a:pt x="4070" y="6462"/>
                      </a:cubicBezTo>
                      <a:cubicBezTo>
                        <a:pt x="5194" y="8474"/>
                        <a:pt x="6256" y="10393"/>
                        <a:pt x="4533" y="13317"/>
                      </a:cubicBezTo>
                      <a:lnTo>
                        <a:pt x="4533" y="13317"/>
                      </a:lnTo>
                      <a:cubicBezTo>
                        <a:pt x="4720" y="11904"/>
                        <a:pt x="4032" y="10816"/>
                        <a:pt x="3314" y="9683"/>
                      </a:cubicBezTo>
                      <a:cubicBezTo>
                        <a:pt x="2224" y="7954"/>
                        <a:pt x="1005" y="6029"/>
                        <a:pt x="2724" y="2359"/>
                      </a:cubicBezTo>
                      <a:close/>
                      <a:moveTo>
                        <a:pt x="3615" y="0"/>
                      </a:moveTo>
                      <a:cubicBezTo>
                        <a:pt x="3533" y="0"/>
                        <a:pt x="3453" y="40"/>
                        <a:pt x="3405" y="113"/>
                      </a:cubicBezTo>
                      <a:cubicBezTo>
                        <a:pt x="0" y="5380"/>
                        <a:pt x="1533" y="7807"/>
                        <a:pt x="2885" y="9952"/>
                      </a:cubicBezTo>
                      <a:cubicBezTo>
                        <a:pt x="3832" y="11444"/>
                        <a:pt x="4648" y="12736"/>
                        <a:pt x="3462" y="14831"/>
                      </a:cubicBezTo>
                      <a:cubicBezTo>
                        <a:pt x="3399" y="14946"/>
                        <a:pt x="3433" y="15090"/>
                        <a:pt x="3542" y="15165"/>
                      </a:cubicBezTo>
                      <a:cubicBezTo>
                        <a:pt x="3583" y="15193"/>
                        <a:pt x="3633" y="15209"/>
                        <a:pt x="3682" y="15209"/>
                      </a:cubicBezTo>
                      <a:cubicBezTo>
                        <a:pt x="3759" y="15209"/>
                        <a:pt x="3832" y="15175"/>
                        <a:pt x="3880" y="15118"/>
                      </a:cubicBezTo>
                      <a:cubicBezTo>
                        <a:pt x="7206" y="11056"/>
                        <a:pt x="5777" y="8484"/>
                        <a:pt x="4513" y="6215"/>
                      </a:cubicBezTo>
                      <a:cubicBezTo>
                        <a:pt x="3514" y="4418"/>
                        <a:pt x="2568" y="2719"/>
                        <a:pt x="3840" y="372"/>
                      </a:cubicBezTo>
                      <a:cubicBezTo>
                        <a:pt x="3904" y="252"/>
                        <a:pt x="3862" y="105"/>
                        <a:pt x="3745" y="36"/>
                      </a:cubicBezTo>
                      <a:cubicBezTo>
                        <a:pt x="3704" y="12"/>
                        <a:pt x="3659" y="0"/>
                        <a:pt x="361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" name="Google Shape;1928;p47"/>
                <p:cNvSpPr/>
                <p:nvPr/>
              </p:nvSpPr>
              <p:spPr>
                <a:xfrm>
                  <a:off x="-655375" y="2985802"/>
                  <a:ext cx="242109" cy="4965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85" h="9814" extrusionOk="0">
                      <a:moveTo>
                        <a:pt x="3037" y="2008"/>
                      </a:moveTo>
                      <a:cubicBezTo>
                        <a:pt x="3854" y="4026"/>
                        <a:pt x="3168" y="5115"/>
                        <a:pt x="2497" y="6171"/>
                      </a:cubicBezTo>
                      <a:cubicBezTo>
                        <a:pt x="2119" y="6773"/>
                        <a:pt x="1731" y="7384"/>
                        <a:pt x="1696" y="8128"/>
                      </a:cubicBezTo>
                      <a:cubicBezTo>
                        <a:pt x="908" y="6511"/>
                        <a:pt x="1529" y="5395"/>
                        <a:pt x="2180" y="4228"/>
                      </a:cubicBezTo>
                      <a:cubicBezTo>
                        <a:pt x="2568" y="3530"/>
                        <a:pt x="2962" y="2819"/>
                        <a:pt x="3037" y="2008"/>
                      </a:cubicBezTo>
                      <a:close/>
                      <a:moveTo>
                        <a:pt x="2384" y="0"/>
                      </a:moveTo>
                      <a:cubicBezTo>
                        <a:pt x="2340" y="0"/>
                        <a:pt x="2296" y="12"/>
                        <a:pt x="2256" y="36"/>
                      </a:cubicBezTo>
                      <a:cubicBezTo>
                        <a:pt x="2139" y="105"/>
                        <a:pt x="2097" y="253"/>
                        <a:pt x="2163" y="374"/>
                      </a:cubicBezTo>
                      <a:cubicBezTo>
                        <a:pt x="2942" y="1814"/>
                        <a:pt x="2384" y="2819"/>
                        <a:pt x="1737" y="3983"/>
                      </a:cubicBezTo>
                      <a:cubicBezTo>
                        <a:pt x="922" y="5445"/>
                        <a:pt x="0" y="7103"/>
                        <a:pt x="2147" y="9722"/>
                      </a:cubicBezTo>
                      <a:cubicBezTo>
                        <a:pt x="2193" y="9780"/>
                        <a:pt x="2261" y="9814"/>
                        <a:pt x="2334" y="9814"/>
                      </a:cubicBezTo>
                      <a:cubicBezTo>
                        <a:pt x="2336" y="9814"/>
                        <a:pt x="2339" y="9814"/>
                        <a:pt x="2341" y="9813"/>
                      </a:cubicBezTo>
                      <a:cubicBezTo>
                        <a:pt x="2343" y="9814"/>
                        <a:pt x="2346" y="9814"/>
                        <a:pt x="2349" y="9814"/>
                      </a:cubicBezTo>
                      <a:cubicBezTo>
                        <a:pt x="2398" y="9814"/>
                        <a:pt x="2444" y="9798"/>
                        <a:pt x="2483" y="9770"/>
                      </a:cubicBezTo>
                      <a:cubicBezTo>
                        <a:pt x="2592" y="9697"/>
                        <a:pt x="2627" y="9552"/>
                        <a:pt x="2562" y="9438"/>
                      </a:cubicBezTo>
                      <a:cubicBezTo>
                        <a:pt x="1840" y="8159"/>
                        <a:pt x="2319" y="7402"/>
                        <a:pt x="2924" y="6442"/>
                      </a:cubicBezTo>
                      <a:cubicBezTo>
                        <a:pt x="3753" y="5132"/>
                        <a:pt x="4784" y="3500"/>
                        <a:pt x="2598" y="115"/>
                      </a:cubicBezTo>
                      <a:cubicBezTo>
                        <a:pt x="2549" y="41"/>
                        <a:pt x="2467" y="0"/>
                        <a:pt x="238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9" name="Google Shape;1929;p47"/>
              <p:cNvSpPr/>
              <p:nvPr/>
            </p:nvSpPr>
            <p:spPr>
              <a:xfrm>
                <a:off x="916076" y="2098401"/>
                <a:ext cx="136914" cy="289047"/>
              </a:xfrm>
              <a:custGeom>
                <a:avLst/>
                <a:gdLst/>
                <a:ahLst/>
                <a:cxnLst/>
                <a:rect l="l" t="t" r="r" b="b"/>
                <a:pathLst>
                  <a:path w="7206" h="15209" extrusionOk="0">
                    <a:moveTo>
                      <a:pt x="2724" y="2359"/>
                    </a:moveTo>
                    <a:cubicBezTo>
                      <a:pt x="2643" y="3896"/>
                      <a:pt x="3366" y="5194"/>
                      <a:pt x="4070" y="6462"/>
                    </a:cubicBezTo>
                    <a:cubicBezTo>
                      <a:pt x="5194" y="8474"/>
                      <a:pt x="6256" y="10393"/>
                      <a:pt x="4533" y="13317"/>
                    </a:cubicBezTo>
                    <a:lnTo>
                      <a:pt x="4533" y="13317"/>
                    </a:lnTo>
                    <a:cubicBezTo>
                      <a:pt x="4720" y="11904"/>
                      <a:pt x="4032" y="10816"/>
                      <a:pt x="3314" y="9683"/>
                    </a:cubicBezTo>
                    <a:cubicBezTo>
                      <a:pt x="2224" y="7954"/>
                      <a:pt x="1005" y="6029"/>
                      <a:pt x="2724" y="2359"/>
                    </a:cubicBezTo>
                    <a:close/>
                    <a:moveTo>
                      <a:pt x="3615" y="0"/>
                    </a:moveTo>
                    <a:cubicBezTo>
                      <a:pt x="3533" y="0"/>
                      <a:pt x="3453" y="40"/>
                      <a:pt x="3405" y="113"/>
                    </a:cubicBezTo>
                    <a:cubicBezTo>
                      <a:pt x="0" y="5380"/>
                      <a:pt x="1533" y="7807"/>
                      <a:pt x="2885" y="9952"/>
                    </a:cubicBezTo>
                    <a:cubicBezTo>
                      <a:pt x="3832" y="11444"/>
                      <a:pt x="4648" y="12736"/>
                      <a:pt x="3462" y="14831"/>
                    </a:cubicBezTo>
                    <a:cubicBezTo>
                      <a:pt x="3399" y="14946"/>
                      <a:pt x="3433" y="15090"/>
                      <a:pt x="3542" y="15165"/>
                    </a:cubicBezTo>
                    <a:cubicBezTo>
                      <a:pt x="3583" y="15193"/>
                      <a:pt x="3633" y="15209"/>
                      <a:pt x="3682" y="15209"/>
                    </a:cubicBezTo>
                    <a:cubicBezTo>
                      <a:pt x="3759" y="15209"/>
                      <a:pt x="3832" y="15175"/>
                      <a:pt x="3880" y="15118"/>
                    </a:cubicBezTo>
                    <a:cubicBezTo>
                      <a:pt x="7206" y="11056"/>
                      <a:pt x="5777" y="8484"/>
                      <a:pt x="4513" y="6215"/>
                    </a:cubicBezTo>
                    <a:cubicBezTo>
                      <a:pt x="3514" y="4418"/>
                      <a:pt x="2568" y="2719"/>
                      <a:pt x="3840" y="372"/>
                    </a:cubicBezTo>
                    <a:cubicBezTo>
                      <a:pt x="3904" y="252"/>
                      <a:pt x="3862" y="105"/>
                      <a:pt x="3745" y="36"/>
                    </a:cubicBezTo>
                    <a:cubicBezTo>
                      <a:pt x="3704" y="12"/>
                      <a:pt x="3659" y="0"/>
                      <a:pt x="36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8898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ugs and Substance Abuse Clinical Case by Slidesgo">
  <a:themeElements>
    <a:clrScheme name="Simple Light">
      <a:dk1>
        <a:srgbClr val="39EDB2"/>
      </a:dk1>
      <a:lt1>
        <a:srgbClr val="4BA386"/>
      </a:lt1>
      <a:dk2>
        <a:srgbClr val="D3FF5C"/>
      </a:dk2>
      <a:lt2>
        <a:srgbClr val="E8E8E8"/>
      </a:lt2>
      <a:accent1>
        <a:srgbClr val="303030"/>
      </a:accent1>
      <a:accent2>
        <a:srgbClr val="ECECEC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30303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48101</TotalTime>
  <Words>934</Words>
  <Application>Microsoft Office PowerPoint</Application>
  <PresentationFormat>On-screen Show (16:9)</PresentationFormat>
  <Paragraphs>157</Paragraphs>
  <Slides>19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Mongolian Baiti</vt:lpstr>
      <vt:lpstr>Oswald</vt:lpstr>
      <vt:lpstr>Encode Sans Semi Condensed</vt:lpstr>
      <vt:lpstr>Montserrat</vt:lpstr>
      <vt:lpstr>Arial</vt:lpstr>
      <vt:lpstr>Wingdings</vt:lpstr>
      <vt:lpstr>Drugs and Substance Abuse Clinical Case by Slidesgo</vt:lpstr>
      <vt:lpstr>Opioids  Pain management  &amp;  Substance abuse</vt:lpstr>
      <vt:lpstr>What are prescription opioids?</vt:lpstr>
      <vt:lpstr>Commonly prescribed opioids</vt:lpstr>
      <vt:lpstr>Categories of painkillers</vt:lpstr>
      <vt:lpstr>Side effects</vt:lpstr>
      <vt:lpstr>Work on opioid receptors (mu, kappa or delta)  Limbic parts of the brain are critical for mood regulation    Reduce the release of excitatory neurotransmitters (Norepinephrine and glutamate) - inhibit voltage-gated Ca2 currents .  Serotonin (5-hydroxytryptamine) can either mediate low pain signals or facilitate pain signaling.  </vt:lpstr>
      <vt:lpstr>TOLERANCE and DEPENDENCE</vt:lpstr>
      <vt:lpstr>FINDINGS</vt:lpstr>
      <vt:lpstr>The problem with opioids</vt:lpstr>
      <vt:lpstr>Misuse, abuse and addiction</vt:lpstr>
      <vt:lpstr> Causes and Inheritance</vt:lpstr>
      <vt:lpstr>Misuse of prescription opioids affects:</vt:lpstr>
      <vt:lpstr>Opioid addiction?</vt:lpstr>
      <vt:lpstr>Common Signs of Opioid Addiction</vt:lpstr>
      <vt:lpstr>PowerPoint Presentation</vt:lpstr>
      <vt:lpstr>PowerPoint Presentation</vt:lpstr>
      <vt:lpstr> </vt:lpstr>
      <vt:lpstr>Chronic Pain Treatments that aren't Addictive</vt:lpstr>
      <vt:lpstr>THANK YOU FOR YOUR ATTENTION!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DRUGS AND SUBSTANCE ABUSE CLINICAL CASE</dc:title>
  <dc:creator>Mime</dc:creator>
  <cp:lastModifiedBy>User</cp:lastModifiedBy>
  <cp:revision>80</cp:revision>
  <dcterms:modified xsi:type="dcterms:W3CDTF">2022-05-15T08:56:12Z</dcterms:modified>
</cp:coreProperties>
</file>